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7.xml"/><Relationship Id="rId5" Type="http://schemas.openxmlformats.org/officeDocument/2006/relationships/image" Target="../media/image23.jp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4.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16.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2"/>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2"/>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2"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4"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2"/>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2"/>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2018-11-12T17:24:10Z</dcterms:modified>
</cp:coreProperties>
</file>