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108" y="5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4.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8.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4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2"/>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2"/>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4"/>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2"/>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2"/>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2">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2"/>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2"/>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2"/>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2018-08-10T22:48:25Z</dcterms:modified>
</cp:coreProperties>
</file>