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90" y="4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owerpoint.sage-fox.com/"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2"/>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2"/>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2"/>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2"/>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2"/>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2"/>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2016-12-03T22:36:04Z</dcterms:modified>
</cp:coreProperties>
</file>