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3" r:id="rId27"/>
    <p:sldId id="394"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4.xml"/><Relationship Id="rId5" Type="http://schemas.openxmlformats.org/officeDocument/2006/relationships/image" Target="../media/image2.jpg"/><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4"/>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5"/>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2"/>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2"/>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2"/>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2"/>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r>
              <a:rPr lang="en-US" sz="1200" dirty="0">
                <a:solidFill>
                  <a:schemeClr val="bg1">
                    <a:lumMod val="95000"/>
                  </a:schemeClr>
                </a:solidFill>
                <a:latin typeface="Candara" panose="020E0502030303020204" pitchFamily="34" charset="0"/>
              </a:rPr>
              <a:t>.</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278</cp:revision>
  <dcterms:created xsi:type="dcterms:W3CDTF">2016-09-28T22:08:47Z</dcterms:created>
  <dcterms:modified xsi:type="dcterms:W3CDTF">2016-10-19T23:26:30Z</dcterms:modified>
</cp:coreProperties>
</file>