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228" y="11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powerpoint.sage-fox.com/"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6.xml"/><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0.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4.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5.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2"/>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3"/>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2"/>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2"/>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0" grpId="0" animBg="1"/>
      <p:bldP spid="17" grpId="0" animBg="1"/>
      <p:bldP spid="15" grpId="0" animBg="1"/>
      <p:bldP spid="9" grpId="0" animBg="1"/>
      <p:bldP spid="33"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2"/>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2"/>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4"/>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2"/>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1482</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316</cp:revision>
  <dcterms:created xsi:type="dcterms:W3CDTF">2016-09-28T22:08:47Z</dcterms:created>
  <dcterms:modified xsi:type="dcterms:W3CDTF">2017-05-20T22:40:23Z</dcterms:modified>
</cp:coreProperties>
</file>