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ppt/charts/chart1.xml" ContentType="application/vnd.openxmlformats-officedocument.drawingml.chart+xml"/>
  <Override PartName="/ppt/charts/style1.xml" ContentType="application/vnd.ms-office.chartstyle+xml"/>
  <Override PartName="/ppt/charts/colors1.xml" ContentType="application/vnd.ms-office.chartcolorstyl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52"/>
  </p:notesMasterIdLst>
  <p:sldIdLst>
    <p:sldId id="507" r:id="rId2"/>
    <p:sldId id="574" r:id="rId3"/>
    <p:sldId id="571" r:id="rId4"/>
    <p:sldId id="553" r:id="rId5"/>
    <p:sldId id="554" r:id="rId6"/>
    <p:sldId id="555" r:id="rId7"/>
    <p:sldId id="556" r:id="rId8"/>
    <p:sldId id="557" r:id="rId9"/>
    <p:sldId id="558" r:id="rId10"/>
    <p:sldId id="559" r:id="rId11"/>
    <p:sldId id="560" r:id="rId12"/>
    <p:sldId id="562" r:id="rId13"/>
    <p:sldId id="561" r:id="rId14"/>
    <p:sldId id="563" r:id="rId15"/>
    <p:sldId id="576" r:id="rId16"/>
    <p:sldId id="573" r:id="rId17"/>
    <p:sldId id="575" r:id="rId18"/>
    <p:sldId id="564" r:id="rId19"/>
    <p:sldId id="565" r:id="rId20"/>
    <p:sldId id="566" r:id="rId21"/>
    <p:sldId id="567" r:id="rId22"/>
    <p:sldId id="568" r:id="rId23"/>
    <p:sldId id="569" r:id="rId24"/>
    <p:sldId id="570" r:id="rId25"/>
    <p:sldId id="538" r:id="rId26"/>
    <p:sldId id="572" r:id="rId27"/>
    <p:sldId id="519" r:id="rId28"/>
    <p:sldId id="531" r:id="rId29"/>
    <p:sldId id="532" r:id="rId30"/>
    <p:sldId id="577" r:id="rId31"/>
    <p:sldId id="544" r:id="rId32"/>
    <p:sldId id="545" r:id="rId33"/>
    <p:sldId id="501" r:id="rId34"/>
    <p:sldId id="515" r:id="rId35"/>
    <p:sldId id="525" r:id="rId36"/>
    <p:sldId id="524" r:id="rId37"/>
    <p:sldId id="548" r:id="rId38"/>
    <p:sldId id="480" r:id="rId39"/>
    <p:sldId id="477" r:id="rId40"/>
    <p:sldId id="478" r:id="rId41"/>
    <p:sldId id="479" r:id="rId42"/>
    <p:sldId id="476" r:id="rId43"/>
    <p:sldId id="391" r:id="rId44"/>
    <p:sldId id="392" r:id="rId45"/>
    <p:sldId id="394" r:id="rId46"/>
    <p:sldId id="393" r:id="rId47"/>
    <p:sldId id="395" r:id="rId48"/>
    <p:sldId id="396" r:id="rId49"/>
    <p:sldId id="397" r:id="rId50"/>
    <p:sldId id="398" r:id="rId5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4C4F54"/>
    <a:srgbClr val="34738D"/>
    <a:srgbClr val="EF9D27"/>
    <a:srgbClr val="D34132"/>
    <a:srgbClr val="189A80"/>
    <a:srgbClr val="56595E"/>
    <a:srgbClr val="D1D1D1"/>
    <a:srgbClr val="E4E4E4"/>
    <a:srgbClr val="DDDDDD"/>
    <a:srgbClr val="D5D5D5"/>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SorterView">
  <p:normalViewPr>
    <p:restoredLeft sz="15620"/>
    <p:restoredTop sz="94660"/>
  </p:normalViewPr>
  <p:slideViewPr>
    <p:cSldViewPr snapToGrid="0">
      <p:cViewPr varScale="1">
        <p:scale>
          <a:sx n="81" d="100"/>
          <a:sy n="81" d="100"/>
        </p:scale>
        <p:origin x="120" y="594"/>
      </p:cViewPr>
      <p:guideLst/>
    </p:cSldViewPr>
  </p:slid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41" Type="http://schemas.openxmlformats.org/officeDocument/2006/relationships/slide" Target="slides/slide40.xml"/><Relationship Id="rId54"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s>
</file>

<file path=ppt/charts/_rels/chart1.xml.rels><?xml version="1.0" encoding="UTF-8" standalone="yes"?>
<Relationships xmlns="http://schemas.openxmlformats.org/package/2006/relationships"><Relationship Id="rId3" Type="http://schemas.openxmlformats.org/officeDocument/2006/relationships/package" Target="../embeddings/Microsoft_Excel_Worksheet.xlsx"/><Relationship Id="rId2" Type="http://schemas.microsoft.com/office/2011/relationships/chartColorStyle" Target="colors1.xml"/><Relationship Id="rId1" Type="http://schemas.microsoft.com/office/2011/relationships/chartStyle" Target="style1.xml"/></Relationships>
</file>

<file path=ppt/charts/chart1.xml><?xml version="1.0" encoding="utf-8"?>
<c:chartSpace xmlns:c="http://schemas.openxmlformats.org/drawingml/2006/chart" xmlns:a="http://schemas.openxmlformats.org/drawingml/2006/main" xmlns:r="http://schemas.openxmlformats.org/officeDocument/2006/relationships" xmlns:c16r2="http://schemas.microsoft.com/office/drawing/2015/06/chart">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title>
      <c:overlay val="0"/>
      <c:spPr>
        <a:noFill/>
        <a:ln>
          <a:noFill/>
        </a:ln>
        <a:effectLst/>
      </c:spPr>
      <c:txPr>
        <a:bodyPr rot="0" spcFirstLastPara="1" vertOverflow="ellipsis" vert="horz" wrap="square" anchor="ctr" anchorCtr="1"/>
        <a:lstStyle/>
        <a:p>
          <a:pPr>
            <a:defRPr sz="1862" b="0" i="0" u="none" strike="noStrike" kern="1200" spc="0" baseline="0">
              <a:solidFill>
                <a:schemeClr val="bg1"/>
              </a:solidFill>
              <a:latin typeface="+mn-lt"/>
              <a:ea typeface="+mn-ea"/>
              <a:cs typeface="+mn-cs"/>
            </a:defRPr>
          </a:pPr>
          <a:endParaRPr lang="en-US"/>
        </a:p>
      </c:txPr>
    </c:title>
    <c:autoTitleDeleted val="0"/>
    <c:plotArea>
      <c:layout/>
      <c:lineChart>
        <c:grouping val="stacked"/>
        <c:varyColors val="0"/>
        <c:ser>
          <c:idx val="0"/>
          <c:order val="0"/>
          <c:tx>
            <c:strRef>
              <c:f>Sheet1!$B$1</c:f>
              <c:strCache>
                <c:ptCount val="1"/>
                <c:pt idx="0">
                  <c:v>Series 1</c:v>
                </c:pt>
              </c:strCache>
            </c:strRef>
          </c:tx>
          <c:spPr>
            <a:ln w="28575" cap="rnd">
              <a:solidFill>
                <a:srgbClr val="34738D"/>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Sheet1!$B$2:$B$5</c:f>
              <c:numCache>
                <c:formatCode>General</c:formatCode>
                <c:ptCount val="4"/>
                <c:pt idx="0">
                  <c:v>4.3</c:v>
                </c:pt>
                <c:pt idx="1">
                  <c:v>2.5</c:v>
                </c:pt>
                <c:pt idx="2">
                  <c:v>3.5</c:v>
                </c:pt>
                <c:pt idx="3">
                  <c:v>4.5</c:v>
                </c:pt>
              </c:numCache>
            </c:numRef>
          </c:val>
          <c:smooth val="0"/>
          <c:extLst>
            <c:ext xmlns:c16="http://schemas.microsoft.com/office/drawing/2014/chart" uri="{C3380CC4-5D6E-409C-BE32-E72D297353CC}">
              <c16:uniqueId val="{00000000-AA2B-4923-ADA9-71B39429FC85}"/>
            </c:ext>
          </c:extLst>
        </c:ser>
        <c:ser>
          <c:idx val="1"/>
          <c:order val="1"/>
          <c:tx>
            <c:strRef>
              <c:f>Sheet1!$C$1</c:f>
              <c:strCache>
                <c:ptCount val="1"/>
                <c:pt idx="0">
                  <c:v>Series 2</c:v>
                </c:pt>
              </c:strCache>
            </c:strRef>
          </c:tx>
          <c:spPr>
            <a:ln w="28575" cap="rnd">
              <a:solidFill>
                <a:srgbClr val="189A80"/>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Sheet1!$C$2:$C$5</c:f>
              <c:numCache>
                <c:formatCode>General</c:formatCode>
                <c:ptCount val="4"/>
                <c:pt idx="0">
                  <c:v>2.4</c:v>
                </c:pt>
                <c:pt idx="1">
                  <c:v>4.4000000000000004</c:v>
                </c:pt>
                <c:pt idx="2">
                  <c:v>1.8</c:v>
                </c:pt>
                <c:pt idx="3">
                  <c:v>2.8</c:v>
                </c:pt>
              </c:numCache>
            </c:numRef>
          </c:val>
          <c:smooth val="0"/>
          <c:extLst>
            <c:ext xmlns:c16="http://schemas.microsoft.com/office/drawing/2014/chart" uri="{C3380CC4-5D6E-409C-BE32-E72D297353CC}">
              <c16:uniqueId val="{00000001-AA2B-4923-ADA9-71B39429FC85}"/>
            </c:ext>
          </c:extLst>
        </c:ser>
        <c:ser>
          <c:idx val="2"/>
          <c:order val="2"/>
          <c:tx>
            <c:strRef>
              <c:f>Sheet1!$D$1</c:f>
              <c:strCache>
                <c:ptCount val="1"/>
                <c:pt idx="0">
                  <c:v>Series 3</c:v>
                </c:pt>
              </c:strCache>
            </c:strRef>
          </c:tx>
          <c:spPr>
            <a:ln w="28575" cap="rnd">
              <a:solidFill>
                <a:srgbClr val="EF9D27"/>
              </a:solidFill>
              <a:round/>
            </a:ln>
            <a:effectLst/>
          </c:spPr>
          <c:marker>
            <c:symbol val="none"/>
          </c:marker>
          <c:cat>
            <c:strRef>
              <c:f>Sheet1!$A$2:$A$5</c:f>
              <c:strCache>
                <c:ptCount val="4"/>
                <c:pt idx="0">
                  <c:v>Category 1</c:v>
                </c:pt>
                <c:pt idx="1">
                  <c:v>Category 2</c:v>
                </c:pt>
                <c:pt idx="2">
                  <c:v>Category 3</c:v>
                </c:pt>
                <c:pt idx="3">
                  <c:v>Category 4</c:v>
                </c:pt>
              </c:strCache>
            </c:strRef>
          </c:cat>
          <c:val>
            <c:numRef>
              <c:f>Sheet1!$D$2:$D$5</c:f>
              <c:numCache>
                <c:formatCode>General</c:formatCode>
                <c:ptCount val="4"/>
                <c:pt idx="0">
                  <c:v>2</c:v>
                </c:pt>
                <c:pt idx="1">
                  <c:v>2</c:v>
                </c:pt>
                <c:pt idx="2">
                  <c:v>3</c:v>
                </c:pt>
                <c:pt idx="3">
                  <c:v>5</c:v>
                </c:pt>
              </c:numCache>
            </c:numRef>
          </c:val>
          <c:smooth val="0"/>
          <c:extLst>
            <c:ext xmlns:c16="http://schemas.microsoft.com/office/drawing/2014/chart" uri="{C3380CC4-5D6E-409C-BE32-E72D297353CC}">
              <c16:uniqueId val="{00000002-AA2B-4923-ADA9-71B39429FC85}"/>
            </c:ext>
          </c:extLst>
        </c:ser>
        <c:dLbls>
          <c:showLegendKey val="0"/>
          <c:showVal val="0"/>
          <c:showCatName val="0"/>
          <c:showSerName val="0"/>
          <c:showPercent val="0"/>
          <c:showBubbleSize val="0"/>
        </c:dLbls>
        <c:smooth val="0"/>
        <c:axId val="1130870648"/>
        <c:axId val="1130870976"/>
      </c:lineChart>
      <c:catAx>
        <c:axId val="1130870648"/>
        <c:scaling>
          <c:orientation val="minMax"/>
        </c:scaling>
        <c:delete val="0"/>
        <c:axPos val="b"/>
        <c:numFmt formatCode="General" sourceLinked="1"/>
        <c:majorTickMark val="none"/>
        <c:minorTickMark val="none"/>
        <c:tickLblPos val="nextTo"/>
        <c:spPr>
          <a:noFill/>
          <a:ln w="9525" cap="flat" cmpd="sng" algn="ctr">
            <a:solidFill>
              <a:schemeClr val="tx1">
                <a:lumMod val="15000"/>
                <a:lumOff val="85000"/>
              </a:schemeClr>
            </a:solidFill>
            <a:round/>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976"/>
        <c:crosses val="autoZero"/>
        <c:auto val="1"/>
        <c:lblAlgn val="ctr"/>
        <c:lblOffset val="100"/>
        <c:noMultiLvlLbl val="0"/>
      </c:catAx>
      <c:valAx>
        <c:axId val="1130870976"/>
        <c:scaling>
          <c:orientation val="minMax"/>
        </c:scaling>
        <c:delete val="0"/>
        <c:axPos val="l"/>
        <c:majorGridlines>
          <c:spPr>
            <a:ln w="9525" cap="flat" cmpd="sng" algn="ctr">
              <a:solidFill>
                <a:schemeClr val="tx1">
                  <a:lumMod val="15000"/>
                  <a:lumOff val="85000"/>
                </a:schemeClr>
              </a:solidFill>
              <a:round/>
            </a:ln>
            <a:effectLst/>
          </c:spPr>
        </c:majorGridlines>
        <c:numFmt formatCode="General" sourceLinked="1"/>
        <c:majorTickMark val="none"/>
        <c:minorTickMark val="none"/>
        <c:tickLblPos val="nextTo"/>
        <c:spPr>
          <a:noFill/>
          <a:ln>
            <a:noFill/>
          </a:ln>
          <a:effectLst/>
        </c:spPr>
        <c:txPr>
          <a:bodyPr rot="-6000000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crossAx val="1130870648"/>
        <c:crosses val="autoZero"/>
        <c:crossBetween val="between"/>
      </c:valAx>
      <c:spPr>
        <a:noFill/>
        <a:ln>
          <a:noFill/>
        </a:ln>
        <a:effectLst/>
      </c:spPr>
    </c:plotArea>
    <c:legend>
      <c:legendPos val="b"/>
      <c:overlay val="0"/>
      <c:spPr>
        <a:noFill/>
        <a:ln>
          <a:noFill/>
        </a:ln>
        <a:effectLst/>
      </c:spPr>
      <c:txPr>
        <a:bodyPr rot="0" spcFirstLastPara="1" vertOverflow="ellipsis" vert="horz" wrap="square" anchor="ctr" anchorCtr="1"/>
        <a:lstStyle/>
        <a:p>
          <a:pPr>
            <a:defRPr sz="1197" b="0" i="0" u="none" strike="noStrike" kern="1200" baseline="0">
              <a:solidFill>
                <a:schemeClr val="bg1"/>
              </a:solidFill>
              <a:latin typeface="+mn-lt"/>
              <a:ea typeface="+mn-ea"/>
              <a:cs typeface="+mn-cs"/>
            </a:defRPr>
          </a:pPr>
          <a:endParaRPr lang="en-US"/>
        </a:p>
      </c:txPr>
    </c:legend>
    <c:plotVisOnly val="1"/>
    <c:dispBlanksAs val="zero"/>
    <c:showDLblsOverMax val="0"/>
  </c:chart>
  <c:spPr>
    <a:gradFill flip="none" rotWithShape="1">
      <a:gsLst>
        <a:gs pos="4425">
          <a:srgbClr val="34738D">
            <a:alpha val="2000"/>
          </a:srgbClr>
        </a:gs>
        <a:gs pos="23000">
          <a:srgbClr val="34738D">
            <a:alpha val="20000"/>
          </a:srgbClr>
        </a:gs>
        <a:gs pos="42000">
          <a:srgbClr val="34738D">
            <a:alpha val="40000"/>
          </a:srgbClr>
        </a:gs>
        <a:gs pos="74000">
          <a:srgbClr val="34738D">
            <a:alpha val="75000"/>
          </a:srgbClr>
        </a:gs>
        <a:gs pos="100000">
          <a:srgbClr val="34738D"/>
        </a:gs>
      </a:gsLst>
      <a:lin ang="16200000" scaled="0"/>
      <a:tileRect/>
    </a:gradFill>
    <a:ln>
      <a:noFill/>
    </a:ln>
    <a:effectLst/>
    <a:scene3d>
      <a:camera prst="orthographicFront"/>
      <a:lightRig rig="threePt" dir="t"/>
    </a:scene3d>
    <a:sp3d/>
  </c:spPr>
  <c:txPr>
    <a:bodyPr/>
    <a:lstStyle/>
    <a:p>
      <a:pPr>
        <a:defRPr>
          <a:solidFill>
            <a:schemeClr val="bg1"/>
          </a:solidFill>
        </a:defRPr>
      </a:pPr>
      <a:endParaRPr lang="en-US"/>
    </a:p>
  </c:txPr>
  <c:externalData r:id="rId3">
    <c:autoUpdate val="0"/>
  </c:externalData>
</c:chartSpace>
</file>

<file path=ppt/charts/colors1.xml><?xml version="1.0" encoding="utf-8"?>
<cs:colorStyle xmlns:cs="http://schemas.microsoft.com/office/drawing/2012/chartStyle" xmlns:a="http://schemas.openxmlformats.org/drawingml/2006/main" meth="cycle" id="10">
  <a:schemeClr val="accent1"/>
  <a:schemeClr val="accent2"/>
  <a:schemeClr val="accent3"/>
  <a:schemeClr val="accent4"/>
  <a:schemeClr val="accent5"/>
  <a:schemeClr val="accent6"/>
  <cs:variation/>
  <cs:variation>
    <a:lumMod val="60000"/>
  </cs:variation>
  <cs:variation>
    <a:lumMod val="80000"/>
    <a:lumOff val="20000"/>
  </cs:variation>
  <cs:variation>
    <a:lumMod val="80000"/>
  </cs:variation>
  <cs:variation>
    <a:lumMod val="60000"/>
    <a:lumOff val="40000"/>
  </cs:variation>
  <cs:variation>
    <a:lumMod val="50000"/>
  </cs:variation>
  <cs:variation>
    <a:lumMod val="70000"/>
    <a:lumOff val="30000"/>
  </cs:variation>
  <cs:variation>
    <a:lumMod val="70000"/>
  </cs:variation>
  <cs:variation>
    <a:lumMod val="50000"/>
    <a:lumOff val="50000"/>
  </cs:variation>
</cs:colorStyle>
</file>

<file path=ppt/charts/style1.xml><?xml version="1.0" encoding="utf-8"?>
<cs:chartStyle xmlns:cs="http://schemas.microsoft.com/office/drawing/2012/chartStyle" xmlns:a="http://schemas.openxmlformats.org/drawingml/2006/main" id="227">
  <cs:axisTitle>
    <cs:lnRef idx="0"/>
    <cs:fillRef idx="0"/>
    <cs:effectRef idx="0"/>
    <cs:fontRef idx="minor">
      <a:schemeClr val="tx1">
        <a:lumMod val="65000"/>
        <a:lumOff val="35000"/>
      </a:schemeClr>
    </cs:fontRef>
    <cs:defRPr sz="1330" kern="1200"/>
  </cs:axisTitle>
  <cs:categoryAxis>
    <cs:lnRef idx="0"/>
    <cs:fillRef idx="0"/>
    <cs:effectRef idx="0"/>
    <cs:fontRef idx="minor">
      <a:schemeClr val="tx1">
        <a:lumMod val="65000"/>
        <a:lumOff val="35000"/>
      </a:schemeClr>
    </cs:fontRef>
    <cs:spPr>
      <a:ln w="9525" cap="flat" cmpd="sng" algn="ctr">
        <a:solidFill>
          <a:schemeClr val="tx1">
            <a:lumMod val="15000"/>
            <a:lumOff val="85000"/>
          </a:schemeClr>
        </a:solidFill>
        <a:round/>
      </a:ln>
    </cs:spPr>
    <cs:defRPr sz="1197" kern="1200"/>
  </cs:categoryAxis>
  <cs:chartArea mods="allowNoFillOverride allowNoLineOverride">
    <cs:lnRef idx="0"/>
    <cs:fillRef idx="0"/>
    <cs:effectRef idx="0"/>
    <cs:fontRef idx="minor">
      <a:schemeClr val="tx1"/>
    </cs:fontRef>
    <cs:spPr>
      <a:solidFill>
        <a:schemeClr val="bg1"/>
      </a:solidFill>
      <a:ln w="9525" cap="flat" cmpd="sng" algn="ctr">
        <a:solidFill>
          <a:schemeClr val="tx1">
            <a:lumMod val="15000"/>
            <a:lumOff val="85000"/>
          </a:schemeClr>
        </a:solidFill>
        <a:round/>
      </a:ln>
    </cs:spPr>
    <cs:defRPr sz="1330" kern="1200"/>
  </cs:chartArea>
  <cs:dataLabel>
    <cs:lnRef idx="0"/>
    <cs:fillRef idx="0"/>
    <cs:effectRef idx="0"/>
    <cs:fontRef idx="minor">
      <a:schemeClr val="tx1">
        <a:lumMod val="75000"/>
        <a:lumOff val="25000"/>
      </a:schemeClr>
    </cs:fontRef>
    <cs:defRPr sz="1197" kern="1200"/>
  </cs:dataLabel>
  <cs:dataLabelCallout>
    <cs:lnRef idx="0"/>
    <cs:fillRef idx="0"/>
    <cs:effectRef idx="0"/>
    <cs:fontRef idx="minor">
      <a:schemeClr val="dk1">
        <a:lumMod val="65000"/>
        <a:lumOff val="35000"/>
      </a:schemeClr>
    </cs:fontRef>
    <cs:spPr>
      <a:solidFill>
        <a:schemeClr val="lt1"/>
      </a:solidFill>
      <a:ln>
        <a:solidFill>
          <a:schemeClr val="dk1">
            <a:lumMod val="25000"/>
            <a:lumOff val="75000"/>
          </a:schemeClr>
        </a:solidFill>
      </a:ln>
    </cs:spPr>
    <cs:defRPr sz="1197" kern="1200"/>
    <cs:bodyPr rot="0" spcFirstLastPara="1" vertOverflow="clip" horzOverflow="clip" vert="horz" wrap="square" lIns="36576" tIns="18288" rIns="36576" bIns="18288" anchor="ctr" anchorCtr="1">
      <a:spAutoFit/>
    </cs:bodyPr>
  </cs:dataLabelCallout>
  <cs:dataPoint>
    <cs:lnRef idx="0"/>
    <cs:fillRef idx="1">
      <cs:styleClr val="auto"/>
    </cs:fillRef>
    <cs:effectRef idx="0"/>
    <cs:fontRef idx="minor">
      <a:schemeClr val="tx1"/>
    </cs:fontRef>
    <cs:spPr>
      <a:solidFill>
        <a:schemeClr val="phClr"/>
      </a:solidFill>
    </cs:spPr>
  </cs:dataPoint>
  <cs:dataPoint3D>
    <cs:lnRef idx="0"/>
    <cs:fillRef idx="1">
      <cs:styleClr val="auto"/>
    </cs:fillRef>
    <cs:effectRef idx="0"/>
    <cs:fontRef idx="minor">
      <a:schemeClr val="tx1"/>
    </cs:fontRef>
    <cs:spPr>
      <a:solidFill>
        <a:schemeClr val="phClr"/>
      </a:solidFill>
    </cs:spPr>
  </cs:dataPoint3D>
  <cs:dataPointLine>
    <cs:lnRef idx="0">
      <cs:styleClr val="auto"/>
    </cs:lnRef>
    <cs:fillRef idx="1"/>
    <cs:effectRef idx="0"/>
    <cs:fontRef idx="minor">
      <a:schemeClr val="tx1"/>
    </cs:fontRef>
    <cs:spPr>
      <a:ln w="28575" cap="rnd">
        <a:solidFill>
          <a:schemeClr val="phClr"/>
        </a:solidFill>
        <a:round/>
      </a:ln>
    </cs:spPr>
  </cs:dataPointLine>
  <cs:dataPointMarker>
    <cs:lnRef idx="0">
      <cs:styleClr val="auto"/>
    </cs:lnRef>
    <cs:fillRef idx="1">
      <cs:styleClr val="auto"/>
    </cs:fillRef>
    <cs:effectRef idx="0"/>
    <cs:fontRef idx="minor">
      <a:schemeClr val="tx1"/>
    </cs:fontRef>
    <cs:spPr>
      <a:solidFill>
        <a:schemeClr val="phClr"/>
      </a:solidFill>
      <a:ln w="9525">
        <a:solidFill>
          <a:schemeClr val="phClr"/>
        </a:solidFill>
      </a:ln>
    </cs:spPr>
  </cs:dataPointMarker>
  <cs:dataPointMarkerLayout symbol="circle" size="5"/>
  <cs:dataPointWireframe>
    <cs:lnRef idx="0">
      <cs:styleClr val="auto"/>
    </cs:lnRef>
    <cs:fillRef idx="1"/>
    <cs:effectRef idx="0"/>
    <cs:fontRef idx="minor">
      <a:schemeClr val="tx1"/>
    </cs:fontRef>
    <cs:spPr>
      <a:ln w="9525" cap="rnd">
        <a:solidFill>
          <a:schemeClr val="phClr"/>
        </a:solidFill>
        <a:round/>
      </a:ln>
    </cs:spPr>
  </cs:dataPointWireframe>
  <cs:dataTable>
    <cs:lnRef idx="0"/>
    <cs:fillRef idx="0"/>
    <cs:effectRef idx="0"/>
    <cs:fontRef idx="minor">
      <a:schemeClr val="tx1">
        <a:lumMod val="65000"/>
        <a:lumOff val="35000"/>
      </a:schemeClr>
    </cs:fontRef>
    <cs:spPr>
      <a:noFill/>
      <a:ln w="9525" cap="flat" cmpd="sng" algn="ctr">
        <a:solidFill>
          <a:schemeClr val="tx1">
            <a:lumMod val="15000"/>
            <a:lumOff val="85000"/>
          </a:schemeClr>
        </a:solidFill>
        <a:round/>
      </a:ln>
    </cs:spPr>
    <cs:defRPr sz="1197" kern="1200"/>
  </cs:dataTable>
  <cs:downBar>
    <cs:lnRef idx="0"/>
    <cs:fillRef idx="0"/>
    <cs:effectRef idx="0"/>
    <cs:fontRef idx="minor">
      <a:schemeClr val="dk1"/>
    </cs:fontRef>
    <cs:spPr>
      <a:solidFill>
        <a:schemeClr val="dk1">
          <a:lumMod val="65000"/>
          <a:lumOff val="35000"/>
        </a:schemeClr>
      </a:solidFill>
      <a:ln w="9525">
        <a:solidFill>
          <a:schemeClr val="tx1">
            <a:lumMod val="65000"/>
            <a:lumOff val="35000"/>
          </a:schemeClr>
        </a:solidFill>
      </a:ln>
    </cs:spPr>
  </cs:downBar>
  <cs:dropLine>
    <cs:lnRef idx="0"/>
    <cs:fillRef idx="0"/>
    <cs:effectRef idx="0"/>
    <cs:fontRef idx="minor">
      <a:schemeClr val="tx1"/>
    </cs:fontRef>
    <cs:spPr>
      <a:ln w="9525" cap="flat" cmpd="sng" algn="ctr">
        <a:solidFill>
          <a:schemeClr val="tx1">
            <a:lumMod val="35000"/>
            <a:lumOff val="65000"/>
          </a:schemeClr>
        </a:solidFill>
        <a:round/>
      </a:ln>
    </cs:spPr>
  </cs:dropLine>
  <cs:errorBar>
    <cs:lnRef idx="0"/>
    <cs:fillRef idx="0"/>
    <cs:effectRef idx="0"/>
    <cs:fontRef idx="minor">
      <a:schemeClr val="tx1"/>
    </cs:fontRef>
    <cs:spPr>
      <a:ln w="9525" cap="flat" cmpd="sng" algn="ctr">
        <a:solidFill>
          <a:schemeClr val="tx1">
            <a:lumMod val="65000"/>
            <a:lumOff val="35000"/>
          </a:schemeClr>
        </a:solidFill>
        <a:round/>
      </a:ln>
    </cs:spPr>
  </cs:errorBar>
  <cs:floor>
    <cs:lnRef idx="0"/>
    <cs:fillRef idx="0"/>
    <cs:effectRef idx="0"/>
    <cs:fontRef idx="minor">
      <a:schemeClr val="tx1"/>
    </cs:fontRef>
    <cs:spPr>
      <a:noFill/>
      <a:ln>
        <a:noFill/>
      </a:ln>
    </cs:spPr>
  </cs:floor>
  <cs:gridlineMajor>
    <cs:lnRef idx="0"/>
    <cs:fillRef idx="0"/>
    <cs:effectRef idx="0"/>
    <cs:fontRef idx="minor">
      <a:schemeClr val="tx1"/>
    </cs:fontRef>
    <cs:spPr>
      <a:ln w="9525" cap="flat" cmpd="sng" algn="ctr">
        <a:solidFill>
          <a:schemeClr val="tx1">
            <a:lumMod val="15000"/>
            <a:lumOff val="85000"/>
          </a:schemeClr>
        </a:solidFill>
        <a:round/>
      </a:ln>
    </cs:spPr>
  </cs:gridlineMajor>
  <cs:gridlineMinor>
    <cs:lnRef idx="0"/>
    <cs:fillRef idx="0"/>
    <cs:effectRef idx="0"/>
    <cs:fontRef idx="minor">
      <a:schemeClr val="tx1"/>
    </cs:fontRef>
    <cs:spPr>
      <a:ln w="9525" cap="flat" cmpd="sng" algn="ctr">
        <a:solidFill>
          <a:schemeClr val="tx1">
            <a:lumMod val="5000"/>
            <a:lumOff val="95000"/>
          </a:schemeClr>
        </a:solidFill>
        <a:round/>
      </a:ln>
    </cs:spPr>
  </cs:gridlineMinor>
  <cs:hiLoLine>
    <cs:lnRef idx="0"/>
    <cs:fillRef idx="0"/>
    <cs:effectRef idx="0"/>
    <cs:fontRef idx="minor">
      <a:schemeClr val="tx1"/>
    </cs:fontRef>
    <cs:spPr>
      <a:ln w="9525" cap="flat" cmpd="sng" algn="ctr">
        <a:solidFill>
          <a:schemeClr val="tx1">
            <a:lumMod val="75000"/>
            <a:lumOff val="25000"/>
          </a:schemeClr>
        </a:solidFill>
        <a:round/>
      </a:ln>
    </cs:spPr>
  </cs:hiLoLine>
  <cs:leaderLine>
    <cs:lnRef idx="0"/>
    <cs:fillRef idx="0"/>
    <cs:effectRef idx="0"/>
    <cs:fontRef idx="minor">
      <a:schemeClr val="tx1"/>
    </cs:fontRef>
    <cs:spPr>
      <a:ln w="9525" cap="flat" cmpd="sng" algn="ctr">
        <a:solidFill>
          <a:schemeClr val="tx1">
            <a:lumMod val="35000"/>
            <a:lumOff val="65000"/>
          </a:schemeClr>
        </a:solidFill>
        <a:round/>
      </a:ln>
    </cs:spPr>
  </cs:leaderLine>
  <cs:legend>
    <cs:lnRef idx="0"/>
    <cs:fillRef idx="0"/>
    <cs:effectRef idx="0"/>
    <cs:fontRef idx="minor">
      <a:schemeClr val="tx1">
        <a:lumMod val="65000"/>
        <a:lumOff val="35000"/>
      </a:schemeClr>
    </cs:fontRef>
    <cs:defRPr sz="1197" kern="1200"/>
  </cs:legend>
  <cs:plotArea mods="allowNoFillOverride allowNoLineOverride">
    <cs:lnRef idx="0"/>
    <cs:fillRef idx="0"/>
    <cs:effectRef idx="0"/>
    <cs:fontRef idx="minor">
      <a:schemeClr val="tx1"/>
    </cs:fontRef>
  </cs:plotArea>
  <cs:plotArea3D mods="allowNoFillOverride allowNoLineOverride">
    <cs:lnRef idx="0"/>
    <cs:fillRef idx="0"/>
    <cs:effectRef idx="0"/>
    <cs:fontRef idx="minor">
      <a:schemeClr val="tx1"/>
    </cs:fontRef>
  </cs:plotArea3D>
  <cs:seriesAxis>
    <cs:lnRef idx="0"/>
    <cs:fillRef idx="0"/>
    <cs:effectRef idx="0"/>
    <cs:fontRef idx="minor">
      <a:schemeClr val="tx1">
        <a:lumMod val="65000"/>
        <a:lumOff val="35000"/>
      </a:schemeClr>
    </cs:fontRef>
    <cs:defRPr sz="1197" kern="1200"/>
  </cs:seriesAxis>
  <cs:seriesLine>
    <cs:lnRef idx="0"/>
    <cs:fillRef idx="0"/>
    <cs:effectRef idx="0"/>
    <cs:fontRef idx="minor">
      <a:schemeClr val="tx1"/>
    </cs:fontRef>
    <cs:spPr>
      <a:ln w="9525" cap="flat" cmpd="sng" algn="ctr">
        <a:solidFill>
          <a:schemeClr val="tx1">
            <a:lumMod val="35000"/>
            <a:lumOff val="65000"/>
          </a:schemeClr>
        </a:solidFill>
        <a:round/>
      </a:ln>
    </cs:spPr>
  </cs:seriesLine>
  <cs:title>
    <cs:lnRef idx="0"/>
    <cs:fillRef idx="0"/>
    <cs:effectRef idx="0"/>
    <cs:fontRef idx="minor">
      <a:schemeClr val="tx1">
        <a:lumMod val="65000"/>
        <a:lumOff val="35000"/>
      </a:schemeClr>
    </cs:fontRef>
    <cs:defRPr sz="1862" b="0" kern="1200" spc="0" baseline="0"/>
  </cs:title>
  <cs:trendline>
    <cs:lnRef idx="0">
      <cs:styleClr val="auto"/>
    </cs:lnRef>
    <cs:fillRef idx="0"/>
    <cs:effectRef idx="0"/>
    <cs:fontRef idx="minor">
      <a:schemeClr val="tx1"/>
    </cs:fontRef>
    <cs:spPr>
      <a:ln w="19050" cap="rnd">
        <a:solidFill>
          <a:schemeClr val="phClr"/>
        </a:solidFill>
        <a:prstDash val="sysDot"/>
      </a:ln>
    </cs:spPr>
  </cs:trendline>
  <cs:trendlineLabel>
    <cs:lnRef idx="0"/>
    <cs:fillRef idx="0"/>
    <cs:effectRef idx="0"/>
    <cs:fontRef idx="minor">
      <a:schemeClr val="tx1">
        <a:lumMod val="65000"/>
        <a:lumOff val="35000"/>
      </a:schemeClr>
    </cs:fontRef>
    <cs:defRPr sz="1197" kern="1200"/>
  </cs:trendlineLabel>
  <cs:upBar>
    <cs:lnRef idx="0"/>
    <cs:fillRef idx="0"/>
    <cs:effectRef idx="0"/>
    <cs:fontRef idx="minor">
      <a:schemeClr val="dk1"/>
    </cs:fontRef>
    <cs:spPr>
      <a:solidFill>
        <a:schemeClr val="lt1"/>
      </a:solidFill>
      <a:ln w="9525">
        <a:solidFill>
          <a:schemeClr val="tx1">
            <a:lumMod val="15000"/>
            <a:lumOff val="85000"/>
          </a:schemeClr>
        </a:solidFill>
      </a:ln>
    </cs:spPr>
  </cs:upBar>
  <cs:valueAxis>
    <cs:lnRef idx="0"/>
    <cs:fillRef idx="0"/>
    <cs:effectRef idx="0"/>
    <cs:fontRef idx="minor">
      <a:schemeClr val="tx1">
        <a:lumMod val="65000"/>
        <a:lumOff val="35000"/>
      </a:schemeClr>
    </cs:fontRef>
    <cs:defRPr sz="1197" kern="1200"/>
  </cs:valueAxis>
  <cs:wall>
    <cs:lnRef idx="0"/>
    <cs:fillRef idx="0"/>
    <cs:effectRef idx="0"/>
    <cs:fontRef idx="minor">
      <a:schemeClr val="tx1"/>
    </cs:fontRef>
    <cs:spPr>
      <a:noFill/>
      <a:ln>
        <a:noFill/>
      </a:ln>
    </cs:spPr>
  </cs:wall>
</cs:chartStyle>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16D0601-24D1-4243-BFD2-053D374A8230}" type="datetimeFigureOut">
              <a:rPr lang="en-US" smtClean="0"/>
              <a:t>5/29/2019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7F3E677-5D4F-4C56-B104-01504E7F8766}" type="slidenum">
              <a:rPr lang="en-US" smtClean="0"/>
              <a:t>‹#›</a:t>
            </a:fld>
            <a:endParaRPr lang="en-US"/>
          </a:p>
        </p:txBody>
      </p:sp>
    </p:spTree>
    <p:extLst>
      <p:ext uri="{BB962C8B-B14F-4D97-AF65-F5344CB8AC3E}">
        <p14:creationId xmlns:p14="http://schemas.microsoft.com/office/powerpoint/2010/main" val="2736133679"/>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9426337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07072115"/>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3050325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51BBFFC7-5AFF-4374-B478-E246B74FFF84}"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2A403D9-1EF9-4D83-8F99-27C64A2CC18F}" type="slidenum">
              <a:rPr lang="en-US" smtClean="0"/>
              <a:t>‹#›</a:t>
            </a:fld>
            <a:endParaRPr lang="en-US"/>
          </a:p>
        </p:txBody>
      </p:sp>
    </p:spTree>
    <p:extLst>
      <p:ext uri="{BB962C8B-B14F-4D97-AF65-F5344CB8AC3E}">
        <p14:creationId xmlns:p14="http://schemas.microsoft.com/office/powerpoint/2010/main" val="706987783"/>
      </p:ext>
    </p:extLst>
  </p:cSld>
  <p:clrMapOvr>
    <a:masterClrMapping/>
  </p:clrMapOvr>
  <mc:AlternateContent xmlns:mc="http://schemas.openxmlformats.org/markup-compatibility/2006" xmlns:p14="http://schemas.microsoft.com/office/powerpoint/2010/main">
    <mc:Choice Requires="p14">
      <p:transition spd="slow" p14:dur="1600">
        <p14:conveyor dir="l"/>
      </p:transition>
    </mc:Choice>
    <mc:Fallback xmlns="">
      <p:transition spd="slow">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3_Image Layouts">
    <p:spTree>
      <p:nvGrpSpPr>
        <p:cNvPr id="1" name=""/>
        <p:cNvGrpSpPr/>
        <p:nvPr/>
      </p:nvGrpSpPr>
      <p:grpSpPr>
        <a:xfrm>
          <a:off x="0" y="0"/>
          <a:ext cx="0" cy="0"/>
          <a:chOff x="0" y="0"/>
          <a:chExt cx="0" cy="0"/>
        </a:xfrm>
      </p:grpSpPr>
    </p:spTree>
    <p:extLst>
      <p:ext uri="{BB962C8B-B14F-4D97-AF65-F5344CB8AC3E}">
        <p14:creationId xmlns:p14="http://schemas.microsoft.com/office/powerpoint/2010/main" val="135052754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userDrawn="1">
  <p:cSld name="16_Vision/Mission01">
    <p:spTree>
      <p:nvGrpSpPr>
        <p:cNvPr id="1" name=""/>
        <p:cNvGrpSpPr/>
        <p:nvPr/>
      </p:nvGrpSpPr>
      <p:grpSpPr>
        <a:xfrm>
          <a:off x="0" y="0"/>
          <a:ext cx="0" cy="0"/>
          <a:chOff x="0" y="0"/>
          <a:chExt cx="0" cy="0"/>
        </a:xfrm>
      </p:grpSpPr>
      <p:sp>
        <p:nvSpPr>
          <p:cNvPr id="8" name="Freeform 8"/>
          <p:cNvSpPr>
            <a:spLocks/>
          </p:cNvSpPr>
          <p:nvPr userDrawn="1"/>
        </p:nvSpPr>
        <p:spPr bwMode="auto">
          <a:xfrm>
            <a:off x="1864785" y="4030133"/>
            <a:ext cx="4233" cy="44451"/>
          </a:xfrm>
          <a:custGeom>
            <a:avLst/>
            <a:gdLst>
              <a:gd name="T0" fmla="*/ 0 w 1"/>
              <a:gd name="T1" fmla="*/ 0 h 9"/>
              <a:gd name="T2" fmla="*/ 0 w 1"/>
              <a:gd name="T3" fmla="*/ 9 h 9"/>
              <a:gd name="T4" fmla="*/ 0 w 1"/>
              <a:gd name="T5" fmla="*/ 0 h 9"/>
            </a:gdLst>
            <a:ahLst/>
            <a:cxnLst>
              <a:cxn ang="0">
                <a:pos x="T0" y="T1"/>
              </a:cxn>
              <a:cxn ang="0">
                <a:pos x="T2" y="T3"/>
              </a:cxn>
              <a:cxn ang="0">
                <a:pos x="T4" y="T5"/>
              </a:cxn>
            </a:cxnLst>
            <a:rect l="0" t="0" r="r" b="b"/>
            <a:pathLst>
              <a:path w="1" h="9">
                <a:moveTo>
                  <a:pt x="0" y="0"/>
                </a:moveTo>
                <a:cubicBezTo>
                  <a:pt x="0" y="9"/>
                  <a:pt x="0" y="9"/>
                  <a:pt x="0" y="9"/>
                </a:cubicBezTo>
                <a:cubicBezTo>
                  <a:pt x="1" y="6"/>
                  <a:pt x="1" y="3"/>
                  <a:pt x="0" y="0"/>
                </a:cubicBezTo>
                <a:close/>
              </a:path>
            </a:pathLst>
          </a:custGeom>
          <a:solidFill>
            <a:srgbClr val="3F3B3C"/>
          </a:solidFill>
          <a:ln>
            <a:noFill/>
          </a:ln>
          <a:extLst>
            <a:ext uri="{91240B29-F687-4F45-9708-019B960494DF}">
              <a14:hiddenLine xmlns:a14="http://schemas.microsoft.com/office/drawing/2010/main" w="9525">
                <a:solidFill>
                  <a:srgbClr val="000000"/>
                </a:solidFill>
                <a:round/>
                <a:headEnd/>
                <a:tailEnd/>
              </a14:hiddenLine>
            </a:ext>
          </a:extLst>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2501797248"/>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userDrawn="1">
  <p:cSld name="1_Title Slide">
    <p:spTree>
      <p:nvGrpSpPr>
        <p:cNvPr id="1" name=""/>
        <p:cNvGrpSpPr/>
        <p:nvPr/>
      </p:nvGrpSpPr>
      <p:grpSpPr>
        <a:xfrm>
          <a:off x="0" y="0"/>
          <a:ext cx="0" cy="0"/>
          <a:chOff x="0" y="0"/>
          <a:chExt cx="0" cy="0"/>
        </a:xfrm>
      </p:grpSpPr>
      <p:sp>
        <p:nvSpPr>
          <p:cNvPr id="7" name="Рисунок 8"/>
          <p:cNvSpPr>
            <a:spLocks noGrp="1"/>
          </p:cNvSpPr>
          <p:nvPr>
            <p:ph type="pic" sz="quarter" idx="13"/>
          </p:nvPr>
        </p:nvSpPr>
        <p:spPr>
          <a:xfrm>
            <a:off x="1028700" y="1485900"/>
            <a:ext cx="2489200" cy="2576848"/>
          </a:xfrm>
          <a:prstGeom prst="ellipse">
            <a:avLst/>
          </a:prstGeom>
        </p:spPr>
        <p:txBody>
          <a:bodyPr/>
          <a:lstStyle/>
          <a:p>
            <a:endParaRPr lang="ru-RU" dirty="0"/>
          </a:p>
        </p:txBody>
      </p:sp>
      <p:sp>
        <p:nvSpPr>
          <p:cNvPr id="8" name="Рисунок 8"/>
          <p:cNvSpPr>
            <a:spLocks noGrp="1"/>
          </p:cNvSpPr>
          <p:nvPr>
            <p:ph type="pic" sz="quarter" idx="14"/>
          </p:nvPr>
        </p:nvSpPr>
        <p:spPr>
          <a:xfrm>
            <a:off x="3606800" y="1485900"/>
            <a:ext cx="2489200" cy="2576848"/>
          </a:xfrm>
          <a:prstGeom prst="ellipse">
            <a:avLst/>
          </a:prstGeom>
        </p:spPr>
        <p:txBody>
          <a:bodyPr/>
          <a:lstStyle/>
          <a:p>
            <a:endParaRPr lang="ru-RU"/>
          </a:p>
        </p:txBody>
      </p:sp>
      <p:sp>
        <p:nvSpPr>
          <p:cNvPr id="9" name="Рисунок 8"/>
          <p:cNvSpPr>
            <a:spLocks noGrp="1"/>
          </p:cNvSpPr>
          <p:nvPr>
            <p:ph type="pic" sz="quarter" idx="15"/>
          </p:nvPr>
        </p:nvSpPr>
        <p:spPr>
          <a:xfrm>
            <a:off x="6184900" y="1485900"/>
            <a:ext cx="2489200" cy="2576848"/>
          </a:xfrm>
          <a:prstGeom prst="ellipse">
            <a:avLst/>
          </a:prstGeom>
        </p:spPr>
        <p:txBody>
          <a:bodyPr/>
          <a:lstStyle/>
          <a:p>
            <a:endParaRPr lang="ru-RU"/>
          </a:p>
        </p:txBody>
      </p:sp>
      <p:sp>
        <p:nvSpPr>
          <p:cNvPr id="10" name="Рисунок 8"/>
          <p:cNvSpPr>
            <a:spLocks noGrp="1"/>
          </p:cNvSpPr>
          <p:nvPr>
            <p:ph type="pic" sz="quarter" idx="16"/>
          </p:nvPr>
        </p:nvSpPr>
        <p:spPr>
          <a:xfrm>
            <a:off x="8763000" y="1485900"/>
            <a:ext cx="2489200" cy="2576848"/>
          </a:xfrm>
          <a:prstGeom prst="ellipse">
            <a:avLst/>
          </a:prstGeom>
        </p:spPr>
        <p:txBody>
          <a:bodyPr/>
          <a:lstStyle/>
          <a:p>
            <a:endParaRPr lang="ru-RU"/>
          </a:p>
        </p:txBody>
      </p:sp>
    </p:spTree>
    <p:extLst>
      <p:ext uri="{BB962C8B-B14F-4D97-AF65-F5344CB8AC3E}">
        <p14:creationId xmlns:p14="http://schemas.microsoft.com/office/powerpoint/2010/main" val="114495071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userDrawn="1">
  <p:cSld name="11_pic">
    <p:spTree>
      <p:nvGrpSpPr>
        <p:cNvPr id="1" name=""/>
        <p:cNvGrpSpPr/>
        <p:nvPr/>
      </p:nvGrpSpPr>
      <p:grpSpPr>
        <a:xfrm>
          <a:off x="0" y="0"/>
          <a:ext cx="0" cy="0"/>
          <a:chOff x="0" y="0"/>
          <a:chExt cx="0" cy="0"/>
        </a:xfrm>
      </p:grpSpPr>
      <p:sp>
        <p:nvSpPr>
          <p:cNvPr id="9" name="Picture Placeholder 7"/>
          <p:cNvSpPr>
            <a:spLocks noGrp="1"/>
          </p:cNvSpPr>
          <p:nvPr>
            <p:ph type="pic" sz="quarter" idx="15" hasCustomPrompt="1"/>
          </p:nvPr>
        </p:nvSpPr>
        <p:spPr>
          <a:xfrm>
            <a:off x="185289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Lef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0" name="Picture Placeholder 7"/>
          <p:cNvSpPr>
            <a:spLocks noGrp="1"/>
          </p:cNvSpPr>
          <p:nvPr>
            <p:ph type="pic" sz="quarter" idx="16" hasCustomPrompt="1"/>
          </p:nvPr>
        </p:nvSpPr>
        <p:spPr>
          <a:xfrm>
            <a:off x="4731734"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orthographicFront"/>
            <a:lightRig rig="threePt" dir="t"/>
          </a:scene3d>
          <a:sp3d extrusionH="38100"/>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
        <p:nvSpPr>
          <p:cNvPr id="11" name="Picture Placeholder 7"/>
          <p:cNvSpPr>
            <a:spLocks noGrp="1"/>
          </p:cNvSpPr>
          <p:nvPr>
            <p:ph type="pic" sz="quarter" idx="17" hasCustomPrompt="1"/>
          </p:nvPr>
        </p:nvSpPr>
        <p:spPr>
          <a:xfrm>
            <a:off x="7610575" y="1747005"/>
            <a:ext cx="2701303" cy="2705915"/>
          </a:xfrm>
          <a:prstGeom prst="rect">
            <a:avLst/>
          </a:prstGeom>
          <a:ln w="76200" cap="sq">
            <a:solidFill>
              <a:schemeClr val="bg1">
                <a:lumMod val="65000"/>
              </a:schemeClr>
            </a:solidFill>
            <a:miter lim="800000"/>
          </a:ln>
          <a:effectLst>
            <a:reflection blurRad="6350" stA="52000" endA="300" endPos="35000" dir="5400000" sy="-100000" algn="bl" rotWithShape="0"/>
          </a:effectLst>
          <a:scene3d>
            <a:camera prst="perspectiveRight"/>
            <a:lightRig rig="threePt" dir="t"/>
          </a:scene3d>
          <a:sp3d extrusionH="38100">
            <a:extrusionClr>
              <a:schemeClr val="tx1">
                <a:lumMod val="65000"/>
                <a:lumOff val="35000"/>
              </a:schemeClr>
            </a:extrusionClr>
          </a:sp3d>
        </p:spPr>
        <p:txBody>
          <a:bodyPr bIns="274320" anchor="b"/>
          <a:lstStyle>
            <a:lvl1pPr algn="ctr">
              <a:buNone/>
              <a:defRPr sz="1600">
                <a:solidFill>
                  <a:schemeClr val="tx1">
                    <a:lumMod val="50000"/>
                    <a:lumOff val="50000"/>
                  </a:schemeClr>
                </a:solidFill>
              </a:defRPr>
            </a:lvl1pPr>
          </a:lstStyle>
          <a:p>
            <a:r>
              <a:rPr lang="en-US" dirty="0"/>
              <a:t>Click Icon To Add Image</a:t>
            </a:r>
          </a:p>
        </p:txBody>
      </p:sp>
    </p:spTree>
    <p:extLst>
      <p:ext uri="{BB962C8B-B14F-4D97-AF65-F5344CB8AC3E}">
        <p14:creationId xmlns:p14="http://schemas.microsoft.com/office/powerpoint/2010/main" val="9472144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 presetClass="entr" presetSubtype="4" fill="hold" grpId="0" nodeType="afterEffect">
                                  <p:stCondLst>
                                    <p:cond delay="0"/>
                                  </p:stCondLst>
                                  <p:childTnLst>
                                    <p:set>
                                      <p:cBhvr>
                                        <p:cTn id="6" dur="1" fill="hold">
                                          <p:stCondLst>
                                            <p:cond delay="0"/>
                                          </p:stCondLst>
                                        </p:cTn>
                                        <p:tgtEl>
                                          <p:spTgt spid="9"/>
                                        </p:tgtEl>
                                        <p:attrNameLst>
                                          <p:attrName>style.visibility</p:attrName>
                                        </p:attrNameLst>
                                      </p:cBhvr>
                                      <p:to>
                                        <p:strVal val="visible"/>
                                      </p:to>
                                    </p:set>
                                    <p:anim calcmode="lin" valueType="num">
                                      <p:cBhvr additive="base">
                                        <p:cTn id="7" dur="500" fill="hold"/>
                                        <p:tgtEl>
                                          <p:spTgt spid="9"/>
                                        </p:tgtEl>
                                        <p:attrNameLst>
                                          <p:attrName>ppt_x</p:attrName>
                                        </p:attrNameLst>
                                      </p:cBhvr>
                                      <p:tavLst>
                                        <p:tav tm="0">
                                          <p:val>
                                            <p:strVal val="#ppt_x"/>
                                          </p:val>
                                        </p:tav>
                                        <p:tav tm="100000">
                                          <p:val>
                                            <p:strVal val="#ppt_x"/>
                                          </p:val>
                                        </p:tav>
                                      </p:tavLst>
                                    </p:anim>
                                    <p:anim calcmode="lin" valueType="num">
                                      <p:cBhvr additive="base">
                                        <p:cTn id="8" dur="500" fill="hold"/>
                                        <p:tgtEl>
                                          <p:spTgt spid="9"/>
                                        </p:tgtEl>
                                        <p:attrNameLst>
                                          <p:attrName>ppt_y</p:attrName>
                                        </p:attrNameLst>
                                      </p:cBhvr>
                                      <p:tavLst>
                                        <p:tav tm="0">
                                          <p:val>
                                            <p:strVal val="1+#ppt_h/2"/>
                                          </p:val>
                                        </p:tav>
                                        <p:tav tm="100000">
                                          <p:val>
                                            <p:strVal val="#ppt_y"/>
                                          </p:val>
                                        </p:tav>
                                      </p:tavLst>
                                    </p:anim>
                                  </p:childTnLst>
                                </p:cTn>
                              </p:par>
                            </p:childTnLst>
                          </p:cTn>
                        </p:par>
                        <p:par>
                          <p:cTn id="9" fill="hold">
                            <p:stCondLst>
                              <p:cond delay="500"/>
                            </p:stCondLst>
                            <p:childTnLst>
                              <p:par>
                                <p:cTn id="10" presetID="2" presetClass="entr" presetSubtype="4" fill="hold" grpId="0" nodeType="afterEffect">
                                  <p:stCondLst>
                                    <p:cond delay="0"/>
                                  </p:stCondLst>
                                  <p:childTnLst>
                                    <p:set>
                                      <p:cBhvr>
                                        <p:cTn id="11" dur="1" fill="hold">
                                          <p:stCondLst>
                                            <p:cond delay="0"/>
                                          </p:stCondLst>
                                        </p:cTn>
                                        <p:tgtEl>
                                          <p:spTgt spid="10"/>
                                        </p:tgtEl>
                                        <p:attrNameLst>
                                          <p:attrName>style.visibility</p:attrName>
                                        </p:attrNameLst>
                                      </p:cBhvr>
                                      <p:to>
                                        <p:strVal val="visible"/>
                                      </p:to>
                                    </p:set>
                                    <p:anim calcmode="lin" valueType="num">
                                      <p:cBhvr additive="base">
                                        <p:cTn id="12" dur="500" fill="hold"/>
                                        <p:tgtEl>
                                          <p:spTgt spid="10"/>
                                        </p:tgtEl>
                                        <p:attrNameLst>
                                          <p:attrName>ppt_x</p:attrName>
                                        </p:attrNameLst>
                                      </p:cBhvr>
                                      <p:tavLst>
                                        <p:tav tm="0">
                                          <p:val>
                                            <p:strVal val="#ppt_x"/>
                                          </p:val>
                                        </p:tav>
                                        <p:tav tm="100000">
                                          <p:val>
                                            <p:strVal val="#ppt_x"/>
                                          </p:val>
                                        </p:tav>
                                      </p:tavLst>
                                    </p:anim>
                                    <p:anim calcmode="lin" valueType="num">
                                      <p:cBhvr additive="base">
                                        <p:cTn id="13" dur="500" fill="hold"/>
                                        <p:tgtEl>
                                          <p:spTgt spid="10"/>
                                        </p:tgtEl>
                                        <p:attrNameLst>
                                          <p:attrName>ppt_y</p:attrName>
                                        </p:attrNameLst>
                                      </p:cBhvr>
                                      <p:tavLst>
                                        <p:tav tm="0">
                                          <p:val>
                                            <p:strVal val="1+#ppt_h/2"/>
                                          </p:val>
                                        </p:tav>
                                        <p:tav tm="100000">
                                          <p:val>
                                            <p:strVal val="#ppt_y"/>
                                          </p:val>
                                        </p:tav>
                                      </p:tavLst>
                                    </p:anim>
                                  </p:childTnLst>
                                </p:cTn>
                              </p:par>
                            </p:childTnLst>
                          </p:cTn>
                        </p:par>
                        <p:par>
                          <p:cTn id="14" fill="hold">
                            <p:stCondLst>
                              <p:cond delay="1000"/>
                            </p:stCondLst>
                            <p:childTnLst>
                              <p:par>
                                <p:cTn id="15" presetID="2" presetClass="entr" presetSubtype="4" fill="hold" grpId="0" nodeType="afterEffect">
                                  <p:stCondLst>
                                    <p:cond delay="0"/>
                                  </p:stCondLst>
                                  <p:childTnLst>
                                    <p:set>
                                      <p:cBhvr>
                                        <p:cTn id="16" dur="1" fill="hold">
                                          <p:stCondLst>
                                            <p:cond delay="0"/>
                                          </p:stCondLst>
                                        </p:cTn>
                                        <p:tgtEl>
                                          <p:spTgt spid="11"/>
                                        </p:tgtEl>
                                        <p:attrNameLst>
                                          <p:attrName>style.visibility</p:attrName>
                                        </p:attrNameLst>
                                      </p:cBhvr>
                                      <p:to>
                                        <p:strVal val="visible"/>
                                      </p:to>
                                    </p:set>
                                    <p:anim calcmode="lin" valueType="num">
                                      <p:cBhvr additive="base">
                                        <p:cTn id="17" dur="500" fill="hold"/>
                                        <p:tgtEl>
                                          <p:spTgt spid="11"/>
                                        </p:tgtEl>
                                        <p:attrNameLst>
                                          <p:attrName>ppt_x</p:attrName>
                                        </p:attrNameLst>
                                      </p:cBhvr>
                                      <p:tavLst>
                                        <p:tav tm="0">
                                          <p:val>
                                            <p:strVal val="#ppt_x"/>
                                          </p:val>
                                        </p:tav>
                                        <p:tav tm="100000">
                                          <p:val>
                                            <p:strVal val="#ppt_x"/>
                                          </p:val>
                                        </p:tav>
                                      </p:tavLst>
                                    </p:anim>
                                    <p:anim calcmode="lin" valueType="num">
                                      <p:cBhvr additive="base">
                                        <p:cTn id="18"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0" grpId="0" animBg="1"/>
      <p:bldP spid="11" grpId="0" animBg="1"/>
    </p:bld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userDrawn="1">
  <p:cSld name="1_Free Blank With Footer">
    <p:spTree>
      <p:nvGrpSpPr>
        <p:cNvPr id="1" name=""/>
        <p:cNvGrpSpPr/>
        <p:nvPr/>
      </p:nvGrpSpPr>
      <p:grpSpPr>
        <a:xfrm>
          <a:off x="0" y="0"/>
          <a:ext cx="0" cy="0"/>
          <a:chOff x="0" y="0"/>
          <a:chExt cx="0" cy="0"/>
        </a:xfrm>
      </p:grpSpPr>
      <p:sp>
        <p:nvSpPr>
          <p:cNvPr id="42" name="Title 1"/>
          <p:cNvSpPr>
            <a:spLocks noGrp="1"/>
          </p:cNvSpPr>
          <p:nvPr>
            <p:ph type="title" hasCustomPrompt="1"/>
          </p:nvPr>
        </p:nvSpPr>
        <p:spPr>
          <a:xfrm>
            <a:off x="333676" y="356628"/>
            <a:ext cx="11524648" cy="471365"/>
          </a:xfrm>
          <a:prstGeom prst="rect">
            <a:avLst/>
          </a:prstGeom>
        </p:spPr>
        <p:txBody>
          <a:bodyPr wrap="none" lIns="0" tIns="0" rIns="0" bIns="0" anchor="ctr">
            <a:noAutofit/>
          </a:bodyPr>
          <a:lstStyle>
            <a:lvl1pPr algn="ctr">
              <a:defRPr sz="3200" b="1" baseline="0">
                <a:solidFill>
                  <a:schemeClr val="bg1">
                    <a:lumMod val="50000"/>
                  </a:schemeClr>
                </a:solidFill>
              </a:defRPr>
            </a:lvl1pPr>
          </a:lstStyle>
          <a:p>
            <a:r>
              <a:rPr lang="en-US" dirty="0"/>
              <a:t>Click To Edit Master Title Style</a:t>
            </a:r>
          </a:p>
        </p:txBody>
      </p:sp>
      <p:sp>
        <p:nvSpPr>
          <p:cNvPr id="43" name="Text Placeholder 3"/>
          <p:cNvSpPr>
            <a:spLocks noGrp="1"/>
          </p:cNvSpPr>
          <p:nvPr>
            <p:ph type="body" sz="half" idx="2" hasCustomPrompt="1"/>
          </p:nvPr>
        </p:nvSpPr>
        <p:spPr>
          <a:xfrm>
            <a:off x="333677" y="825950"/>
            <a:ext cx="11524647" cy="267661"/>
          </a:xfrm>
          <a:prstGeom prst="rect">
            <a:avLst/>
          </a:prstGeom>
        </p:spPr>
        <p:txBody>
          <a:bodyPr wrap="square" lIns="0" tIns="0" rIns="0" bIns="0" anchor="ctr">
            <a:noAutofit/>
          </a:bodyPr>
          <a:lstStyle>
            <a:lvl1pPr marL="0" indent="0" algn="ctr">
              <a:buNone/>
              <a:defRPr sz="1600" b="1" i="0" baseline="0">
                <a:solidFill>
                  <a:schemeClr val="bg1">
                    <a:lumMod val="50000"/>
                  </a:schemeClr>
                </a:solidFill>
                <a:latin typeface="+mn-lt"/>
              </a:defRPr>
            </a:lvl1pPr>
            <a:lvl2pPr marL="609585" indent="0">
              <a:buNone/>
              <a:defRPr sz="1600"/>
            </a:lvl2pPr>
            <a:lvl3pPr marL="1219170" indent="0">
              <a:buNone/>
              <a:defRPr sz="1333"/>
            </a:lvl3pPr>
            <a:lvl4pPr marL="1828754" indent="0">
              <a:buNone/>
              <a:defRPr sz="1200"/>
            </a:lvl4pPr>
            <a:lvl5pPr marL="2438339" indent="0">
              <a:buNone/>
              <a:defRPr sz="1200"/>
            </a:lvl5pPr>
            <a:lvl6pPr marL="3047924" indent="0">
              <a:buNone/>
              <a:defRPr sz="1200"/>
            </a:lvl6pPr>
            <a:lvl7pPr marL="3657509" indent="0">
              <a:buNone/>
              <a:defRPr sz="1200"/>
            </a:lvl7pPr>
            <a:lvl8pPr marL="4267093" indent="0">
              <a:buNone/>
              <a:defRPr sz="1200"/>
            </a:lvl8pPr>
            <a:lvl9pPr marL="4876678" indent="0">
              <a:buNone/>
              <a:defRPr sz="1200"/>
            </a:lvl9pPr>
          </a:lstStyle>
          <a:p>
            <a:pPr lvl="0"/>
            <a:r>
              <a:rPr lang="en-US" dirty="0"/>
              <a:t>Subtext Goes Here</a:t>
            </a:r>
          </a:p>
        </p:txBody>
      </p:sp>
    </p:spTree>
    <p:extLst>
      <p:ext uri="{BB962C8B-B14F-4D97-AF65-F5344CB8AC3E}">
        <p14:creationId xmlns:p14="http://schemas.microsoft.com/office/powerpoint/2010/main" val="329348469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806276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Edit Master text styles</a:t>
            </a:r>
          </a:p>
        </p:txBody>
      </p:sp>
      <p:sp>
        <p:nvSpPr>
          <p:cNvPr id="4" name="Date Placeholder 3"/>
          <p:cNvSpPr>
            <a:spLocks noGrp="1"/>
          </p:cNvSpPr>
          <p:nvPr>
            <p:ph type="dt" sz="half" idx="10"/>
          </p:nvPr>
        </p:nvSpPr>
        <p:spPr/>
        <p:txBody>
          <a:bodyPr/>
          <a:lstStyle/>
          <a:p>
            <a:fld id="{BE7C872D-C668-4AF2-BCBD-16EDD74B9A2D}" type="datetimeFigureOut">
              <a:rPr lang="en-US" smtClean="0"/>
              <a:t>5/29/2019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12003574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316244713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BE7C872D-C668-4AF2-BCBD-16EDD74B9A2D}" type="datetimeFigureOut">
              <a:rPr lang="en-US" smtClean="0"/>
              <a:t>5/29/2019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6719638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BE7C872D-C668-4AF2-BCBD-16EDD74B9A2D}" type="datetimeFigureOut">
              <a:rPr lang="en-US" smtClean="0"/>
              <a:t>5/29/2019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152829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E7C872D-C668-4AF2-BCBD-16EDD74B9A2D}" type="datetimeFigureOut">
              <a:rPr lang="en-US" smtClean="0"/>
              <a:t>5/29/2019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66050203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208804683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Edit Master text styles</a:t>
            </a:r>
          </a:p>
        </p:txBody>
      </p:sp>
      <p:sp>
        <p:nvSpPr>
          <p:cNvPr id="5" name="Date Placeholder 4"/>
          <p:cNvSpPr>
            <a:spLocks noGrp="1"/>
          </p:cNvSpPr>
          <p:nvPr>
            <p:ph type="dt" sz="half" idx="10"/>
          </p:nvPr>
        </p:nvSpPr>
        <p:spPr/>
        <p:txBody>
          <a:bodyPr/>
          <a:lstStyle/>
          <a:p>
            <a:fld id="{BE7C872D-C668-4AF2-BCBD-16EDD74B9A2D}" type="datetimeFigureOut">
              <a:rPr lang="en-US" smtClean="0"/>
              <a:t>5/29/2019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50077754-EB69-4271-83F0-4EC2174974DC}" type="slidenum">
              <a:rPr lang="en-US" smtClean="0"/>
              <a:t>‹#›</a:t>
            </a:fld>
            <a:endParaRPr lang="en-US"/>
          </a:p>
        </p:txBody>
      </p:sp>
    </p:spTree>
    <p:extLst>
      <p:ext uri="{BB962C8B-B14F-4D97-AF65-F5344CB8AC3E}">
        <p14:creationId xmlns:p14="http://schemas.microsoft.com/office/powerpoint/2010/main" val="15293864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hyperlink" Target="http://powerpoint.sage-fox.com/" TargetMode="Externa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Rectangle 7"/>
          <p:cNvSpPr/>
          <p:nvPr userDrawn="1"/>
        </p:nvSpPr>
        <p:spPr>
          <a:xfrm>
            <a:off x="0" y="1"/>
            <a:ext cx="12192000" cy="6858000"/>
          </a:xfrm>
          <a:prstGeom prst="rect">
            <a:avLst/>
          </a:prstGeom>
          <a:solidFill>
            <a:schemeClr val="bg1">
              <a:alpha val="7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dirty="0"/>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E7C872D-C668-4AF2-BCBD-16EDD74B9A2D}" type="datetimeFigureOut">
              <a:rPr lang="en-US" smtClean="0"/>
              <a:t>5/29/2019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50077754-EB69-4271-83F0-4EC2174974DC}" type="slidenum">
              <a:rPr lang="en-US" smtClean="0"/>
              <a:t>‹#›</a:t>
            </a:fld>
            <a:endParaRPr lang="en-US"/>
          </a:p>
        </p:txBody>
      </p:sp>
      <p:pic>
        <p:nvPicPr>
          <p:cNvPr id="9" name="Picture 8">
            <a:hlinkClick r:id="rId19"/>
          </p:cNvPr>
          <p:cNvPicPr>
            <a:picLocks noChangeAspect="1"/>
          </p:cNvPicPr>
          <p:nvPr userDrawn="1"/>
        </p:nvPicPr>
        <p:blipFill>
          <a:blip r:embed="rId20"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280490733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2" r:id="rId12"/>
    <p:sldLayoutId id="2147483667" r:id="rId13"/>
    <p:sldLayoutId id="2147483679" r:id="rId14"/>
    <p:sldLayoutId id="2147483681" r:id="rId15"/>
    <p:sldLayoutId id="2147483684" r:id="rId16"/>
    <p:sldLayoutId id="2147483685" r:id="rId17"/>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g"/><Relationship Id="rId2" Type="http://schemas.openxmlformats.org/officeDocument/2006/relationships/hyperlink" Target="http://powerpoint.sage-fox.com/" TargetMode="External"/><Relationship Id="rId1" Type="http://schemas.openxmlformats.org/officeDocument/2006/relationships/slideLayout" Target="../slideLayouts/slideLayout13.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image" Target="../media/image5.jpg"/><Relationship Id="rId1" Type="http://schemas.openxmlformats.org/officeDocument/2006/relationships/slideLayout" Target="../slideLayouts/slideLayout15.xml"/><Relationship Id="rId6" Type="http://schemas.openxmlformats.org/officeDocument/2006/relationships/image" Target="../media/image12.jpg"/><Relationship Id="rId5" Type="http://schemas.openxmlformats.org/officeDocument/2006/relationships/image" Target="../media/image7.jpg"/><Relationship Id="rId4" Type="http://schemas.openxmlformats.org/officeDocument/2006/relationships/image" Target="../media/image11.jpg"/></Relationships>
</file>

<file path=ppt/slides/_rels/slide12.xml.rels><?xml version="1.0" encoding="UTF-8" standalone="yes"?>
<Relationships xmlns="http://schemas.openxmlformats.org/package/2006/relationships"><Relationship Id="rId2" Type="http://schemas.openxmlformats.org/officeDocument/2006/relationships/image" Target="../media/image13.jpg"/><Relationship Id="rId1" Type="http://schemas.openxmlformats.org/officeDocument/2006/relationships/slideLayout" Target="../slideLayouts/slideLayout1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g"/><Relationship Id="rId1" Type="http://schemas.openxmlformats.org/officeDocument/2006/relationships/slideLayout" Target="../slideLayouts/slideLayout1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7.xml"/></Relationships>
</file>

<file path=ppt/slides/_rels/slide22.xml.rels><?xml version="1.0" encoding="UTF-8" standalone="yes"?>
<Relationships xmlns="http://schemas.openxmlformats.org/package/2006/relationships"><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24.xml.rels><?xml version="1.0" encoding="UTF-8" standalone="yes"?>
<Relationships xmlns="http://schemas.openxmlformats.org/package/2006/relationships"><Relationship Id="rId3" Type="http://schemas.openxmlformats.org/officeDocument/2006/relationships/image" Target="../media/image16.jpg"/><Relationship Id="rId2" Type="http://schemas.openxmlformats.org/officeDocument/2006/relationships/image" Target="../media/image15.jpg"/><Relationship Id="rId1" Type="http://schemas.openxmlformats.org/officeDocument/2006/relationships/slideLayout" Target="../slideLayouts/slideLayout15.xml"/></Relationships>
</file>

<file path=ppt/slides/_rels/slide25.xml.rels><?xml version="1.0" encoding="UTF-8" standalone="yes"?>
<Relationships xmlns="http://schemas.openxmlformats.org/package/2006/relationships"><Relationship Id="rId2" Type="http://schemas.openxmlformats.org/officeDocument/2006/relationships/image" Target="../media/image17.jpg"/><Relationship Id="rId1" Type="http://schemas.openxmlformats.org/officeDocument/2006/relationships/slideLayout" Target="../slideLayouts/slideLayout15.xml"/></Relationships>
</file>

<file path=ppt/slides/_rels/slide26.xml.rels><?xml version="1.0" encoding="UTF-8" standalone="yes"?>
<Relationships xmlns="http://schemas.openxmlformats.org/package/2006/relationships"><Relationship Id="rId3" Type="http://schemas.openxmlformats.org/officeDocument/2006/relationships/image" Target="../media/image19.jpg"/><Relationship Id="rId2" Type="http://schemas.openxmlformats.org/officeDocument/2006/relationships/image" Target="../media/image18.jpg"/><Relationship Id="rId1" Type="http://schemas.openxmlformats.org/officeDocument/2006/relationships/slideLayout" Target="../slideLayouts/slideLayout15.xml"/></Relationships>
</file>

<file path=ppt/slides/_rels/slide27.xml.rels><?xml version="1.0" encoding="UTF-8" standalone="yes"?>
<Relationships xmlns="http://schemas.openxmlformats.org/package/2006/relationships"><Relationship Id="rId3" Type="http://schemas.openxmlformats.org/officeDocument/2006/relationships/image" Target="../media/image21.jpg"/><Relationship Id="rId2" Type="http://schemas.openxmlformats.org/officeDocument/2006/relationships/image" Target="../media/image20.jpg"/><Relationship Id="rId1" Type="http://schemas.openxmlformats.org/officeDocument/2006/relationships/slideLayout" Target="../slideLayouts/slideLayout15.xml"/><Relationship Id="rId6" Type="http://schemas.openxmlformats.org/officeDocument/2006/relationships/image" Target="../media/image24.jpg"/><Relationship Id="rId5" Type="http://schemas.openxmlformats.org/officeDocument/2006/relationships/image" Target="../media/image23.jpg"/><Relationship Id="rId4" Type="http://schemas.openxmlformats.org/officeDocument/2006/relationships/image" Target="../media/image22.jpg"/></Relationships>
</file>

<file path=ppt/slides/_rels/slide28.xml.rels><?xml version="1.0" encoding="UTF-8" standalone="yes"?>
<Relationships xmlns="http://schemas.openxmlformats.org/package/2006/relationships"><Relationship Id="rId3" Type="http://schemas.openxmlformats.org/officeDocument/2006/relationships/image" Target="../media/image22.jpg"/><Relationship Id="rId2" Type="http://schemas.openxmlformats.org/officeDocument/2006/relationships/image" Target="../media/image17.jpg"/><Relationship Id="rId1" Type="http://schemas.openxmlformats.org/officeDocument/2006/relationships/slideLayout" Target="../slideLayouts/slideLayout16.xml"/><Relationship Id="rId4" Type="http://schemas.openxmlformats.org/officeDocument/2006/relationships/image" Target="../media/image20.jpg"/></Relationships>
</file>

<file path=ppt/slides/_rels/slide29.xml.rels><?xml version="1.0" encoding="UTF-8" standalone="yes"?>
<Relationships xmlns="http://schemas.openxmlformats.org/package/2006/relationships"><Relationship Id="rId3" Type="http://schemas.openxmlformats.org/officeDocument/2006/relationships/image" Target="../media/image26.jpg"/><Relationship Id="rId2" Type="http://schemas.openxmlformats.org/officeDocument/2006/relationships/image" Target="../media/image25.jpg"/><Relationship Id="rId1" Type="http://schemas.openxmlformats.org/officeDocument/2006/relationships/slideLayout" Target="../slideLayouts/slideLayout1.xml"/><Relationship Id="rId5" Type="http://schemas.openxmlformats.org/officeDocument/2006/relationships/image" Target="../media/image28.jpg"/><Relationship Id="rId4" Type="http://schemas.openxmlformats.org/officeDocument/2006/relationships/image" Target="../media/image27.jp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0.xml.rels><?xml version="1.0" encoding="UTF-8" standalone="yes"?>
<Relationships xmlns="http://schemas.openxmlformats.org/package/2006/relationships"><Relationship Id="rId2" Type="http://schemas.openxmlformats.org/officeDocument/2006/relationships/image" Target="../media/image29.jpg"/><Relationship Id="rId1" Type="http://schemas.openxmlformats.org/officeDocument/2006/relationships/slideLayout" Target="../slideLayouts/slideLayout1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33.xml.rels><?xml version="1.0" encoding="UTF-8" standalone="yes"?>
<Relationships xmlns="http://schemas.openxmlformats.org/package/2006/relationships"><Relationship Id="rId3" Type="http://schemas.openxmlformats.org/officeDocument/2006/relationships/hyperlink" Target="http://powerpoint.sage-fox.com/" TargetMode="External"/><Relationship Id="rId2" Type="http://schemas.openxmlformats.org/officeDocument/2006/relationships/image" Target="../media/image30.jpg"/><Relationship Id="rId1" Type="http://schemas.openxmlformats.org/officeDocument/2006/relationships/slideLayout" Target="../slideLayouts/slideLayout1.xml"/><Relationship Id="rId4" Type="http://schemas.openxmlformats.org/officeDocument/2006/relationships/image" Target="../media/image1.png"/></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14.xml"/></Relationships>
</file>

<file path=ppt/slides/_rels/slide35.xml.rels><?xml version="1.0" encoding="UTF-8" standalone="yes"?>
<Relationships xmlns="http://schemas.openxmlformats.org/package/2006/relationships"><Relationship Id="rId3" Type="http://schemas.openxmlformats.org/officeDocument/2006/relationships/hyperlink" Target="http://slides.sage-fox.com/" TargetMode="External"/><Relationship Id="rId2" Type="http://schemas.openxmlformats.org/officeDocument/2006/relationships/image" Target="../media/image24.jpg"/><Relationship Id="rId1" Type="http://schemas.openxmlformats.org/officeDocument/2006/relationships/slideLayout" Target="../slideLayouts/slideLayout1.xml"/><Relationship Id="rId4" Type="http://schemas.openxmlformats.org/officeDocument/2006/relationships/image" Target="../media/image31.png"/></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7.xml.rels><?xml version="1.0" encoding="UTF-8" standalone="yes"?>
<Relationships xmlns="http://schemas.openxmlformats.org/package/2006/relationships"><Relationship Id="rId2" Type="http://schemas.openxmlformats.org/officeDocument/2006/relationships/image" Target="../media/image32.jpg"/><Relationship Id="rId1" Type="http://schemas.openxmlformats.org/officeDocument/2006/relationships/slideLayout" Target="../slideLayouts/slideLayout1.xml"/></Relationships>
</file>

<file path=ppt/slides/_rels/slide38.xml.rels><?xml version="1.0" encoding="UTF-8" standalone="yes"?>
<Relationships xmlns="http://schemas.openxmlformats.org/package/2006/relationships"><Relationship Id="rId3" Type="http://schemas.openxmlformats.org/officeDocument/2006/relationships/image" Target="../media/image11.jpg"/><Relationship Id="rId2" Type="http://schemas.openxmlformats.org/officeDocument/2006/relationships/image" Target="../media/image33.jpg"/><Relationship Id="rId1" Type="http://schemas.openxmlformats.org/officeDocument/2006/relationships/slideLayout" Target="../slideLayouts/slideLayout1.xml"/><Relationship Id="rId4" Type="http://schemas.openxmlformats.org/officeDocument/2006/relationships/image" Target="../media/image34.jpg"/></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chart" Target="../charts/chart1.xml"/><Relationship Id="rId1" Type="http://schemas.openxmlformats.org/officeDocument/2006/relationships/slideLayout" Target="../slideLayouts/slideLayout15.xml"/><Relationship Id="rId4" Type="http://schemas.openxmlformats.org/officeDocument/2006/relationships/image" Target="../media/image4.jp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35.jpg"/><Relationship Id="rId2" Type="http://schemas.openxmlformats.org/officeDocument/2006/relationships/image" Target="../media/image2.jpg"/><Relationship Id="rId1" Type="http://schemas.openxmlformats.org/officeDocument/2006/relationships/slideLayout" Target="../slideLayouts/slideLayout1.xml"/><Relationship Id="rId5" Type="http://schemas.openxmlformats.org/officeDocument/2006/relationships/image" Target="../media/image37.jpg"/><Relationship Id="rId4" Type="http://schemas.openxmlformats.org/officeDocument/2006/relationships/image" Target="../media/image36.jpg"/></Relationships>
</file>

<file path=ppt/slides/_rels/slide45.xml.rels><?xml version="1.0" encoding="UTF-8" standalone="yes"?>
<Relationships xmlns="http://schemas.openxmlformats.org/package/2006/relationships"><Relationship Id="rId2" Type="http://schemas.openxmlformats.org/officeDocument/2006/relationships/hyperlink" Target="http://powerpoint.sage-fox.com/" TargetMode="External"/><Relationship Id="rId1" Type="http://schemas.openxmlformats.org/officeDocument/2006/relationships/slideLayout" Target="../slideLayouts/slideLayout12.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5.xml"/><Relationship Id="rId6" Type="http://schemas.openxmlformats.org/officeDocument/2006/relationships/image" Target="../media/image9.jpg"/><Relationship Id="rId5" Type="http://schemas.openxmlformats.org/officeDocument/2006/relationships/image" Target="../media/image8.jpg"/><Relationship Id="rId4" Type="http://schemas.openxmlformats.org/officeDocument/2006/relationships/image" Target="../media/image7.jpg"/></Relationships>
</file>

<file path=ppt/slides/_rels/slide50.xml.rels><?xml version="1.0" encoding="UTF-8" standalone="yes"?>
<Relationships xmlns="http://schemas.openxmlformats.org/package/2006/relationships"><Relationship Id="rId1" Type="http://schemas.openxmlformats.org/officeDocument/2006/relationships/slideLayout" Target="../slideLayouts/slideLayout1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grpSp>
        <p:nvGrpSpPr>
          <p:cNvPr id="32" name="Group 31">
            <a:extLst>
              <a:ext uri="{FF2B5EF4-FFF2-40B4-BE49-F238E27FC236}">
                <a16:creationId xmlns:a16="http://schemas.microsoft.com/office/drawing/2014/main" id="{F0901806-E31A-4965-9B2E-2F04FF7C6F7B}"/>
              </a:ext>
            </a:extLst>
          </p:cNvPr>
          <p:cNvGrpSpPr>
            <a:grpSpLocks noChangeAspect="1"/>
          </p:cNvGrpSpPr>
          <p:nvPr/>
        </p:nvGrpSpPr>
        <p:grpSpPr>
          <a:xfrm>
            <a:off x="5529885" y="836788"/>
            <a:ext cx="5303520" cy="1816011"/>
            <a:chOff x="3055171" y="1968652"/>
            <a:chExt cx="6044036" cy="2069578"/>
          </a:xfrm>
        </p:grpSpPr>
        <p:sp>
          <p:nvSpPr>
            <p:cNvPr id="44" name="Rounded Rectangle 21">
              <a:extLst>
                <a:ext uri="{FF2B5EF4-FFF2-40B4-BE49-F238E27FC236}">
                  <a16:creationId xmlns:a16="http://schemas.microsoft.com/office/drawing/2014/main" id="{4D757E18-52A0-4D9C-9F74-D4AD4701830B}"/>
                </a:ext>
              </a:extLst>
            </p:cNvPr>
            <p:cNvSpPr>
              <a:spLocks noChangeAspect="1"/>
            </p:cNvSpPr>
            <p:nvPr/>
          </p:nvSpPr>
          <p:spPr>
            <a:xfrm>
              <a:off x="3055171" y="1968652"/>
              <a:ext cx="6044035" cy="2069578"/>
            </a:xfrm>
            <a:prstGeom prst="roundRect">
              <a:avLst>
                <a:gd name="adj" fmla="val 4263"/>
              </a:avLst>
            </a:prstGeom>
            <a:solidFill>
              <a:srgbClr val="34738D">
                <a:alpha val="60000"/>
              </a:srgbClr>
            </a:solidFill>
            <a:ln w="6350">
              <a:solidFill>
                <a:schemeClr val="bg1">
                  <a:alpha val="20000"/>
                </a:schemeClr>
              </a:solid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nvGrpSpPr>
            <p:cNvPr id="45" name="Group 44">
              <a:extLst>
                <a:ext uri="{FF2B5EF4-FFF2-40B4-BE49-F238E27FC236}">
                  <a16:creationId xmlns:a16="http://schemas.microsoft.com/office/drawing/2014/main" id="{449F8E61-08E3-41C4-B074-C36A82CB0A5C}"/>
                </a:ext>
              </a:extLst>
            </p:cNvPr>
            <p:cNvGrpSpPr/>
            <p:nvPr/>
          </p:nvGrpSpPr>
          <p:grpSpPr>
            <a:xfrm>
              <a:off x="4958226" y="3170171"/>
              <a:ext cx="3942806" cy="640080"/>
              <a:chOff x="6992749" y="5722635"/>
              <a:chExt cx="3942806" cy="640080"/>
            </a:xfrm>
          </p:grpSpPr>
          <p:grpSp>
            <p:nvGrpSpPr>
              <p:cNvPr id="47" name="Group 46">
                <a:extLst>
                  <a:ext uri="{FF2B5EF4-FFF2-40B4-BE49-F238E27FC236}">
                    <a16:creationId xmlns:a16="http://schemas.microsoft.com/office/drawing/2014/main" id="{1C1241F7-E37F-4FD0-92D8-5E5263E3ECCF}"/>
                  </a:ext>
                </a:extLst>
              </p:cNvPr>
              <p:cNvGrpSpPr/>
              <p:nvPr/>
            </p:nvGrpSpPr>
            <p:grpSpPr>
              <a:xfrm>
                <a:off x="6992749" y="6131160"/>
                <a:ext cx="3942806" cy="91440"/>
                <a:chOff x="6093111" y="3591987"/>
                <a:chExt cx="2628537" cy="91440"/>
              </a:xfrm>
            </p:grpSpPr>
            <p:sp>
              <p:nvSpPr>
                <p:cNvPr id="53" name="Rectangle 52">
                  <a:extLst>
                    <a:ext uri="{FF2B5EF4-FFF2-40B4-BE49-F238E27FC236}">
                      <a16:creationId xmlns:a16="http://schemas.microsoft.com/office/drawing/2014/main" id="{D16C174F-4B21-4249-AC0C-C633DC7BA1E2}"/>
                    </a:ext>
                  </a:extLst>
                </p:cNvPr>
                <p:cNvSpPr/>
                <p:nvPr/>
              </p:nvSpPr>
              <p:spPr>
                <a:xfrm>
                  <a:off x="6093111" y="3591987"/>
                  <a:ext cx="655320" cy="91440"/>
                </a:xfrm>
                <a:prstGeom prst="rect">
                  <a:avLst/>
                </a:prstGeom>
                <a:solidFill>
                  <a:srgbClr val="34738D"/>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CC849538-7DE5-4711-8E29-B72A5EA5D599}"/>
                    </a:ext>
                  </a:extLst>
                </p:cNvPr>
                <p:cNvSpPr/>
                <p:nvPr/>
              </p:nvSpPr>
              <p:spPr>
                <a:xfrm>
                  <a:off x="6748431" y="3591987"/>
                  <a:ext cx="655320" cy="91440"/>
                </a:xfrm>
                <a:prstGeom prst="rect">
                  <a:avLst/>
                </a:prstGeom>
                <a:solidFill>
                  <a:srgbClr val="189A80"/>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5" name="Rectangle 54">
                  <a:extLst>
                    <a:ext uri="{FF2B5EF4-FFF2-40B4-BE49-F238E27FC236}">
                      <a16:creationId xmlns:a16="http://schemas.microsoft.com/office/drawing/2014/main" id="{A5E28154-34DB-479F-89A3-3E190C97F1DF}"/>
                    </a:ext>
                  </a:extLst>
                </p:cNvPr>
                <p:cNvSpPr/>
                <p:nvPr/>
              </p:nvSpPr>
              <p:spPr>
                <a:xfrm>
                  <a:off x="7403751" y="3591987"/>
                  <a:ext cx="655320" cy="91440"/>
                </a:xfrm>
                <a:prstGeom prst="rect">
                  <a:avLst/>
                </a:prstGeom>
                <a:solidFill>
                  <a:srgbClr val="EF9D27"/>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Rectangle 55">
                  <a:extLst>
                    <a:ext uri="{FF2B5EF4-FFF2-40B4-BE49-F238E27FC236}">
                      <a16:creationId xmlns:a16="http://schemas.microsoft.com/office/drawing/2014/main" id="{07841AD3-1FC3-4FF6-9C25-705E15750090}"/>
                    </a:ext>
                  </a:extLst>
                </p:cNvPr>
                <p:cNvSpPr/>
                <p:nvPr/>
              </p:nvSpPr>
              <p:spPr>
                <a:xfrm>
                  <a:off x="8066328" y="3591987"/>
                  <a:ext cx="655320" cy="91440"/>
                </a:xfrm>
                <a:prstGeom prst="rect">
                  <a:avLst/>
                </a:prstGeom>
                <a:solidFill>
                  <a:srgbClr val="D34132"/>
                </a:solidFill>
                <a:ln w="6350">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48" name="Group 47">
                <a:extLst>
                  <a:ext uri="{FF2B5EF4-FFF2-40B4-BE49-F238E27FC236}">
                    <a16:creationId xmlns:a16="http://schemas.microsoft.com/office/drawing/2014/main" id="{8A87B6DA-D52E-45F3-BDEA-2D4B81D316EB}"/>
                  </a:ext>
                </a:extLst>
              </p:cNvPr>
              <p:cNvGrpSpPr/>
              <p:nvPr/>
            </p:nvGrpSpPr>
            <p:grpSpPr>
              <a:xfrm>
                <a:off x="6993975" y="5722635"/>
                <a:ext cx="3930727" cy="640080"/>
                <a:chOff x="5588361" y="5743530"/>
                <a:chExt cx="3930727" cy="640080"/>
              </a:xfrm>
            </p:grpSpPr>
            <p:grpSp>
              <p:nvGrpSpPr>
                <p:cNvPr id="49" name="Group 48">
                  <a:extLst>
                    <a:ext uri="{FF2B5EF4-FFF2-40B4-BE49-F238E27FC236}">
                      <a16:creationId xmlns:a16="http://schemas.microsoft.com/office/drawing/2014/main" id="{A92ED322-4996-41EE-9F6E-D5FE02649CF3}"/>
                    </a:ext>
                  </a:extLst>
                </p:cNvPr>
                <p:cNvGrpSpPr>
                  <a:grpSpLocks noChangeAspect="1"/>
                </p:cNvGrpSpPr>
                <p:nvPr/>
              </p:nvGrpSpPr>
              <p:grpSpPr>
                <a:xfrm>
                  <a:off x="5588361" y="5888414"/>
                  <a:ext cx="3930727" cy="315676"/>
                  <a:chOff x="5753514" y="5578313"/>
                  <a:chExt cx="4492260" cy="360773"/>
                </a:xfrm>
              </p:grpSpPr>
              <p:sp>
                <p:nvSpPr>
                  <p:cNvPr id="51" name="Rounded Rectangle 9">
                    <a:extLst>
                      <a:ext uri="{FF2B5EF4-FFF2-40B4-BE49-F238E27FC236}">
                        <a16:creationId xmlns:a16="http://schemas.microsoft.com/office/drawing/2014/main" id="{A93C8219-2A9F-43D1-A652-D650760D1896}"/>
                      </a:ext>
                    </a:extLst>
                  </p:cNvPr>
                  <p:cNvSpPr/>
                  <p:nvPr/>
                </p:nvSpPr>
                <p:spPr>
                  <a:xfrm>
                    <a:off x="5753514" y="5612150"/>
                    <a:ext cx="4492260" cy="261257"/>
                  </a:xfrm>
                  <a:prstGeom prst="rect">
                    <a:avLst/>
                  </a:prstGeom>
                  <a:solidFill>
                    <a:srgbClr val="34738D">
                      <a:alpha val="25000"/>
                    </a:srgbClr>
                  </a:solidFill>
                  <a:ln w="3175">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52" name="TextBox 51">
                    <a:hlinkClick r:id="rId2"/>
                    <a:extLst>
                      <a:ext uri="{FF2B5EF4-FFF2-40B4-BE49-F238E27FC236}">
                        <a16:creationId xmlns:a16="http://schemas.microsoft.com/office/drawing/2014/main" id="{51C6E8AC-759D-4B4A-A9A6-BDBF81E1CA19}"/>
                      </a:ext>
                    </a:extLst>
                  </p:cNvPr>
                  <p:cNvSpPr txBox="1">
                    <a:spLocks noChangeAspect="1"/>
                  </p:cNvSpPr>
                  <p:nvPr/>
                </p:nvSpPr>
                <p:spPr>
                  <a:xfrm>
                    <a:off x="5928243" y="5578313"/>
                    <a:ext cx="2858264" cy="360773"/>
                  </a:xfrm>
                  <a:prstGeom prst="rect">
                    <a:avLst/>
                  </a:prstGeom>
                  <a:noFill/>
                  <a:effectLst/>
                </p:spPr>
                <p:txBody>
                  <a:bodyPr wrap="square" rtlCol="0" anchor="ctr" anchorCtr="1">
                    <a:spAutoFit/>
                  </a:bodyPr>
                  <a:lstStyle/>
                  <a:p>
                    <a:pPr algn="ctr"/>
                    <a:r>
                      <a:rPr lang="en-US" sz="1200" i="1" dirty="0">
                        <a:solidFill>
                          <a:schemeClr val="bg1">
                            <a:lumMod val="95000"/>
                          </a:schemeClr>
                        </a:solidFill>
                        <a:latin typeface="Candara" panose="020E0502030303020204" pitchFamily="34" charset="0"/>
                        <a:cs typeface="Estrangelo Edessa" panose="03080600000000000000" pitchFamily="66" charset="0"/>
                      </a:rPr>
                      <a:t>By James Sager – May  01, 2019</a:t>
                    </a:r>
                  </a:p>
                </p:txBody>
              </p:sp>
            </p:grpSp>
            <p:sp>
              <p:nvSpPr>
                <p:cNvPr id="50" name="Oval 49">
                  <a:extLst>
                    <a:ext uri="{FF2B5EF4-FFF2-40B4-BE49-F238E27FC236}">
                      <a16:creationId xmlns:a16="http://schemas.microsoft.com/office/drawing/2014/main" id="{83BAD44E-80C8-4FED-8289-96662102E4AF}"/>
                    </a:ext>
                  </a:extLst>
                </p:cNvPr>
                <p:cNvSpPr>
                  <a:spLocks noChangeAspect="1"/>
                </p:cNvSpPr>
                <p:nvPr/>
              </p:nvSpPr>
              <p:spPr>
                <a:xfrm>
                  <a:off x="8395116" y="5743530"/>
                  <a:ext cx="640080" cy="640080"/>
                </a:xfrm>
                <a:prstGeom prst="ellipse">
                  <a:avLst/>
                </a:prstGeom>
                <a:blipFill>
                  <a:blip r:embed="rId3"/>
                  <a:stretch>
                    <a:fillRect l="-4000" t="-2000" r="-4000" b="-2000"/>
                  </a:stretch>
                </a:blipFill>
                <a:ln w="6350">
                  <a:solidFill>
                    <a:schemeClr val="bg1">
                      <a:alpha val="3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sp>
          <p:nvSpPr>
            <p:cNvPr id="46" name="TextBox 45">
              <a:extLst>
                <a:ext uri="{FF2B5EF4-FFF2-40B4-BE49-F238E27FC236}">
                  <a16:creationId xmlns:a16="http://schemas.microsoft.com/office/drawing/2014/main" id="{D54D6C31-DC8E-439C-ADD3-3B14A1BD79CA}"/>
                </a:ext>
              </a:extLst>
            </p:cNvPr>
            <p:cNvSpPr txBox="1"/>
            <p:nvPr/>
          </p:nvSpPr>
          <p:spPr>
            <a:xfrm>
              <a:off x="3055172" y="2094943"/>
              <a:ext cx="6044035" cy="1157479"/>
            </a:xfrm>
            <a:prstGeom prst="rect">
              <a:avLst/>
            </a:prstGeom>
            <a:noFill/>
          </p:spPr>
          <p:txBody>
            <a:bodyPr wrap="square" rtlCol="0" anchor="t" anchorCtr="1">
              <a:spAutoFit/>
            </a:bodyPr>
            <a:lstStyle/>
            <a:p>
              <a:pPr algn="ctr"/>
              <a:r>
                <a:rPr lang="en-US" sz="4000" dirty="0">
                  <a:solidFill>
                    <a:schemeClr val="bg1"/>
                  </a:solidFill>
                  <a:latin typeface="Candara" panose="020E0502030303020204" pitchFamily="34" charset="0"/>
                  <a:cs typeface="Estrangelo Edessa" panose="03080600000000000000" pitchFamily="66" charset="0"/>
                </a:rPr>
                <a:t>PRESENTATION TITLE</a:t>
              </a:r>
            </a:p>
            <a:p>
              <a:pPr algn="ctr"/>
              <a:r>
                <a:rPr lang="en-US" sz="2000" dirty="0">
                  <a:solidFill>
                    <a:schemeClr val="bg1"/>
                  </a:solidFill>
                  <a:latin typeface="Candara" panose="020E0502030303020204" pitchFamily="34" charset="0"/>
                  <a:cs typeface="Estrangelo Edessa" panose="03080600000000000000" pitchFamily="66" charset="0"/>
                </a:rPr>
                <a:t>- Presentation Subtitle -</a:t>
              </a:r>
            </a:p>
          </p:txBody>
        </p:sp>
      </p:grpSp>
    </p:spTree>
    <p:extLst>
      <p:ext uri="{BB962C8B-B14F-4D97-AF65-F5344CB8AC3E}">
        <p14:creationId xmlns:p14="http://schemas.microsoft.com/office/powerpoint/2010/main" val="18700537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16" fill="hold" nodeType="afterEffect">
                                  <p:stCondLst>
                                    <p:cond delay="0"/>
                                  </p:stCondLst>
                                  <p:childTnLst>
                                    <p:set>
                                      <p:cBhvr>
                                        <p:cTn id="6" dur="1" fill="hold">
                                          <p:stCondLst>
                                            <p:cond delay="0"/>
                                          </p:stCondLst>
                                        </p:cTn>
                                        <p:tgtEl>
                                          <p:spTgt spid="32"/>
                                        </p:tgtEl>
                                        <p:attrNameLst>
                                          <p:attrName>style.visibility</p:attrName>
                                        </p:attrNameLst>
                                      </p:cBhvr>
                                      <p:to>
                                        <p:strVal val="visible"/>
                                      </p:to>
                                    </p:set>
                                    <p:anim calcmode="lin" valueType="num">
                                      <p:cBhvr>
                                        <p:cTn id="7" dur="1500" fill="hold"/>
                                        <p:tgtEl>
                                          <p:spTgt spid="32"/>
                                        </p:tgtEl>
                                        <p:attrNameLst>
                                          <p:attrName>ppt_w</p:attrName>
                                        </p:attrNameLst>
                                      </p:cBhvr>
                                      <p:tavLst>
                                        <p:tav tm="0">
                                          <p:val>
                                            <p:fltVal val="0"/>
                                          </p:val>
                                        </p:tav>
                                        <p:tav tm="100000">
                                          <p:val>
                                            <p:strVal val="#ppt_w"/>
                                          </p:val>
                                        </p:tav>
                                      </p:tavLst>
                                    </p:anim>
                                    <p:anim calcmode="lin" valueType="num">
                                      <p:cBhvr>
                                        <p:cTn id="8" dur="1500" fill="hold"/>
                                        <p:tgtEl>
                                          <p:spTgt spid="32"/>
                                        </p:tgtEl>
                                        <p:attrNameLst>
                                          <p:attrName>ppt_h</p:attrName>
                                        </p:attrNameLst>
                                      </p:cBhvr>
                                      <p:tavLst>
                                        <p:tav tm="0">
                                          <p:val>
                                            <p:fltVal val="0"/>
                                          </p:val>
                                        </p:tav>
                                        <p:tav tm="100000">
                                          <p:val>
                                            <p:strVal val="#ppt_h"/>
                                          </p:val>
                                        </p:tav>
                                      </p:tavLst>
                                    </p:anim>
                                    <p:animEffect transition="in" filter="fade">
                                      <p:cBhvr>
                                        <p:cTn id="9" dur="15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Freeform: Shape 47">
            <a:extLst>
              <a:ext uri="{FF2B5EF4-FFF2-40B4-BE49-F238E27FC236}">
                <a16:creationId xmlns:a16="http://schemas.microsoft.com/office/drawing/2014/main" id="{262B8DA2-6214-46C5-9742-17246A5B6F3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49" name="TextBox 48">
            <a:extLst>
              <a:ext uri="{FF2B5EF4-FFF2-40B4-BE49-F238E27FC236}">
                <a16:creationId xmlns:a16="http://schemas.microsoft.com/office/drawing/2014/main" id="{5512A2EF-0BDA-45FB-ACA2-C4F5CBF251B7}"/>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50" name="TextBox 49">
            <a:extLst>
              <a:ext uri="{FF2B5EF4-FFF2-40B4-BE49-F238E27FC236}">
                <a16:creationId xmlns:a16="http://schemas.microsoft.com/office/drawing/2014/main" id="{224841B4-2E9C-4D15-A660-BA2F03EAE242}"/>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grpSp>
        <p:nvGrpSpPr>
          <p:cNvPr id="7" name="Group 6">
            <a:extLst>
              <a:ext uri="{FF2B5EF4-FFF2-40B4-BE49-F238E27FC236}">
                <a16:creationId xmlns:a16="http://schemas.microsoft.com/office/drawing/2014/main" id="{A9532245-021E-45D0-B126-4C0E7EF41FAE}"/>
              </a:ext>
            </a:extLst>
          </p:cNvPr>
          <p:cNvGrpSpPr/>
          <p:nvPr/>
        </p:nvGrpSpPr>
        <p:grpSpPr>
          <a:xfrm>
            <a:off x="4724788" y="3793489"/>
            <a:ext cx="2104306" cy="2009497"/>
            <a:chOff x="4724788" y="3793489"/>
            <a:chExt cx="2104306" cy="2009497"/>
          </a:xfrm>
        </p:grpSpPr>
        <p:grpSp>
          <p:nvGrpSpPr>
            <p:cNvPr id="34" name="Group 33">
              <a:extLst>
                <a:ext uri="{FF2B5EF4-FFF2-40B4-BE49-F238E27FC236}">
                  <a16:creationId xmlns:a16="http://schemas.microsoft.com/office/drawing/2014/main" id="{C9D1F858-94D1-420F-9FAD-D93224DC2147}"/>
                </a:ext>
              </a:extLst>
            </p:cNvPr>
            <p:cNvGrpSpPr/>
            <p:nvPr/>
          </p:nvGrpSpPr>
          <p:grpSpPr>
            <a:xfrm rot="16402648">
              <a:off x="4772525" y="3746418"/>
              <a:ext cx="2008831" cy="2104306"/>
              <a:chOff x="3706170" y="748699"/>
              <a:chExt cx="2008831" cy="2104306"/>
            </a:xfrm>
          </p:grpSpPr>
          <p:sp>
            <p:nvSpPr>
              <p:cNvPr id="35" name="Freeform: Shape 34">
                <a:extLst>
                  <a:ext uri="{FF2B5EF4-FFF2-40B4-BE49-F238E27FC236}">
                    <a16:creationId xmlns:a16="http://schemas.microsoft.com/office/drawing/2014/main" id="{22B0D6DA-0274-4513-9165-9B961A34C59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655FEF2-50A6-459B-9C17-00157A2DC3F3}"/>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1" name="Oval 50">
              <a:extLst>
                <a:ext uri="{FF2B5EF4-FFF2-40B4-BE49-F238E27FC236}">
                  <a16:creationId xmlns:a16="http://schemas.microsoft.com/office/drawing/2014/main" id="{ED8BDABD-D14B-4544-8D03-ABE4F508901F}"/>
                </a:ext>
              </a:extLst>
            </p:cNvPr>
            <p:cNvSpPr>
              <a:spLocks noChangeAspect="1"/>
            </p:cNvSpPr>
            <p:nvPr/>
          </p:nvSpPr>
          <p:spPr>
            <a:xfrm>
              <a:off x="4849944" y="3793489"/>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1</a:t>
              </a:r>
            </a:p>
          </p:txBody>
        </p:sp>
      </p:grpSp>
      <p:grpSp>
        <p:nvGrpSpPr>
          <p:cNvPr id="6" name="Group 5">
            <a:extLst>
              <a:ext uri="{FF2B5EF4-FFF2-40B4-BE49-F238E27FC236}">
                <a16:creationId xmlns:a16="http://schemas.microsoft.com/office/drawing/2014/main" id="{8AAC48D6-95D0-4873-A11A-2B000F29F32E}"/>
              </a:ext>
            </a:extLst>
          </p:cNvPr>
          <p:cNvGrpSpPr/>
          <p:nvPr/>
        </p:nvGrpSpPr>
        <p:grpSpPr>
          <a:xfrm>
            <a:off x="4659454" y="1660580"/>
            <a:ext cx="2008831" cy="2346919"/>
            <a:chOff x="4659454" y="1660580"/>
            <a:chExt cx="2008831" cy="2346919"/>
          </a:xfrm>
        </p:grpSpPr>
        <p:grpSp>
          <p:nvGrpSpPr>
            <p:cNvPr id="31" name="Group 30">
              <a:extLst>
                <a:ext uri="{FF2B5EF4-FFF2-40B4-BE49-F238E27FC236}">
                  <a16:creationId xmlns:a16="http://schemas.microsoft.com/office/drawing/2014/main" id="{3B04E181-20F8-45FF-BE7E-1220ED94D3CC}"/>
                </a:ext>
              </a:extLst>
            </p:cNvPr>
            <p:cNvGrpSpPr/>
            <p:nvPr/>
          </p:nvGrpSpPr>
          <p:grpSpPr>
            <a:xfrm rot="19020000">
              <a:off x="4659454" y="1903193"/>
              <a:ext cx="2008831" cy="2104306"/>
              <a:chOff x="3706170" y="748699"/>
              <a:chExt cx="2008831" cy="2104306"/>
            </a:xfrm>
            <a:solidFill>
              <a:srgbClr val="ED7D31"/>
            </a:solidFill>
          </p:grpSpPr>
          <p:sp>
            <p:nvSpPr>
              <p:cNvPr id="32" name="Freeform: Shape 31">
                <a:extLst>
                  <a:ext uri="{FF2B5EF4-FFF2-40B4-BE49-F238E27FC236}">
                    <a16:creationId xmlns:a16="http://schemas.microsoft.com/office/drawing/2014/main" id="{A5A83059-EFF7-4E75-8C5B-A0C9AE5A4C74}"/>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Freeform: Shape 32">
                <a:extLst>
                  <a:ext uri="{FF2B5EF4-FFF2-40B4-BE49-F238E27FC236}">
                    <a16:creationId xmlns:a16="http://schemas.microsoft.com/office/drawing/2014/main" id="{8C84ABF4-8078-48F1-8861-6874DB52B748}"/>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Oval 51">
              <a:extLst>
                <a:ext uri="{FF2B5EF4-FFF2-40B4-BE49-F238E27FC236}">
                  <a16:creationId xmlns:a16="http://schemas.microsoft.com/office/drawing/2014/main" id="{E353EF46-611A-4A2D-9B70-F52FC6683F5F}"/>
                </a:ext>
              </a:extLst>
            </p:cNvPr>
            <p:cNvSpPr>
              <a:spLocks noChangeAspect="1"/>
            </p:cNvSpPr>
            <p:nvPr/>
          </p:nvSpPr>
          <p:spPr>
            <a:xfrm>
              <a:off x="5454016" y="1660580"/>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2</a:t>
              </a:r>
            </a:p>
          </p:txBody>
        </p:sp>
      </p:grpSp>
      <p:grpSp>
        <p:nvGrpSpPr>
          <p:cNvPr id="5" name="Group 4">
            <a:extLst>
              <a:ext uri="{FF2B5EF4-FFF2-40B4-BE49-F238E27FC236}">
                <a16:creationId xmlns:a16="http://schemas.microsoft.com/office/drawing/2014/main" id="{89960597-9459-4E8D-8877-7B252B874745}"/>
              </a:ext>
            </a:extLst>
          </p:cNvPr>
          <p:cNvGrpSpPr/>
          <p:nvPr/>
        </p:nvGrpSpPr>
        <p:grpSpPr>
          <a:xfrm>
            <a:off x="5867400" y="457200"/>
            <a:ext cx="2008831" cy="2104306"/>
            <a:chOff x="5867400" y="457200"/>
            <a:chExt cx="2008831" cy="2104306"/>
          </a:xfrm>
        </p:grpSpPr>
        <p:grpSp>
          <p:nvGrpSpPr>
            <p:cNvPr id="27" name="Group 26">
              <a:extLst>
                <a:ext uri="{FF2B5EF4-FFF2-40B4-BE49-F238E27FC236}">
                  <a16:creationId xmlns:a16="http://schemas.microsoft.com/office/drawing/2014/main" id="{5DE4AAEE-435B-4723-AFBD-0D3B380ABCD3}"/>
                </a:ext>
              </a:extLst>
            </p:cNvPr>
            <p:cNvGrpSpPr/>
            <p:nvPr/>
          </p:nvGrpSpPr>
          <p:grpSpPr>
            <a:xfrm>
              <a:off x="5867400" y="457200"/>
              <a:ext cx="2008831" cy="2104306"/>
              <a:chOff x="3706170" y="748699"/>
              <a:chExt cx="2008831" cy="2104306"/>
            </a:xfrm>
            <a:solidFill>
              <a:srgbClr val="A5A5A5"/>
            </a:solidFill>
          </p:grpSpPr>
          <p:sp>
            <p:nvSpPr>
              <p:cNvPr id="24" name="Freeform: Shape 23">
                <a:extLst>
                  <a:ext uri="{FF2B5EF4-FFF2-40B4-BE49-F238E27FC236}">
                    <a16:creationId xmlns:a16="http://schemas.microsoft.com/office/drawing/2014/main" id="{BE65B503-71FD-4B1C-955A-FEBA78ED75DE}"/>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6" name="Freeform: Shape 25">
                <a:extLst>
                  <a:ext uri="{FF2B5EF4-FFF2-40B4-BE49-F238E27FC236}">
                    <a16:creationId xmlns:a16="http://schemas.microsoft.com/office/drawing/2014/main" id="{3C96575C-D98D-4723-91F2-2791423B7A7A}"/>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3" name="Oval 52">
              <a:extLst>
                <a:ext uri="{FF2B5EF4-FFF2-40B4-BE49-F238E27FC236}">
                  <a16:creationId xmlns:a16="http://schemas.microsoft.com/office/drawing/2014/main" id="{64745EAC-3ED9-47F0-9456-2792E3FA7FDF}"/>
                </a:ext>
              </a:extLst>
            </p:cNvPr>
            <p:cNvSpPr>
              <a:spLocks noChangeAspect="1"/>
            </p:cNvSpPr>
            <p:nvPr/>
          </p:nvSpPr>
          <p:spPr>
            <a:xfrm>
              <a:off x="7367318" y="530692"/>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3</a:t>
              </a:r>
            </a:p>
          </p:txBody>
        </p:sp>
      </p:grpSp>
      <p:grpSp>
        <p:nvGrpSpPr>
          <p:cNvPr id="4" name="Group 3">
            <a:extLst>
              <a:ext uri="{FF2B5EF4-FFF2-40B4-BE49-F238E27FC236}">
                <a16:creationId xmlns:a16="http://schemas.microsoft.com/office/drawing/2014/main" id="{8A9F79F0-799E-47C7-AC40-4DAF9F1B0436}"/>
              </a:ext>
            </a:extLst>
          </p:cNvPr>
          <p:cNvGrpSpPr/>
          <p:nvPr/>
        </p:nvGrpSpPr>
        <p:grpSpPr>
          <a:xfrm>
            <a:off x="7756055" y="256260"/>
            <a:ext cx="2008831" cy="2104306"/>
            <a:chOff x="7756055" y="256260"/>
            <a:chExt cx="2008831" cy="2104306"/>
          </a:xfrm>
        </p:grpSpPr>
        <p:grpSp>
          <p:nvGrpSpPr>
            <p:cNvPr id="28" name="Group 27">
              <a:extLst>
                <a:ext uri="{FF2B5EF4-FFF2-40B4-BE49-F238E27FC236}">
                  <a16:creationId xmlns:a16="http://schemas.microsoft.com/office/drawing/2014/main" id="{A425B343-EDB1-4C3C-AEAF-5E96AD6E0A19}"/>
                </a:ext>
              </a:extLst>
            </p:cNvPr>
            <p:cNvGrpSpPr/>
            <p:nvPr/>
          </p:nvGrpSpPr>
          <p:grpSpPr>
            <a:xfrm rot="2666590">
              <a:off x="7756055" y="256260"/>
              <a:ext cx="2008831" cy="2104306"/>
              <a:chOff x="3706170" y="748699"/>
              <a:chExt cx="2008831" cy="2104306"/>
            </a:xfrm>
            <a:solidFill>
              <a:srgbClr val="548235"/>
            </a:solidFill>
          </p:grpSpPr>
          <p:sp>
            <p:nvSpPr>
              <p:cNvPr id="29" name="Freeform: Shape 28">
                <a:extLst>
                  <a:ext uri="{FF2B5EF4-FFF2-40B4-BE49-F238E27FC236}">
                    <a16:creationId xmlns:a16="http://schemas.microsoft.com/office/drawing/2014/main" id="{7022F2B2-12C1-4557-817E-B136ABB19E0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Freeform: Shape 29">
                <a:extLst>
                  <a:ext uri="{FF2B5EF4-FFF2-40B4-BE49-F238E27FC236}">
                    <a16:creationId xmlns:a16="http://schemas.microsoft.com/office/drawing/2014/main" id="{A2D0A53D-FF41-4B5B-B858-9257537E838D}"/>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4" name="Oval 53">
              <a:extLst>
                <a:ext uri="{FF2B5EF4-FFF2-40B4-BE49-F238E27FC236}">
                  <a16:creationId xmlns:a16="http://schemas.microsoft.com/office/drawing/2014/main" id="{DFBC8910-E7F7-46AB-8FD7-CB862436FA9E}"/>
                </a:ext>
              </a:extLst>
            </p:cNvPr>
            <p:cNvSpPr>
              <a:spLocks noChangeAspect="1"/>
            </p:cNvSpPr>
            <p:nvPr/>
          </p:nvSpPr>
          <p:spPr>
            <a:xfrm>
              <a:off x="8218841" y="504338"/>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4</a:t>
              </a:r>
            </a:p>
          </p:txBody>
        </p:sp>
      </p:grpSp>
      <p:grpSp>
        <p:nvGrpSpPr>
          <p:cNvPr id="3" name="Group 2">
            <a:extLst>
              <a:ext uri="{FF2B5EF4-FFF2-40B4-BE49-F238E27FC236}">
                <a16:creationId xmlns:a16="http://schemas.microsoft.com/office/drawing/2014/main" id="{431A640B-895E-4C33-A5E0-BB2DFEE3E400}"/>
              </a:ext>
            </a:extLst>
          </p:cNvPr>
          <p:cNvGrpSpPr/>
          <p:nvPr/>
        </p:nvGrpSpPr>
        <p:grpSpPr>
          <a:xfrm>
            <a:off x="9228905" y="1495567"/>
            <a:ext cx="2104306" cy="2008831"/>
            <a:chOff x="9228905" y="1495567"/>
            <a:chExt cx="2104306" cy="2008831"/>
          </a:xfrm>
        </p:grpSpPr>
        <p:grpSp>
          <p:nvGrpSpPr>
            <p:cNvPr id="37" name="Group 36">
              <a:extLst>
                <a:ext uri="{FF2B5EF4-FFF2-40B4-BE49-F238E27FC236}">
                  <a16:creationId xmlns:a16="http://schemas.microsoft.com/office/drawing/2014/main" id="{9A0CD57C-C78A-4E70-9EB2-F9912E947597}"/>
                </a:ext>
              </a:extLst>
            </p:cNvPr>
            <p:cNvGrpSpPr/>
            <p:nvPr/>
          </p:nvGrpSpPr>
          <p:grpSpPr>
            <a:xfrm rot="5340000">
              <a:off x="9276642" y="1447830"/>
              <a:ext cx="2008831" cy="2104306"/>
              <a:chOff x="3706170" y="748699"/>
              <a:chExt cx="2008831" cy="2104306"/>
            </a:xfrm>
            <a:solidFill>
              <a:srgbClr val="FFC000"/>
            </a:solidFill>
          </p:grpSpPr>
          <p:sp>
            <p:nvSpPr>
              <p:cNvPr id="38" name="Freeform: Shape 37">
                <a:extLst>
                  <a:ext uri="{FF2B5EF4-FFF2-40B4-BE49-F238E27FC236}">
                    <a16:creationId xmlns:a16="http://schemas.microsoft.com/office/drawing/2014/main" id="{FCA23B65-98F5-46FF-B436-9A10AFCD9233}"/>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9" name="Freeform: Shape 38">
                <a:extLst>
                  <a:ext uri="{FF2B5EF4-FFF2-40B4-BE49-F238E27FC236}">
                    <a16:creationId xmlns:a16="http://schemas.microsoft.com/office/drawing/2014/main" id="{CA4F7A88-F245-45B5-819E-CD1776F039E4}"/>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5" name="Oval 54">
              <a:extLst>
                <a:ext uri="{FF2B5EF4-FFF2-40B4-BE49-F238E27FC236}">
                  <a16:creationId xmlns:a16="http://schemas.microsoft.com/office/drawing/2014/main" id="{CDB66C01-C204-4EAB-AF9C-F835911915FA}"/>
                </a:ext>
              </a:extLst>
            </p:cNvPr>
            <p:cNvSpPr>
              <a:spLocks noChangeAspect="1"/>
            </p:cNvSpPr>
            <p:nvPr/>
          </p:nvSpPr>
          <p:spPr>
            <a:xfrm>
              <a:off x="10242664" y="16807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5</a:t>
              </a:r>
            </a:p>
          </p:txBody>
        </p:sp>
      </p:grpSp>
      <p:grpSp>
        <p:nvGrpSpPr>
          <p:cNvPr id="2" name="Group 1">
            <a:extLst>
              <a:ext uri="{FF2B5EF4-FFF2-40B4-BE49-F238E27FC236}">
                <a16:creationId xmlns:a16="http://schemas.microsoft.com/office/drawing/2014/main" id="{AEF53FB5-CA05-419C-832B-8E24EFB24F3F}"/>
              </a:ext>
            </a:extLst>
          </p:cNvPr>
          <p:cNvGrpSpPr/>
          <p:nvPr/>
        </p:nvGrpSpPr>
        <p:grpSpPr>
          <a:xfrm>
            <a:off x="9480311" y="3354723"/>
            <a:ext cx="2104306" cy="2008831"/>
            <a:chOff x="9480311" y="3354723"/>
            <a:chExt cx="2104306" cy="2008831"/>
          </a:xfrm>
        </p:grpSpPr>
        <p:grpSp>
          <p:nvGrpSpPr>
            <p:cNvPr id="40" name="Group 39">
              <a:extLst>
                <a:ext uri="{FF2B5EF4-FFF2-40B4-BE49-F238E27FC236}">
                  <a16:creationId xmlns:a16="http://schemas.microsoft.com/office/drawing/2014/main" id="{C325EA91-0165-4E83-9D55-21227FFE2B79}"/>
                </a:ext>
              </a:extLst>
            </p:cNvPr>
            <p:cNvGrpSpPr/>
            <p:nvPr/>
          </p:nvGrpSpPr>
          <p:grpSpPr>
            <a:xfrm rot="7980234">
              <a:off x="9528048" y="3306986"/>
              <a:ext cx="2008831" cy="2104306"/>
              <a:chOff x="3706170" y="748699"/>
              <a:chExt cx="2008831" cy="2104306"/>
            </a:xfrm>
            <a:solidFill>
              <a:srgbClr val="3E64A6"/>
            </a:solidFill>
          </p:grpSpPr>
          <p:sp>
            <p:nvSpPr>
              <p:cNvPr id="41" name="Freeform: Shape 40">
                <a:extLst>
                  <a:ext uri="{FF2B5EF4-FFF2-40B4-BE49-F238E27FC236}">
                    <a16:creationId xmlns:a16="http://schemas.microsoft.com/office/drawing/2014/main" id="{61217132-B1A4-4AAF-B737-0B161E63C66C}"/>
                  </a:ext>
                </a:extLst>
              </p:cNvPr>
              <p:cNvSpPr>
                <a:spLocks noChangeAspect="1"/>
              </p:cNvSpPr>
              <p:nvPr/>
            </p:nvSpPr>
            <p:spPr>
              <a:xfrm>
                <a:off x="3706170" y="748699"/>
                <a:ext cx="2008831" cy="2055728"/>
              </a:xfrm>
              <a:custGeom>
                <a:avLst/>
                <a:gdLst>
                  <a:gd name="connsiteX0" fmla="*/ 2008831 w 2008831"/>
                  <a:gd name="connsiteY0" fmla="*/ 0 h 2055728"/>
                  <a:gd name="connsiteX1" fmla="*/ 2008831 w 2008831"/>
                  <a:gd name="connsiteY1" fmla="*/ 1748116 h 2055728"/>
                  <a:gd name="connsiteX2" fmla="*/ 1991729 w 2008831"/>
                  <a:gd name="connsiteY2" fmla="*/ 1748980 h 2055728"/>
                  <a:gd name="connsiteX3" fmla="*/ 1302429 w 2008831"/>
                  <a:gd name="connsiteY3" fmla="*/ 1998863 h 2055728"/>
                  <a:gd name="connsiteX4" fmla="*/ 1226384 w 2008831"/>
                  <a:gd name="connsiteY4" fmla="*/ 2055728 h 2055728"/>
                  <a:gd name="connsiteX5" fmla="*/ 0 w 2008831"/>
                  <a:gd name="connsiteY5" fmla="*/ 843752 h 2055728"/>
                  <a:gd name="connsiteX6" fmla="*/ 121400 w 2008831"/>
                  <a:gd name="connsiteY6" fmla="*/ 733415 h 2055728"/>
                  <a:gd name="connsiteX7" fmla="*/ 1895334 w 2008831"/>
                  <a:gd name="connsiteY7" fmla="*/ 5017 h 205572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2008831" h="2055728">
                    <a:moveTo>
                      <a:pt x="2008831" y="0"/>
                    </a:moveTo>
                    <a:lnTo>
                      <a:pt x="2008831" y="1748116"/>
                    </a:lnTo>
                    <a:lnTo>
                      <a:pt x="1991729" y="1748980"/>
                    </a:lnTo>
                    <a:cubicBezTo>
                      <a:pt x="1738129" y="1774734"/>
                      <a:pt x="1503096" y="1863295"/>
                      <a:pt x="1302429" y="1998863"/>
                    </a:cubicBezTo>
                    <a:lnTo>
                      <a:pt x="1226384" y="2055728"/>
                    </a:lnTo>
                    <a:lnTo>
                      <a:pt x="0" y="843752"/>
                    </a:lnTo>
                    <a:lnTo>
                      <a:pt x="121400" y="733415"/>
                    </a:lnTo>
                    <a:cubicBezTo>
                      <a:pt x="612381" y="328222"/>
                      <a:pt x="1224522" y="64593"/>
                      <a:pt x="1895334" y="5017"/>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8F375D5F-AB81-4CD0-8A70-EE8BCD81C721}"/>
                  </a:ext>
                </a:extLst>
              </p:cNvPr>
              <p:cNvSpPr>
                <a:spLocks noChangeAspect="1"/>
              </p:cNvSpPr>
              <p:nvPr/>
            </p:nvSpPr>
            <p:spPr>
              <a:xfrm>
                <a:off x="4666104" y="2151951"/>
                <a:ext cx="1048897" cy="701054"/>
              </a:xfrm>
              <a:custGeom>
                <a:avLst/>
                <a:gdLst>
                  <a:gd name="connsiteX0" fmla="*/ 1048897 w 1048897"/>
                  <a:gd name="connsiteY0" fmla="*/ 0 h 701054"/>
                  <a:gd name="connsiteX1" fmla="*/ 1048897 w 1048897"/>
                  <a:gd name="connsiteY1" fmla="*/ 344864 h 701054"/>
                  <a:gd name="connsiteX2" fmla="*/ 1031795 w 1048897"/>
                  <a:gd name="connsiteY2" fmla="*/ 345728 h 701054"/>
                  <a:gd name="connsiteX3" fmla="*/ 845323 w 1048897"/>
                  <a:gd name="connsiteY3" fmla="*/ 376573 h 701054"/>
                  <a:gd name="connsiteX4" fmla="*/ 777942 w 1048897"/>
                  <a:gd name="connsiteY4" fmla="*/ 396601 h 701054"/>
                  <a:gd name="connsiteX5" fmla="*/ 750425 w 1048897"/>
                  <a:gd name="connsiteY5" fmla="*/ 701054 h 701054"/>
                  <a:gd name="connsiteX6" fmla="*/ 502569 w 1048897"/>
                  <a:gd name="connsiteY6" fmla="*/ 501519 h 701054"/>
                  <a:gd name="connsiteX7" fmla="*/ 499192 w 1048897"/>
                  <a:gd name="connsiteY7" fmla="*/ 502996 h 701054"/>
                  <a:gd name="connsiteX8" fmla="*/ 342495 w 1048897"/>
                  <a:gd name="connsiteY8" fmla="*/ 595611 h 701054"/>
                  <a:gd name="connsiteX9" fmla="*/ 266450 w 1048897"/>
                  <a:gd name="connsiteY9" fmla="*/ 652476 h 701054"/>
                  <a:gd name="connsiteX10" fmla="*/ 0 w 1048897"/>
                  <a:gd name="connsiteY10" fmla="*/ 389156 h 701054"/>
                  <a:gd name="connsiteX11" fmla="*/ 89573 w 1048897"/>
                  <a:gd name="connsiteY11" fmla="*/ 322175 h 701054"/>
                  <a:gd name="connsiteX12" fmla="*/ 966864 w 1048897"/>
                  <a:gd name="connsiteY12" fmla="*/ 4142 h 70105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048897" h="701054">
                    <a:moveTo>
                      <a:pt x="1048897" y="0"/>
                    </a:moveTo>
                    <a:lnTo>
                      <a:pt x="1048897" y="344864"/>
                    </a:lnTo>
                    <a:lnTo>
                      <a:pt x="1031795" y="345728"/>
                    </a:lnTo>
                    <a:cubicBezTo>
                      <a:pt x="968395" y="352167"/>
                      <a:pt x="906156" y="362531"/>
                      <a:pt x="845323" y="376573"/>
                    </a:cubicBezTo>
                    <a:lnTo>
                      <a:pt x="777942" y="396601"/>
                    </a:lnTo>
                    <a:lnTo>
                      <a:pt x="750425" y="701054"/>
                    </a:lnTo>
                    <a:lnTo>
                      <a:pt x="502569" y="501519"/>
                    </a:lnTo>
                    <a:lnTo>
                      <a:pt x="499192" y="502996"/>
                    </a:lnTo>
                    <a:cubicBezTo>
                      <a:pt x="444977" y="530765"/>
                      <a:pt x="392662" y="561719"/>
                      <a:pt x="342495" y="595611"/>
                    </a:cubicBezTo>
                    <a:lnTo>
                      <a:pt x="266450" y="652476"/>
                    </a:lnTo>
                    <a:lnTo>
                      <a:pt x="0" y="389156"/>
                    </a:lnTo>
                    <a:lnTo>
                      <a:pt x="89573" y="322175"/>
                    </a:lnTo>
                    <a:cubicBezTo>
                      <a:pt x="344967" y="149635"/>
                      <a:pt x="644100" y="36921"/>
                      <a:pt x="966864" y="4142"/>
                    </a:cubicBezTo>
                    <a:close/>
                  </a:path>
                </a:pathLst>
              </a:cu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6" name="Oval 55">
              <a:extLst>
                <a:ext uri="{FF2B5EF4-FFF2-40B4-BE49-F238E27FC236}">
                  <a16:creationId xmlns:a16="http://schemas.microsoft.com/office/drawing/2014/main" id="{3B107EB5-FF9D-4272-ABF8-86FB045E959D}"/>
                </a:ext>
              </a:extLst>
            </p:cNvPr>
            <p:cNvSpPr>
              <a:spLocks noChangeAspect="1"/>
            </p:cNvSpPr>
            <p:nvPr/>
          </p:nvSpPr>
          <p:spPr>
            <a:xfrm>
              <a:off x="10844988" y="3820287"/>
              <a:ext cx="457200" cy="45720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rgbClr val="585858"/>
                  </a:solidFill>
                </a:rPr>
                <a:t>6</a:t>
              </a:r>
            </a:p>
          </p:txBody>
        </p:sp>
      </p:grpSp>
      <p:sp>
        <p:nvSpPr>
          <p:cNvPr id="58" name="Text Box 10">
            <a:extLst>
              <a:ext uri="{FF2B5EF4-FFF2-40B4-BE49-F238E27FC236}">
                <a16:creationId xmlns:a16="http://schemas.microsoft.com/office/drawing/2014/main" id="{D8CB16D2-8915-4880-AADB-837A02D68C6B}"/>
              </a:ext>
            </a:extLst>
          </p:cNvPr>
          <p:cNvSpPr txBox="1">
            <a:spLocks noChangeArrowheads="1"/>
          </p:cNvSpPr>
          <p:nvPr/>
        </p:nvSpPr>
        <p:spPr bwMode="auto">
          <a:xfrm>
            <a:off x="9938513" y="4308397"/>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59" name="Text Box 10">
            <a:extLst>
              <a:ext uri="{FF2B5EF4-FFF2-40B4-BE49-F238E27FC236}">
                <a16:creationId xmlns:a16="http://schemas.microsoft.com/office/drawing/2014/main" id="{5FEAA891-8311-4F69-A920-79ADA1C07A6F}"/>
              </a:ext>
            </a:extLst>
          </p:cNvPr>
          <p:cNvSpPr txBox="1">
            <a:spLocks noChangeArrowheads="1"/>
          </p:cNvSpPr>
          <p:nvPr/>
        </p:nvSpPr>
        <p:spPr bwMode="auto">
          <a:xfrm rot="17717387">
            <a:off x="6114424" y="2992020"/>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0" name="Text Box 10">
            <a:extLst>
              <a:ext uri="{FF2B5EF4-FFF2-40B4-BE49-F238E27FC236}">
                <a16:creationId xmlns:a16="http://schemas.microsoft.com/office/drawing/2014/main" id="{43E255F1-F927-4454-98C4-3F7FCF98F7F5}"/>
              </a:ext>
            </a:extLst>
          </p:cNvPr>
          <p:cNvSpPr txBox="1">
            <a:spLocks noChangeArrowheads="1"/>
          </p:cNvSpPr>
          <p:nvPr/>
        </p:nvSpPr>
        <p:spPr bwMode="auto">
          <a:xfrm rot="15148192">
            <a:off x="6098629" y="4136216"/>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1" name="Text Box 10">
            <a:extLst>
              <a:ext uri="{FF2B5EF4-FFF2-40B4-BE49-F238E27FC236}">
                <a16:creationId xmlns:a16="http://schemas.microsoft.com/office/drawing/2014/main" id="{665CCB15-6CF8-4728-A625-88F424690CB8}"/>
              </a:ext>
            </a:extLst>
          </p:cNvPr>
          <p:cNvSpPr txBox="1">
            <a:spLocks noChangeArrowheads="1"/>
          </p:cNvSpPr>
          <p:nvPr/>
        </p:nvSpPr>
        <p:spPr bwMode="auto">
          <a:xfrm rot="20269319">
            <a:off x="6950020" y="2146427"/>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2" name="Text Box 10">
            <a:extLst>
              <a:ext uri="{FF2B5EF4-FFF2-40B4-BE49-F238E27FC236}">
                <a16:creationId xmlns:a16="http://schemas.microsoft.com/office/drawing/2014/main" id="{C114AD26-E729-4BAA-A35E-DCA2E9CA521D}"/>
              </a:ext>
            </a:extLst>
          </p:cNvPr>
          <p:cNvSpPr txBox="1">
            <a:spLocks noChangeArrowheads="1"/>
          </p:cNvSpPr>
          <p:nvPr/>
        </p:nvSpPr>
        <p:spPr bwMode="auto">
          <a:xfrm rot="1501602">
            <a:off x="8127817" y="2131478"/>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3" name="Text Box 10">
            <a:extLst>
              <a:ext uri="{FF2B5EF4-FFF2-40B4-BE49-F238E27FC236}">
                <a16:creationId xmlns:a16="http://schemas.microsoft.com/office/drawing/2014/main" id="{B77B641F-71C6-4BB6-A04E-B7C550B27566}"/>
              </a:ext>
            </a:extLst>
          </p:cNvPr>
          <p:cNvSpPr txBox="1">
            <a:spLocks noChangeArrowheads="1"/>
          </p:cNvSpPr>
          <p:nvPr/>
        </p:nvSpPr>
        <p:spPr bwMode="auto">
          <a:xfrm rot="4225331">
            <a:off x="9018923" y="295540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64" name="Text Box 10">
            <a:extLst>
              <a:ext uri="{FF2B5EF4-FFF2-40B4-BE49-F238E27FC236}">
                <a16:creationId xmlns:a16="http://schemas.microsoft.com/office/drawing/2014/main" id="{FB25BB95-2CEE-4F92-9228-D10AFB726F8F}"/>
              </a:ext>
            </a:extLst>
          </p:cNvPr>
          <p:cNvSpPr txBox="1">
            <a:spLocks noChangeArrowheads="1"/>
          </p:cNvSpPr>
          <p:nvPr/>
        </p:nvSpPr>
        <p:spPr bwMode="auto">
          <a:xfrm rot="6755707">
            <a:off x="9048671" y="4113529"/>
            <a:ext cx="1005840" cy="274320"/>
          </a:xfrm>
          <a:prstGeom prst="rect">
            <a:avLst/>
          </a:prstGeom>
          <a:noFill/>
          <a:ln w="9525">
            <a:noFill/>
            <a:miter lim="800000"/>
            <a:headEnd/>
            <a:tailEnd/>
          </a:ln>
        </p:spPr>
        <p:txBody>
          <a:bodyPr wrap="square" lIns="60960" tIns="30480" rIns="60960" bIns="30480">
            <a:prstTxWarp prst="textArchUp">
              <a:avLst/>
            </a:prstTxWarp>
            <a:spAutoFit/>
          </a:bodyPr>
          <a:lstStyle/>
          <a:p>
            <a:pPr algn="ctr"/>
            <a:r>
              <a:rPr lang="en-US" sz="1000" b="1" dirty="0">
                <a:solidFill>
                  <a:schemeClr val="bg1"/>
                </a:solidFill>
                <a:latin typeface="Candara" panose="020E0502030303020204" pitchFamily="34" charset="0"/>
              </a:rPr>
              <a:t>LOREM IPSUM</a:t>
            </a:r>
          </a:p>
        </p:txBody>
      </p:sp>
      <p:sp>
        <p:nvSpPr>
          <p:cNvPr id="74" name="Text Box 10">
            <a:extLst>
              <a:ext uri="{FF2B5EF4-FFF2-40B4-BE49-F238E27FC236}">
                <a16:creationId xmlns:a16="http://schemas.microsoft.com/office/drawing/2014/main" id="{DF99343D-79D7-4D9D-BD68-738D68E18120}"/>
              </a:ext>
            </a:extLst>
          </p:cNvPr>
          <p:cNvSpPr txBox="1">
            <a:spLocks noChangeArrowheads="1"/>
          </p:cNvSpPr>
          <p:nvPr/>
        </p:nvSpPr>
        <p:spPr bwMode="auto">
          <a:xfrm>
            <a:off x="5055812" y="4301220"/>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5" name="Text Box 10">
            <a:extLst>
              <a:ext uri="{FF2B5EF4-FFF2-40B4-BE49-F238E27FC236}">
                <a16:creationId xmlns:a16="http://schemas.microsoft.com/office/drawing/2014/main" id="{4CEC0FE2-246B-4F29-AB68-8AFCE147687A}"/>
              </a:ext>
            </a:extLst>
          </p:cNvPr>
          <p:cNvSpPr txBox="1">
            <a:spLocks noChangeArrowheads="1"/>
          </p:cNvSpPr>
          <p:nvPr/>
        </p:nvSpPr>
        <p:spPr bwMode="auto">
          <a:xfrm>
            <a:off x="5085968" y="229000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76" name="Text Box 10">
            <a:extLst>
              <a:ext uri="{FF2B5EF4-FFF2-40B4-BE49-F238E27FC236}">
                <a16:creationId xmlns:a16="http://schemas.microsoft.com/office/drawing/2014/main" id="{1BD672BB-E99A-4DFD-BD6C-BED542A43684}"/>
              </a:ext>
            </a:extLst>
          </p:cNvPr>
          <p:cNvSpPr txBox="1">
            <a:spLocks noChangeArrowheads="1"/>
          </p:cNvSpPr>
          <p:nvPr/>
        </p:nvSpPr>
        <p:spPr bwMode="auto">
          <a:xfrm>
            <a:off x="6462624" y="999444"/>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7" name="Text Box 10">
            <a:extLst>
              <a:ext uri="{FF2B5EF4-FFF2-40B4-BE49-F238E27FC236}">
                <a16:creationId xmlns:a16="http://schemas.microsoft.com/office/drawing/2014/main" id="{0448F883-700E-4E4D-9957-0BA8DE62019F}"/>
              </a:ext>
            </a:extLst>
          </p:cNvPr>
          <p:cNvSpPr txBox="1">
            <a:spLocks noChangeArrowheads="1"/>
          </p:cNvSpPr>
          <p:nvPr/>
        </p:nvSpPr>
        <p:spPr bwMode="auto">
          <a:xfrm>
            <a:off x="8564979" y="941153"/>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sp>
        <p:nvSpPr>
          <p:cNvPr id="78" name="Text Box 10">
            <a:extLst>
              <a:ext uri="{FF2B5EF4-FFF2-40B4-BE49-F238E27FC236}">
                <a16:creationId xmlns:a16="http://schemas.microsoft.com/office/drawing/2014/main" id="{69950415-F06C-497D-AC92-809DBB3E98A9}"/>
              </a:ext>
            </a:extLst>
          </p:cNvPr>
          <p:cNvSpPr txBox="1">
            <a:spLocks noChangeArrowheads="1"/>
          </p:cNvSpPr>
          <p:nvPr/>
        </p:nvSpPr>
        <p:spPr bwMode="auto">
          <a:xfrm>
            <a:off x="9911417" y="2369699"/>
            <a:ext cx="1234896" cy="892552"/>
          </a:xfrm>
          <a:prstGeom prst="rect">
            <a:avLst/>
          </a:prstGeom>
          <a:noFill/>
          <a:ln w="9525">
            <a:noFill/>
            <a:miter lim="800000"/>
            <a:headEnd/>
            <a:tailEnd/>
          </a:ln>
        </p:spPr>
        <p:txBody>
          <a:bodyPr wrap="square" lIns="60960" tIns="30480" rIns="60960" bIns="30480">
            <a:spAutoFit/>
          </a:bodyPr>
          <a:lstStyle/>
          <a:p>
            <a:r>
              <a:rPr lang="en-US" sz="900" dirty="0">
                <a:solidFill>
                  <a:srgbClr val="585858"/>
                </a:solidFill>
                <a:latin typeface="Candara" panose="020E0502030303020204" pitchFamily="34" charset="0"/>
              </a:rPr>
              <a:t>Lorem ipsum dolor sit amet, consectetur adipiscing elit, sed do eiusmod tempor incididunt ut labore et dolore magna aliqua. </a:t>
            </a:r>
          </a:p>
        </p:txBody>
      </p:sp>
      <p:grpSp>
        <p:nvGrpSpPr>
          <p:cNvPr id="9" name="Group 8">
            <a:extLst>
              <a:ext uri="{FF2B5EF4-FFF2-40B4-BE49-F238E27FC236}">
                <a16:creationId xmlns:a16="http://schemas.microsoft.com/office/drawing/2014/main" id="{331BA703-CCD3-4838-BE75-EB347970D4C8}"/>
              </a:ext>
            </a:extLst>
          </p:cNvPr>
          <p:cNvGrpSpPr/>
          <p:nvPr/>
        </p:nvGrpSpPr>
        <p:grpSpPr>
          <a:xfrm>
            <a:off x="7159879" y="2930389"/>
            <a:ext cx="1827367" cy="2973705"/>
            <a:chOff x="7159879" y="2930389"/>
            <a:chExt cx="1827367" cy="2973705"/>
          </a:xfrm>
        </p:grpSpPr>
        <p:grpSp>
          <p:nvGrpSpPr>
            <p:cNvPr id="8" name="Group 7">
              <a:extLst>
                <a:ext uri="{FF2B5EF4-FFF2-40B4-BE49-F238E27FC236}">
                  <a16:creationId xmlns:a16="http://schemas.microsoft.com/office/drawing/2014/main" id="{B2F28DCB-24A0-46E6-AF9C-B925F9BE4D44}"/>
                </a:ext>
              </a:extLst>
            </p:cNvPr>
            <p:cNvGrpSpPr/>
            <p:nvPr/>
          </p:nvGrpSpPr>
          <p:grpSpPr>
            <a:xfrm>
              <a:off x="7159879" y="2930389"/>
              <a:ext cx="1827367" cy="2973705"/>
              <a:chOff x="7159879" y="2930389"/>
              <a:chExt cx="1827367" cy="2973705"/>
            </a:xfrm>
          </p:grpSpPr>
          <p:grpSp>
            <p:nvGrpSpPr>
              <p:cNvPr id="44" name="Group 43">
                <a:extLst>
                  <a:ext uri="{FF2B5EF4-FFF2-40B4-BE49-F238E27FC236}">
                    <a16:creationId xmlns:a16="http://schemas.microsoft.com/office/drawing/2014/main" id="{010942BE-2587-499D-9A7A-EAB4AF00D1F2}"/>
                  </a:ext>
                </a:extLst>
              </p:cNvPr>
              <p:cNvGrpSpPr/>
              <p:nvPr/>
            </p:nvGrpSpPr>
            <p:grpSpPr>
              <a:xfrm>
                <a:off x="7159879" y="2930389"/>
                <a:ext cx="1827367" cy="2973705"/>
                <a:chOff x="8077200" y="2895600"/>
                <a:chExt cx="1827367" cy="2973705"/>
              </a:xfrm>
            </p:grpSpPr>
            <p:sp>
              <p:nvSpPr>
                <p:cNvPr id="45" name="Freeform 19">
                  <a:extLst>
                    <a:ext uri="{FF2B5EF4-FFF2-40B4-BE49-F238E27FC236}">
                      <a16:creationId xmlns:a16="http://schemas.microsoft.com/office/drawing/2014/main" id="{D97BA480-7F7B-4D23-AC65-C542EAADC73E}"/>
                    </a:ext>
                  </a:extLst>
                </p:cNvPr>
                <p:cNvSpPr>
                  <a:spLocks noChangeAspect="1"/>
                </p:cNvSpPr>
                <p:nvPr/>
              </p:nvSpPr>
              <p:spPr>
                <a:xfrm rot="10800000">
                  <a:off x="8077200" y="2895600"/>
                  <a:ext cx="1827367" cy="2284463"/>
                </a:xfrm>
                <a:custGeom>
                  <a:avLst/>
                  <a:gdLst>
                    <a:gd name="connsiteX0" fmla="*/ 543506 w 1789727"/>
                    <a:gd name="connsiteY0" fmla="*/ 0 h 2050958"/>
                    <a:gd name="connsiteX1" fmla="*/ 547166 w 1789727"/>
                    <a:gd name="connsiteY1" fmla="*/ 0 h 2050958"/>
                    <a:gd name="connsiteX2" fmla="*/ 552656 w 1789727"/>
                    <a:gd name="connsiteY2" fmla="*/ 0 h 2050958"/>
                    <a:gd name="connsiteX3" fmla="*/ 561807 w 1789727"/>
                    <a:gd name="connsiteY3" fmla="*/ 0 h 2050958"/>
                    <a:gd name="connsiteX4" fmla="*/ 574616 w 1789727"/>
                    <a:gd name="connsiteY4" fmla="*/ 0 h 2050958"/>
                    <a:gd name="connsiteX5" fmla="*/ 587425 w 1789727"/>
                    <a:gd name="connsiteY5" fmla="*/ 0 h 2050958"/>
                    <a:gd name="connsiteX6" fmla="*/ 603895 w 1789727"/>
                    <a:gd name="connsiteY6" fmla="*/ 0 h 2050958"/>
                    <a:gd name="connsiteX7" fmla="*/ 631345 w 1789727"/>
                    <a:gd name="connsiteY7" fmla="*/ 0 h 2050958"/>
                    <a:gd name="connsiteX8" fmla="*/ 656965 w 1789727"/>
                    <a:gd name="connsiteY8" fmla="*/ 0 h 2050958"/>
                    <a:gd name="connsiteX9" fmla="*/ 691734 w 1789727"/>
                    <a:gd name="connsiteY9" fmla="*/ 0 h 2050958"/>
                    <a:gd name="connsiteX10" fmla="*/ 730164 w 1789727"/>
                    <a:gd name="connsiteY10" fmla="*/ 0 h 2050958"/>
                    <a:gd name="connsiteX11" fmla="*/ 779573 w 1789727"/>
                    <a:gd name="connsiteY11" fmla="*/ 0 h 2050958"/>
                    <a:gd name="connsiteX12" fmla="*/ 836303 w 1789727"/>
                    <a:gd name="connsiteY12" fmla="*/ 0 h 2050958"/>
                    <a:gd name="connsiteX13" fmla="*/ 891204 w 1789727"/>
                    <a:gd name="connsiteY13" fmla="*/ 0 h 2050958"/>
                    <a:gd name="connsiteX14" fmla="*/ 896693 w 1789727"/>
                    <a:gd name="connsiteY14" fmla="*/ 0 h 2050958"/>
                    <a:gd name="connsiteX15" fmla="*/ 1249882 w 1789727"/>
                    <a:gd name="connsiteY15" fmla="*/ 0 h 2050958"/>
                    <a:gd name="connsiteX16" fmla="*/ 1275501 w 1789727"/>
                    <a:gd name="connsiteY16" fmla="*/ 3552 h 2050958"/>
                    <a:gd name="connsiteX17" fmla="*/ 1291971 w 1789727"/>
                    <a:gd name="connsiteY17" fmla="*/ 8879 h 2050958"/>
                    <a:gd name="connsiteX18" fmla="*/ 1313930 w 1789727"/>
                    <a:gd name="connsiteY18" fmla="*/ 21309 h 2050958"/>
                    <a:gd name="connsiteX19" fmla="*/ 1326741 w 1789727"/>
                    <a:gd name="connsiteY19" fmla="*/ 37291 h 2050958"/>
                    <a:gd name="connsiteX20" fmla="*/ 1341380 w 1789727"/>
                    <a:gd name="connsiteY20" fmla="*/ 55048 h 2050958"/>
                    <a:gd name="connsiteX21" fmla="*/ 1354191 w 1789727"/>
                    <a:gd name="connsiteY21" fmla="*/ 76356 h 2050958"/>
                    <a:gd name="connsiteX22" fmla="*/ 1361511 w 1789727"/>
                    <a:gd name="connsiteY22" fmla="*/ 97665 h 2050958"/>
                    <a:gd name="connsiteX23" fmla="*/ 1370660 w 1789727"/>
                    <a:gd name="connsiteY23" fmla="*/ 122525 h 2050958"/>
                    <a:gd name="connsiteX24" fmla="*/ 1388960 w 1789727"/>
                    <a:gd name="connsiteY24" fmla="*/ 177573 h 2050958"/>
                    <a:gd name="connsiteX25" fmla="*/ 1401770 w 1789727"/>
                    <a:gd name="connsiteY25" fmla="*/ 241498 h 2050958"/>
                    <a:gd name="connsiteX26" fmla="*/ 1418240 w 1789727"/>
                    <a:gd name="connsiteY26" fmla="*/ 300098 h 2050958"/>
                    <a:gd name="connsiteX27" fmla="*/ 1432880 w 1789727"/>
                    <a:gd name="connsiteY27" fmla="*/ 358698 h 2050958"/>
                    <a:gd name="connsiteX28" fmla="*/ 1458500 w 1789727"/>
                    <a:gd name="connsiteY28" fmla="*/ 410194 h 2050958"/>
                    <a:gd name="connsiteX29" fmla="*/ 1484118 w 1789727"/>
                    <a:gd name="connsiteY29" fmla="*/ 463464 h 2050958"/>
                    <a:gd name="connsiteX30" fmla="*/ 1515229 w 1789727"/>
                    <a:gd name="connsiteY30" fmla="*/ 518512 h 2050958"/>
                    <a:gd name="connsiteX31" fmla="*/ 1544509 w 1789727"/>
                    <a:gd name="connsiteY31" fmla="*/ 566456 h 2050958"/>
                    <a:gd name="connsiteX32" fmla="*/ 1553659 w 1789727"/>
                    <a:gd name="connsiteY32" fmla="*/ 591315 h 2050958"/>
                    <a:gd name="connsiteX33" fmla="*/ 1571960 w 1789727"/>
                    <a:gd name="connsiteY33" fmla="*/ 612624 h 2050958"/>
                    <a:gd name="connsiteX34" fmla="*/ 1579278 w 1789727"/>
                    <a:gd name="connsiteY34" fmla="*/ 625054 h 2050958"/>
                    <a:gd name="connsiteX35" fmla="*/ 1593918 w 1789727"/>
                    <a:gd name="connsiteY35" fmla="*/ 641038 h 2050958"/>
                    <a:gd name="connsiteX36" fmla="*/ 1601239 w 1789727"/>
                    <a:gd name="connsiteY36" fmla="*/ 653466 h 2050958"/>
                    <a:gd name="connsiteX37" fmla="*/ 1606728 w 1789727"/>
                    <a:gd name="connsiteY37" fmla="*/ 662345 h 2050958"/>
                    <a:gd name="connsiteX38" fmla="*/ 1610389 w 1789727"/>
                    <a:gd name="connsiteY38" fmla="*/ 671223 h 2050958"/>
                    <a:gd name="connsiteX39" fmla="*/ 1614049 w 1789727"/>
                    <a:gd name="connsiteY39" fmla="*/ 680102 h 2050958"/>
                    <a:gd name="connsiteX40" fmla="*/ 1619537 w 1789727"/>
                    <a:gd name="connsiteY40" fmla="*/ 687206 h 2050958"/>
                    <a:gd name="connsiteX41" fmla="*/ 1657968 w 1789727"/>
                    <a:gd name="connsiteY41" fmla="*/ 742253 h 2050958"/>
                    <a:gd name="connsiteX42" fmla="*/ 1689078 w 1789727"/>
                    <a:gd name="connsiteY42" fmla="*/ 797300 h 2050958"/>
                    <a:gd name="connsiteX43" fmla="*/ 1720188 w 1789727"/>
                    <a:gd name="connsiteY43" fmla="*/ 855898 h 2050958"/>
                    <a:gd name="connsiteX44" fmla="*/ 1745807 w 1789727"/>
                    <a:gd name="connsiteY44" fmla="*/ 919825 h 2050958"/>
                    <a:gd name="connsiteX45" fmla="*/ 1762277 w 1789727"/>
                    <a:gd name="connsiteY45" fmla="*/ 983752 h 2050958"/>
                    <a:gd name="connsiteX46" fmla="*/ 1776917 w 1789727"/>
                    <a:gd name="connsiteY46" fmla="*/ 1051229 h 2050958"/>
                    <a:gd name="connsiteX47" fmla="*/ 1784237 w 1789727"/>
                    <a:gd name="connsiteY47" fmla="*/ 1118706 h 2050958"/>
                    <a:gd name="connsiteX48" fmla="*/ 1789727 w 1789727"/>
                    <a:gd name="connsiteY48" fmla="*/ 1189734 h 2050958"/>
                    <a:gd name="connsiteX49" fmla="*/ 1784237 w 1789727"/>
                    <a:gd name="connsiteY49" fmla="*/ 1232352 h 2050958"/>
                    <a:gd name="connsiteX50" fmla="*/ 1780578 w 1789727"/>
                    <a:gd name="connsiteY50" fmla="*/ 1274969 h 2050958"/>
                    <a:gd name="connsiteX51" fmla="*/ 1776917 w 1789727"/>
                    <a:gd name="connsiteY51" fmla="*/ 1317586 h 2050958"/>
                    <a:gd name="connsiteX52" fmla="*/ 1767768 w 1789727"/>
                    <a:gd name="connsiteY52" fmla="*/ 1363754 h 2050958"/>
                    <a:gd name="connsiteX53" fmla="*/ 1758617 w 1789727"/>
                    <a:gd name="connsiteY53" fmla="*/ 1401045 h 2050958"/>
                    <a:gd name="connsiteX54" fmla="*/ 1745807 w 1789727"/>
                    <a:gd name="connsiteY54" fmla="*/ 1443663 h 2050958"/>
                    <a:gd name="connsiteX55" fmla="*/ 1714698 w 1789727"/>
                    <a:gd name="connsiteY55" fmla="*/ 1523572 h 2050958"/>
                    <a:gd name="connsiteX56" fmla="*/ 1679927 w 1789727"/>
                    <a:gd name="connsiteY56" fmla="*/ 1599926 h 2050958"/>
                    <a:gd name="connsiteX57" fmla="*/ 1632349 w 1789727"/>
                    <a:gd name="connsiteY57" fmla="*/ 1670955 h 2050958"/>
                    <a:gd name="connsiteX58" fmla="*/ 1584768 w 1789727"/>
                    <a:gd name="connsiteY58" fmla="*/ 1738432 h 2050958"/>
                    <a:gd name="connsiteX59" fmla="*/ 1524379 w 1789727"/>
                    <a:gd name="connsiteY59" fmla="*/ 1797031 h 2050958"/>
                    <a:gd name="connsiteX60" fmla="*/ 1462160 w 1789727"/>
                    <a:gd name="connsiteY60" fmla="*/ 1852077 h 2050958"/>
                    <a:gd name="connsiteX61" fmla="*/ 1392620 w 1789727"/>
                    <a:gd name="connsiteY61" fmla="*/ 1903574 h 2050958"/>
                    <a:gd name="connsiteX62" fmla="*/ 1319421 w 1789727"/>
                    <a:gd name="connsiteY62" fmla="*/ 1946191 h 2050958"/>
                    <a:gd name="connsiteX63" fmla="*/ 1240731 w 1789727"/>
                    <a:gd name="connsiteY63" fmla="*/ 1983481 h 2050958"/>
                    <a:gd name="connsiteX64" fmla="*/ 1162041 w 1789727"/>
                    <a:gd name="connsiteY64" fmla="*/ 2013669 h 2050958"/>
                    <a:gd name="connsiteX65" fmla="*/ 1118122 w 1789727"/>
                    <a:gd name="connsiteY65" fmla="*/ 2020771 h 2050958"/>
                    <a:gd name="connsiteX66" fmla="*/ 1074202 w 1789727"/>
                    <a:gd name="connsiteY66" fmla="*/ 2033202 h 2050958"/>
                    <a:gd name="connsiteX67" fmla="*/ 1026623 w 1789727"/>
                    <a:gd name="connsiteY67" fmla="*/ 2042080 h 2050958"/>
                    <a:gd name="connsiteX68" fmla="*/ 982703 w 1789727"/>
                    <a:gd name="connsiteY68" fmla="*/ 2047407 h 2050958"/>
                    <a:gd name="connsiteX69" fmla="*/ 940612 w 1789727"/>
                    <a:gd name="connsiteY69" fmla="*/ 2050958 h 2050958"/>
                    <a:gd name="connsiteX70" fmla="*/ 891204 w 1789727"/>
                    <a:gd name="connsiteY70" fmla="*/ 2050958 h 2050958"/>
                    <a:gd name="connsiteX71" fmla="*/ 849114 w 1789727"/>
                    <a:gd name="connsiteY71" fmla="*/ 2050958 h 2050958"/>
                    <a:gd name="connsiteX72" fmla="*/ 805195 w 1789727"/>
                    <a:gd name="connsiteY72" fmla="*/ 2047407 h 2050958"/>
                    <a:gd name="connsiteX73" fmla="*/ 761274 w 1789727"/>
                    <a:gd name="connsiteY73" fmla="*/ 2042080 h 2050958"/>
                    <a:gd name="connsiteX74" fmla="*/ 713695 w 1789727"/>
                    <a:gd name="connsiteY74" fmla="*/ 2033202 h 2050958"/>
                    <a:gd name="connsiteX75" fmla="*/ 669776 w 1789727"/>
                    <a:gd name="connsiteY75" fmla="*/ 2020771 h 2050958"/>
                    <a:gd name="connsiteX76" fmla="*/ 631345 w 1789727"/>
                    <a:gd name="connsiteY76" fmla="*/ 2013669 h 2050958"/>
                    <a:gd name="connsiteX77" fmla="*/ 547166 w 1789727"/>
                    <a:gd name="connsiteY77" fmla="*/ 1983481 h 2050958"/>
                    <a:gd name="connsiteX78" fmla="*/ 470307 w 1789727"/>
                    <a:gd name="connsiteY78" fmla="*/ 1946191 h 2050958"/>
                    <a:gd name="connsiteX79" fmla="*/ 395277 w 1789727"/>
                    <a:gd name="connsiteY79" fmla="*/ 1903574 h 2050958"/>
                    <a:gd name="connsiteX80" fmla="*/ 325737 w 1789727"/>
                    <a:gd name="connsiteY80" fmla="*/ 1852077 h 2050958"/>
                    <a:gd name="connsiteX81" fmla="*/ 259859 w 1789727"/>
                    <a:gd name="connsiteY81" fmla="*/ 1797031 h 2050958"/>
                    <a:gd name="connsiteX82" fmla="*/ 203127 w 1789727"/>
                    <a:gd name="connsiteY82" fmla="*/ 1738432 h 2050958"/>
                    <a:gd name="connsiteX83" fmla="*/ 151889 w 1789727"/>
                    <a:gd name="connsiteY83" fmla="*/ 1670955 h 2050958"/>
                    <a:gd name="connsiteX84" fmla="*/ 107969 w 1789727"/>
                    <a:gd name="connsiteY84" fmla="*/ 1599926 h 2050958"/>
                    <a:gd name="connsiteX85" fmla="*/ 69540 w 1789727"/>
                    <a:gd name="connsiteY85" fmla="*/ 1523572 h 2050958"/>
                    <a:gd name="connsiteX86" fmla="*/ 42088 w 1789727"/>
                    <a:gd name="connsiteY86" fmla="*/ 1443663 h 2050958"/>
                    <a:gd name="connsiteX87" fmla="*/ 29279 w 1789727"/>
                    <a:gd name="connsiteY87" fmla="*/ 1401045 h 2050958"/>
                    <a:gd name="connsiteX88" fmla="*/ 16470 w 1789727"/>
                    <a:gd name="connsiteY88" fmla="*/ 1363754 h 2050958"/>
                    <a:gd name="connsiteX89" fmla="*/ 7319 w 1789727"/>
                    <a:gd name="connsiteY89" fmla="*/ 1317586 h 2050958"/>
                    <a:gd name="connsiteX90" fmla="*/ 3658 w 1789727"/>
                    <a:gd name="connsiteY90" fmla="*/ 1274969 h 2050958"/>
                    <a:gd name="connsiteX91" fmla="*/ 0 w 1789727"/>
                    <a:gd name="connsiteY91" fmla="*/ 1232352 h 2050958"/>
                    <a:gd name="connsiteX92" fmla="*/ 0 w 1789727"/>
                    <a:gd name="connsiteY92" fmla="*/ 1189734 h 2050958"/>
                    <a:gd name="connsiteX93" fmla="*/ 3658 w 1789727"/>
                    <a:gd name="connsiteY93" fmla="*/ 1113378 h 2050958"/>
                    <a:gd name="connsiteX94" fmla="*/ 12808 w 1789727"/>
                    <a:gd name="connsiteY94" fmla="*/ 1038798 h 2050958"/>
                    <a:gd name="connsiteX95" fmla="*/ 29279 w 1789727"/>
                    <a:gd name="connsiteY95" fmla="*/ 965992 h 2050958"/>
                    <a:gd name="connsiteX96" fmla="*/ 51240 w 1789727"/>
                    <a:gd name="connsiteY96" fmla="*/ 898516 h 2050958"/>
                    <a:gd name="connsiteX97" fmla="*/ 76859 w 1789727"/>
                    <a:gd name="connsiteY97" fmla="*/ 831039 h 2050958"/>
                    <a:gd name="connsiteX98" fmla="*/ 111628 w 1789727"/>
                    <a:gd name="connsiteY98" fmla="*/ 768887 h 2050958"/>
                    <a:gd name="connsiteX99" fmla="*/ 151889 w 1789727"/>
                    <a:gd name="connsiteY99" fmla="*/ 708515 h 2050958"/>
                    <a:gd name="connsiteX100" fmla="*/ 195808 w 1789727"/>
                    <a:gd name="connsiteY100" fmla="*/ 649915 h 2050958"/>
                    <a:gd name="connsiteX101" fmla="*/ 208618 w 1789727"/>
                    <a:gd name="connsiteY101" fmla="*/ 628606 h 2050958"/>
                    <a:gd name="connsiteX102" fmla="*/ 230579 w 1789727"/>
                    <a:gd name="connsiteY102" fmla="*/ 600195 h 2050958"/>
                    <a:gd name="connsiteX103" fmla="*/ 252539 w 1789727"/>
                    <a:gd name="connsiteY103" fmla="*/ 566456 h 2050958"/>
                    <a:gd name="connsiteX104" fmla="*/ 274497 w 1789727"/>
                    <a:gd name="connsiteY104" fmla="*/ 527391 h 2050958"/>
                    <a:gd name="connsiteX105" fmla="*/ 294629 w 1789727"/>
                    <a:gd name="connsiteY105" fmla="*/ 484773 h 2050958"/>
                    <a:gd name="connsiteX106" fmla="*/ 316587 w 1789727"/>
                    <a:gd name="connsiteY106" fmla="*/ 443932 h 2050958"/>
                    <a:gd name="connsiteX107" fmla="*/ 338547 w 1789727"/>
                    <a:gd name="connsiteY107" fmla="*/ 401314 h 2050958"/>
                    <a:gd name="connsiteX108" fmla="*/ 356848 w 1789727"/>
                    <a:gd name="connsiteY108" fmla="*/ 358698 h 2050958"/>
                    <a:gd name="connsiteX109" fmla="*/ 378807 w 1789727"/>
                    <a:gd name="connsiteY109" fmla="*/ 300098 h 2050958"/>
                    <a:gd name="connsiteX110" fmla="*/ 391617 w 1789727"/>
                    <a:gd name="connsiteY110" fmla="*/ 241498 h 2050958"/>
                    <a:gd name="connsiteX111" fmla="*/ 404426 w 1789727"/>
                    <a:gd name="connsiteY111" fmla="*/ 177573 h 2050958"/>
                    <a:gd name="connsiteX112" fmla="*/ 420896 w 1789727"/>
                    <a:gd name="connsiteY112" fmla="*/ 122525 h 2050958"/>
                    <a:gd name="connsiteX113" fmla="*/ 430046 w 1789727"/>
                    <a:gd name="connsiteY113" fmla="*/ 97665 h 2050958"/>
                    <a:gd name="connsiteX114" fmla="*/ 439197 w 1789727"/>
                    <a:gd name="connsiteY114" fmla="*/ 76356 h 2050958"/>
                    <a:gd name="connsiteX115" fmla="*/ 452007 w 1789727"/>
                    <a:gd name="connsiteY115" fmla="*/ 55048 h 2050958"/>
                    <a:gd name="connsiteX116" fmla="*/ 464817 w 1789727"/>
                    <a:gd name="connsiteY116" fmla="*/ 37291 h 2050958"/>
                    <a:gd name="connsiteX117" fmla="*/ 477626 w 1789727"/>
                    <a:gd name="connsiteY117" fmla="*/ 21309 h 2050958"/>
                    <a:gd name="connsiteX118" fmla="*/ 499586 w 1789727"/>
                    <a:gd name="connsiteY118" fmla="*/ 8879 h 2050958"/>
                    <a:gd name="connsiteX119" fmla="*/ 517885 w 1789727"/>
                    <a:gd name="connsiteY119" fmla="*/ 3552 h 205095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Lst>
                  <a:rect l="l" t="t" r="r" b="b"/>
                  <a:pathLst>
                    <a:path w="1789727" h="2050958">
                      <a:moveTo>
                        <a:pt x="543506" y="0"/>
                      </a:moveTo>
                      <a:lnTo>
                        <a:pt x="547166" y="0"/>
                      </a:lnTo>
                      <a:lnTo>
                        <a:pt x="552656" y="0"/>
                      </a:lnTo>
                      <a:lnTo>
                        <a:pt x="561807" y="0"/>
                      </a:lnTo>
                      <a:lnTo>
                        <a:pt x="574616" y="0"/>
                      </a:lnTo>
                      <a:lnTo>
                        <a:pt x="587425" y="0"/>
                      </a:lnTo>
                      <a:lnTo>
                        <a:pt x="603895" y="0"/>
                      </a:lnTo>
                      <a:lnTo>
                        <a:pt x="631345" y="0"/>
                      </a:lnTo>
                      <a:lnTo>
                        <a:pt x="656965" y="0"/>
                      </a:lnTo>
                      <a:lnTo>
                        <a:pt x="691734" y="0"/>
                      </a:lnTo>
                      <a:lnTo>
                        <a:pt x="730164" y="0"/>
                      </a:lnTo>
                      <a:lnTo>
                        <a:pt x="779573" y="0"/>
                      </a:lnTo>
                      <a:lnTo>
                        <a:pt x="836303" y="0"/>
                      </a:lnTo>
                      <a:lnTo>
                        <a:pt x="891204" y="0"/>
                      </a:lnTo>
                      <a:lnTo>
                        <a:pt x="896693" y="0"/>
                      </a:lnTo>
                      <a:lnTo>
                        <a:pt x="1249882" y="0"/>
                      </a:lnTo>
                      <a:lnTo>
                        <a:pt x="1275501" y="3552"/>
                      </a:lnTo>
                      <a:lnTo>
                        <a:pt x="1291971" y="8879"/>
                      </a:lnTo>
                      <a:lnTo>
                        <a:pt x="1313930" y="21309"/>
                      </a:lnTo>
                      <a:lnTo>
                        <a:pt x="1326741" y="37291"/>
                      </a:lnTo>
                      <a:lnTo>
                        <a:pt x="1341380" y="55048"/>
                      </a:lnTo>
                      <a:lnTo>
                        <a:pt x="1354191" y="76356"/>
                      </a:lnTo>
                      <a:lnTo>
                        <a:pt x="1361511" y="97665"/>
                      </a:lnTo>
                      <a:lnTo>
                        <a:pt x="1370660" y="122525"/>
                      </a:lnTo>
                      <a:lnTo>
                        <a:pt x="1388960" y="177573"/>
                      </a:lnTo>
                      <a:lnTo>
                        <a:pt x="1401770" y="241498"/>
                      </a:lnTo>
                      <a:lnTo>
                        <a:pt x="1418240" y="300098"/>
                      </a:lnTo>
                      <a:lnTo>
                        <a:pt x="1432880" y="358698"/>
                      </a:lnTo>
                      <a:lnTo>
                        <a:pt x="1458500" y="410194"/>
                      </a:lnTo>
                      <a:lnTo>
                        <a:pt x="1484118" y="463464"/>
                      </a:lnTo>
                      <a:lnTo>
                        <a:pt x="1515229" y="518512"/>
                      </a:lnTo>
                      <a:lnTo>
                        <a:pt x="1544509" y="566456"/>
                      </a:lnTo>
                      <a:lnTo>
                        <a:pt x="1553659" y="591315"/>
                      </a:lnTo>
                      <a:lnTo>
                        <a:pt x="1571960" y="612624"/>
                      </a:lnTo>
                      <a:lnTo>
                        <a:pt x="1579278" y="625054"/>
                      </a:lnTo>
                      <a:lnTo>
                        <a:pt x="1593918" y="641038"/>
                      </a:lnTo>
                      <a:lnTo>
                        <a:pt x="1601239" y="653466"/>
                      </a:lnTo>
                      <a:lnTo>
                        <a:pt x="1606728" y="662345"/>
                      </a:lnTo>
                      <a:lnTo>
                        <a:pt x="1610389" y="671223"/>
                      </a:lnTo>
                      <a:lnTo>
                        <a:pt x="1614049" y="680102"/>
                      </a:lnTo>
                      <a:lnTo>
                        <a:pt x="1619537" y="687206"/>
                      </a:lnTo>
                      <a:lnTo>
                        <a:pt x="1657968" y="742253"/>
                      </a:lnTo>
                      <a:lnTo>
                        <a:pt x="1689078" y="797300"/>
                      </a:lnTo>
                      <a:lnTo>
                        <a:pt x="1720188" y="855898"/>
                      </a:lnTo>
                      <a:lnTo>
                        <a:pt x="1745807" y="919825"/>
                      </a:lnTo>
                      <a:lnTo>
                        <a:pt x="1762277" y="983752"/>
                      </a:lnTo>
                      <a:lnTo>
                        <a:pt x="1776917" y="1051229"/>
                      </a:lnTo>
                      <a:lnTo>
                        <a:pt x="1784237" y="1118706"/>
                      </a:lnTo>
                      <a:lnTo>
                        <a:pt x="1789727" y="1189734"/>
                      </a:lnTo>
                      <a:lnTo>
                        <a:pt x="1784237" y="1232352"/>
                      </a:lnTo>
                      <a:lnTo>
                        <a:pt x="1780578" y="1274969"/>
                      </a:lnTo>
                      <a:lnTo>
                        <a:pt x="1776917" y="1317586"/>
                      </a:lnTo>
                      <a:lnTo>
                        <a:pt x="1767768" y="1363754"/>
                      </a:lnTo>
                      <a:lnTo>
                        <a:pt x="1758617" y="1401045"/>
                      </a:lnTo>
                      <a:lnTo>
                        <a:pt x="1745807" y="1443663"/>
                      </a:lnTo>
                      <a:lnTo>
                        <a:pt x="1714698" y="1523572"/>
                      </a:lnTo>
                      <a:lnTo>
                        <a:pt x="1679927" y="1599926"/>
                      </a:lnTo>
                      <a:lnTo>
                        <a:pt x="1632349" y="1670955"/>
                      </a:lnTo>
                      <a:lnTo>
                        <a:pt x="1584768" y="1738432"/>
                      </a:lnTo>
                      <a:lnTo>
                        <a:pt x="1524379" y="1797031"/>
                      </a:lnTo>
                      <a:lnTo>
                        <a:pt x="1462160" y="1852077"/>
                      </a:lnTo>
                      <a:lnTo>
                        <a:pt x="1392620" y="1903574"/>
                      </a:lnTo>
                      <a:lnTo>
                        <a:pt x="1319421" y="1946191"/>
                      </a:lnTo>
                      <a:lnTo>
                        <a:pt x="1240731" y="1983481"/>
                      </a:lnTo>
                      <a:lnTo>
                        <a:pt x="1162041" y="2013669"/>
                      </a:lnTo>
                      <a:lnTo>
                        <a:pt x="1118122" y="2020771"/>
                      </a:lnTo>
                      <a:lnTo>
                        <a:pt x="1074202" y="2033202"/>
                      </a:lnTo>
                      <a:lnTo>
                        <a:pt x="1026623" y="2042080"/>
                      </a:lnTo>
                      <a:lnTo>
                        <a:pt x="982703" y="2047407"/>
                      </a:lnTo>
                      <a:lnTo>
                        <a:pt x="940612" y="2050958"/>
                      </a:lnTo>
                      <a:lnTo>
                        <a:pt x="891204" y="2050958"/>
                      </a:lnTo>
                      <a:lnTo>
                        <a:pt x="849114" y="2050958"/>
                      </a:lnTo>
                      <a:lnTo>
                        <a:pt x="805195" y="2047407"/>
                      </a:lnTo>
                      <a:lnTo>
                        <a:pt x="761274" y="2042080"/>
                      </a:lnTo>
                      <a:lnTo>
                        <a:pt x="713695" y="2033202"/>
                      </a:lnTo>
                      <a:lnTo>
                        <a:pt x="669776" y="2020771"/>
                      </a:lnTo>
                      <a:lnTo>
                        <a:pt x="631345" y="2013669"/>
                      </a:lnTo>
                      <a:lnTo>
                        <a:pt x="547166" y="1983481"/>
                      </a:lnTo>
                      <a:lnTo>
                        <a:pt x="470307" y="1946191"/>
                      </a:lnTo>
                      <a:lnTo>
                        <a:pt x="395277" y="1903574"/>
                      </a:lnTo>
                      <a:lnTo>
                        <a:pt x="325737" y="1852077"/>
                      </a:lnTo>
                      <a:lnTo>
                        <a:pt x="259859" y="1797031"/>
                      </a:lnTo>
                      <a:lnTo>
                        <a:pt x="203127" y="1738432"/>
                      </a:lnTo>
                      <a:lnTo>
                        <a:pt x="151889" y="1670955"/>
                      </a:lnTo>
                      <a:lnTo>
                        <a:pt x="107969" y="1599926"/>
                      </a:lnTo>
                      <a:lnTo>
                        <a:pt x="69540" y="1523572"/>
                      </a:lnTo>
                      <a:lnTo>
                        <a:pt x="42088" y="1443663"/>
                      </a:lnTo>
                      <a:lnTo>
                        <a:pt x="29279" y="1401045"/>
                      </a:lnTo>
                      <a:lnTo>
                        <a:pt x="16470" y="1363754"/>
                      </a:lnTo>
                      <a:lnTo>
                        <a:pt x="7319" y="1317586"/>
                      </a:lnTo>
                      <a:lnTo>
                        <a:pt x="3658" y="1274969"/>
                      </a:lnTo>
                      <a:lnTo>
                        <a:pt x="0" y="1232352"/>
                      </a:lnTo>
                      <a:lnTo>
                        <a:pt x="0" y="1189734"/>
                      </a:lnTo>
                      <a:lnTo>
                        <a:pt x="3658" y="1113378"/>
                      </a:lnTo>
                      <a:lnTo>
                        <a:pt x="12808" y="1038798"/>
                      </a:lnTo>
                      <a:lnTo>
                        <a:pt x="29279" y="965992"/>
                      </a:lnTo>
                      <a:lnTo>
                        <a:pt x="51240" y="898516"/>
                      </a:lnTo>
                      <a:lnTo>
                        <a:pt x="76859" y="831039"/>
                      </a:lnTo>
                      <a:lnTo>
                        <a:pt x="111628" y="768887"/>
                      </a:lnTo>
                      <a:lnTo>
                        <a:pt x="151889" y="708515"/>
                      </a:lnTo>
                      <a:lnTo>
                        <a:pt x="195808" y="649915"/>
                      </a:lnTo>
                      <a:lnTo>
                        <a:pt x="208618" y="628606"/>
                      </a:lnTo>
                      <a:lnTo>
                        <a:pt x="230579" y="600195"/>
                      </a:lnTo>
                      <a:lnTo>
                        <a:pt x="252539" y="566456"/>
                      </a:lnTo>
                      <a:lnTo>
                        <a:pt x="274497" y="527391"/>
                      </a:lnTo>
                      <a:lnTo>
                        <a:pt x="294629" y="484773"/>
                      </a:lnTo>
                      <a:lnTo>
                        <a:pt x="316587" y="443932"/>
                      </a:lnTo>
                      <a:lnTo>
                        <a:pt x="338547" y="401314"/>
                      </a:lnTo>
                      <a:lnTo>
                        <a:pt x="356848" y="358698"/>
                      </a:lnTo>
                      <a:lnTo>
                        <a:pt x="378807" y="300098"/>
                      </a:lnTo>
                      <a:lnTo>
                        <a:pt x="391617" y="241498"/>
                      </a:lnTo>
                      <a:lnTo>
                        <a:pt x="404426" y="177573"/>
                      </a:lnTo>
                      <a:lnTo>
                        <a:pt x="420896" y="122525"/>
                      </a:lnTo>
                      <a:lnTo>
                        <a:pt x="430046" y="97665"/>
                      </a:lnTo>
                      <a:lnTo>
                        <a:pt x="439197" y="76356"/>
                      </a:lnTo>
                      <a:lnTo>
                        <a:pt x="452007" y="55048"/>
                      </a:lnTo>
                      <a:lnTo>
                        <a:pt x="464817" y="37291"/>
                      </a:lnTo>
                      <a:lnTo>
                        <a:pt x="477626" y="21309"/>
                      </a:lnTo>
                      <a:lnTo>
                        <a:pt x="499586" y="8879"/>
                      </a:lnTo>
                      <a:lnTo>
                        <a:pt x="517885" y="3552"/>
                      </a:lnTo>
                      <a:close/>
                    </a:path>
                  </a:pathLst>
                </a:custGeom>
                <a:solidFill>
                  <a:srgbClr val="FFFF00">
                    <a:alpha val="75000"/>
                  </a:srgbClr>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vert="vert" wrap="square" rtlCol="0" anchor="ctr">
                  <a:noAutofit/>
                </a:bodyPr>
                <a:lstStyle/>
                <a:p>
                  <a:pPr algn="ctr"/>
                  <a:endParaRPr lang="en-US" dirty="0"/>
                </a:p>
              </p:txBody>
            </p:sp>
            <p:sp>
              <p:nvSpPr>
                <p:cNvPr id="46" name="Freeform: Shape 45">
                  <a:extLst>
                    <a:ext uri="{FF2B5EF4-FFF2-40B4-BE49-F238E27FC236}">
                      <a16:creationId xmlns:a16="http://schemas.microsoft.com/office/drawing/2014/main" id="{E81F8379-30F7-4DDD-B584-5CACBA3F2D80}"/>
                    </a:ext>
                  </a:extLst>
                </p:cNvPr>
                <p:cNvSpPr>
                  <a:spLocks noChangeAspect="1"/>
                </p:cNvSpPr>
                <p:nvPr/>
              </p:nvSpPr>
              <p:spPr>
                <a:xfrm>
                  <a:off x="8548193" y="5243724"/>
                  <a:ext cx="855350" cy="375442"/>
                </a:xfrm>
                <a:custGeom>
                  <a:avLst/>
                  <a:gdLst>
                    <a:gd name="connsiteX0" fmla="*/ 803453 w 855350"/>
                    <a:gd name="connsiteY0" fmla="*/ 269467 h 375442"/>
                    <a:gd name="connsiteX1" fmla="*/ 855350 w 855350"/>
                    <a:gd name="connsiteY1" fmla="*/ 321364 h 375442"/>
                    <a:gd name="connsiteX2" fmla="*/ 803453 w 855350"/>
                    <a:gd name="connsiteY2" fmla="*/ 373260 h 375442"/>
                    <a:gd name="connsiteX3" fmla="*/ 793276 w 855350"/>
                    <a:gd name="connsiteY3" fmla="*/ 371206 h 375442"/>
                    <a:gd name="connsiteX4" fmla="*/ 793276 w 855350"/>
                    <a:gd name="connsiteY4" fmla="*/ 374568 h 375442"/>
                    <a:gd name="connsiteX5" fmla="*/ 56225 w 855350"/>
                    <a:gd name="connsiteY5" fmla="*/ 374568 h 375442"/>
                    <a:gd name="connsiteX6" fmla="*/ 51897 w 855350"/>
                    <a:gd name="connsiteY6" fmla="*/ 375442 h 375442"/>
                    <a:gd name="connsiteX7" fmla="*/ 0 w 855350"/>
                    <a:gd name="connsiteY7" fmla="*/ 323546 h 375442"/>
                    <a:gd name="connsiteX8" fmla="*/ 51897 w 855350"/>
                    <a:gd name="connsiteY8" fmla="*/ 271649 h 375442"/>
                    <a:gd name="connsiteX9" fmla="*/ 51897 w 855350"/>
                    <a:gd name="connsiteY9" fmla="*/ 270775 h 375442"/>
                    <a:gd name="connsiteX10" fmla="*/ 793276 w 855350"/>
                    <a:gd name="connsiteY10" fmla="*/ 270775 h 375442"/>
                    <a:gd name="connsiteX11" fmla="*/ 793276 w 855350"/>
                    <a:gd name="connsiteY11" fmla="*/ 271522 h 375442"/>
                    <a:gd name="connsiteX12" fmla="*/ 803453 w 855350"/>
                    <a:gd name="connsiteY12" fmla="*/ 133239 h 375442"/>
                    <a:gd name="connsiteX13" fmla="*/ 855350 w 855350"/>
                    <a:gd name="connsiteY13" fmla="*/ 185136 h 375442"/>
                    <a:gd name="connsiteX14" fmla="*/ 803453 w 855350"/>
                    <a:gd name="connsiteY14" fmla="*/ 237033 h 375442"/>
                    <a:gd name="connsiteX15" fmla="*/ 793276 w 855350"/>
                    <a:gd name="connsiteY15" fmla="*/ 234978 h 375442"/>
                    <a:gd name="connsiteX16" fmla="*/ 793276 w 855350"/>
                    <a:gd name="connsiteY16" fmla="*/ 238340 h 375442"/>
                    <a:gd name="connsiteX17" fmla="*/ 56225 w 855350"/>
                    <a:gd name="connsiteY17" fmla="*/ 238340 h 375442"/>
                    <a:gd name="connsiteX18" fmla="*/ 51897 w 855350"/>
                    <a:gd name="connsiteY18" fmla="*/ 239214 h 375442"/>
                    <a:gd name="connsiteX19" fmla="*/ 0 w 855350"/>
                    <a:gd name="connsiteY19" fmla="*/ 187318 h 375442"/>
                    <a:gd name="connsiteX20" fmla="*/ 51897 w 855350"/>
                    <a:gd name="connsiteY20" fmla="*/ 135421 h 375442"/>
                    <a:gd name="connsiteX21" fmla="*/ 51897 w 855350"/>
                    <a:gd name="connsiteY21" fmla="*/ 134547 h 375442"/>
                    <a:gd name="connsiteX22" fmla="*/ 793276 w 855350"/>
                    <a:gd name="connsiteY22" fmla="*/ 134547 h 375442"/>
                    <a:gd name="connsiteX23" fmla="*/ 793276 w 855350"/>
                    <a:gd name="connsiteY23" fmla="*/ 135294 h 375442"/>
                    <a:gd name="connsiteX24" fmla="*/ 803453 w 855350"/>
                    <a:gd name="connsiteY24" fmla="*/ 0 h 375442"/>
                    <a:gd name="connsiteX25" fmla="*/ 855350 w 855350"/>
                    <a:gd name="connsiteY25" fmla="*/ 51897 h 375442"/>
                    <a:gd name="connsiteX26" fmla="*/ 803453 w 855350"/>
                    <a:gd name="connsiteY26" fmla="*/ 103793 h 375442"/>
                    <a:gd name="connsiteX27" fmla="*/ 793276 w 855350"/>
                    <a:gd name="connsiteY27" fmla="*/ 101739 h 375442"/>
                    <a:gd name="connsiteX28" fmla="*/ 793276 w 855350"/>
                    <a:gd name="connsiteY28" fmla="*/ 105101 h 375442"/>
                    <a:gd name="connsiteX29" fmla="*/ 56225 w 855350"/>
                    <a:gd name="connsiteY29" fmla="*/ 105101 h 375442"/>
                    <a:gd name="connsiteX30" fmla="*/ 51897 w 855350"/>
                    <a:gd name="connsiteY30" fmla="*/ 105975 h 375442"/>
                    <a:gd name="connsiteX31" fmla="*/ 0 w 855350"/>
                    <a:gd name="connsiteY31" fmla="*/ 54079 h 375442"/>
                    <a:gd name="connsiteX32" fmla="*/ 51897 w 855350"/>
                    <a:gd name="connsiteY32" fmla="*/ 2182 h 375442"/>
                    <a:gd name="connsiteX33" fmla="*/ 51897 w 855350"/>
                    <a:gd name="connsiteY33" fmla="*/ 1308 h 375442"/>
                    <a:gd name="connsiteX34" fmla="*/ 793276 w 855350"/>
                    <a:gd name="connsiteY34" fmla="*/ 1308 h 375442"/>
                    <a:gd name="connsiteX35" fmla="*/ 793276 w 855350"/>
                    <a:gd name="connsiteY35" fmla="*/ 2055 h 37544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Lst>
                  <a:rect l="l" t="t" r="r" b="b"/>
                  <a:pathLst>
                    <a:path w="855350" h="375442">
                      <a:moveTo>
                        <a:pt x="803453" y="269467"/>
                      </a:moveTo>
                      <a:cubicBezTo>
                        <a:pt x="832115" y="269467"/>
                        <a:pt x="855350" y="292702"/>
                        <a:pt x="855350" y="321364"/>
                      </a:cubicBezTo>
                      <a:cubicBezTo>
                        <a:pt x="855350" y="350026"/>
                        <a:pt x="832115" y="373260"/>
                        <a:pt x="803453" y="373260"/>
                      </a:cubicBezTo>
                      <a:lnTo>
                        <a:pt x="793276" y="371206"/>
                      </a:lnTo>
                      <a:lnTo>
                        <a:pt x="793276" y="374568"/>
                      </a:lnTo>
                      <a:lnTo>
                        <a:pt x="56225" y="374568"/>
                      </a:lnTo>
                      <a:lnTo>
                        <a:pt x="51897" y="375442"/>
                      </a:lnTo>
                      <a:cubicBezTo>
                        <a:pt x="23235" y="375442"/>
                        <a:pt x="0" y="352208"/>
                        <a:pt x="0" y="323546"/>
                      </a:cubicBezTo>
                      <a:cubicBezTo>
                        <a:pt x="0" y="294884"/>
                        <a:pt x="23235" y="271649"/>
                        <a:pt x="51897" y="271649"/>
                      </a:cubicBezTo>
                      <a:lnTo>
                        <a:pt x="51897" y="270775"/>
                      </a:lnTo>
                      <a:lnTo>
                        <a:pt x="793276" y="270775"/>
                      </a:lnTo>
                      <a:lnTo>
                        <a:pt x="793276" y="271522"/>
                      </a:lnTo>
                      <a:close/>
                      <a:moveTo>
                        <a:pt x="803453" y="133239"/>
                      </a:moveTo>
                      <a:cubicBezTo>
                        <a:pt x="832115" y="133239"/>
                        <a:pt x="855350" y="156474"/>
                        <a:pt x="855350" y="185136"/>
                      </a:cubicBezTo>
                      <a:cubicBezTo>
                        <a:pt x="855350" y="213798"/>
                        <a:pt x="832115" y="237033"/>
                        <a:pt x="803453" y="237033"/>
                      </a:cubicBezTo>
                      <a:lnTo>
                        <a:pt x="793276" y="234978"/>
                      </a:lnTo>
                      <a:lnTo>
                        <a:pt x="793276" y="238340"/>
                      </a:lnTo>
                      <a:lnTo>
                        <a:pt x="56225" y="238340"/>
                      </a:lnTo>
                      <a:lnTo>
                        <a:pt x="51897" y="239214"/>
                      </a:lnTo>
                      <a:cubicBezTo>
                        <a:pt x="23235" y="239214"/>
                        <a:pt x="0" y="215980"/>
                        <a:pt x="0" y="187318"/>
                      </a:cubicBezTo>
                      <a:cubicBezTo>
                        <a:pt x="0" y="158656"/>
                        <a:pt x="23235" y="135421"/>
                        <a:pt x="51897" y="135421"/>
                      </a:cubicBezTo>
                      <a:lnTo>
                        <a:pt x="51897" y="134547"/>
                      </a:lnTo>
                      <a:lnTo>
                        <a:pt x="793276" y="134547"/>
                      </a:lnTo>
                      <a:lnTo>
                        <a:pt x="793276" y="135294"/>
                      </a:lnTo>
                      <a:close/>
                      <a:moveTo>
                        <a:pt x="803453" y="0"/>
                      </a:moveTo>
                      <a:cubicBezTo>
                        <a:pt x="832115" y="0"/>
                        <a:pt x="855350" y="23235"/>
                        <a:pt x="855350" y="51897"/>
                      </a:cubicBezTo>
                      <a:cubicBezTo>
                        <a:pt x="855350" y="80559"/>
                        <a:pt x="832115" y="103793"/>
                        <a:pt x="803453" y="103793"/>
                      </a:cubicBezTo>
                      <a:lnTo>
                        <a:pt x="793276" y="101739"/>
                      </a:lnTo>
                      <a:lnTo>
                        <a:pt x="793276" y="105101"/>
                      </a:lnTo>
                      <a:lnTo>
                        <a:pt x="56225" y="105101"/>
                      </a:lnTo>
                      <a:lnTo>
                        <a:pt x="51897" y="105975"/>
                      </a:lnTo>
                      <a:cubicBezTo>
                        <a:pt x="23235" y="105975"/>
                        <a:pt x="0" y="82741"/>
                        <a:pt x="0" y="54079"/>
                      </a:cubicBezTo>
                      <a:cubicBezTo>
                        <a:pt x="0" y="25417"/>
                        <a:pt x="23235" y="2182"/>
                        <a:pt x="51897" y="2182"/>
                      </a:cubicBezTo>
                      <a:lnTo>
                        <a:pt x="51897" y="1308"/>
                      </a:lnTo>
                      <a:lnTo>
                        <a:pt x="793276" y="1308"/>
                      </a:lnTo>
                      <a:lnTo>
                        <a:pt x="793276" y="2055"/>
                      </a:lnTo>
                      <a:close/>
                    </a:path>
                  </a:pathLst>
                </a:custGeom>
                <a:solidFill>
                  <a:srgbClr val="585858"/>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7" name="Freeform: Shape 46">
                  <a:extLst>
                    <a:ext uri="{FF2B5EF4-FFF2-40B4-BE49-F238E27FC236}">
                      <a16:creationId xmlns:a16="http://schemas.microsoft.com/office/drawing/2014/main" id="{2259987E-EE83-4048-9BC2-E864F3ED9384}"/>
                    </a:ext>
                  </a:extLst>
                </p:cNvPr>
                <p:cNvSpPr>
                  <a:spLocks/>
                </p:cNvSpPr>
                <p:nvPr/>
              </p:nvSpPr>
              <p:spPr>
                <a:xfrm>
                  <a:off x="8701548" y="5697044"/>
                  <a:ext cx="548640" cy="172261"/>
                </a:xfrm>
                <a:custGeom>
                  <a:avLst/>
                  <a:gdLst>
                    <a:gd name="connsiteX0" fmla="*/ 0 w 698346"/>
                    <a:gd name="connsiteY0" fmla="*/ 0 h 172261"/>
                    <a:gd name="connsiteX1" fmla="*/ 698346 w 698346"/>
                    <a:gd name="connsiteY1" fmla="*/ 0 h 172261"/>
                    <a:gd name="connsiteX2" fmla="*/ 663713 w 698346"/>
                    <a:gd name="connsiteY2" fmla="*/ 41974 h 172261"/>
                    <a:gd name="connsiteX3" fmla="*/ 349172 w 698346"/>
                    <a:gd name="connsiteY3" fmla="*/ 172261 h 172261"/>
                    <a:gd name="connsiteX4" fmla="*/ 34631 w 698346"/>
                    <a:gd name="connsiteY4" fmla="*/ 41974 h 172261"/>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698346" h="172261">
                      <a:moveTo>
                        <a:pt x="0" y="0"/>
                      </a:moveTo>
                      <a:lnTo>
                        <a:pt x="698346" y="0"/>
                      </a:lnTo>
                      <a:lnTo>
                        <a:pt x="663713" y="41974"/>
                      </a:lnTo>
                      <a:cubicBezTo>
                        <a:pt x="583215" y="122473"/>
                        <a:pt x="472008" y="172261"/>
                        <a:pt x="349172" y="172261"/>
                      </a:cubicBezTo>
                      <a:cubicBezTo>
                        <a:pt x="226336" y="172261"/>
                        <a:pt x="115129" y="122473"/>
                        <a:pt x="34631" y="41974"/>
                      </a:cubicBezTo>
                      <a:close/>
                    </a:path>
                  </a:pathLst>
                </a:custGeom>
                <a:solidFill>
                  <a:srgbClr val="636363"/>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grpSp>
          <p:sp>
            <p:nvSpPr>
              <p:cNvPr id="68" name="Text Box 10">
                <a:extLst>
                  <a:ext uri="{FF2B5EF4-FFF2-40B4-BE49-F238E27FC236}">
                    <a16:creationId xmlns:a16="http://schemas.microsoft.com/office/drawing/2014/main" id="{B6E2100C-5B33-4F1A-A475-41B78426DA4B}"/>
                  </a:ext>
                </a:extLst>
              </p:cNvPr>
              <p:cNvSpPr txBox="1">
                <a:spLocks noChangeArrowheads="1"/>
              </p:cNvSpPr>
              <p:nvPr/>
            </p:nvSpPr>
            <p:spPr bwMode="auto">
              <a:xfrm rot="1274290">
                <a:off x="7389156" y="3199100"/>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chemeClr val="bg2">
                        <a:lumMod val="25000"/>
                      </a:schemeClr>
                    </a:solidFill>
                    <a:latin typeface="Candara" panose="020E0502030303020204" pitchFamily="34" charset="0"/>
                  </a:rPr>
                  <a:t>LOREM IPSUM DOLOR</a:t>
                </a:r>
              </a:p>
            </p:txBody>
          </p:sp>
        </p:grpSp>
        <p:sp>
          <p:nvSpPr>
            <p:cNvPr id="57" name="Freeform 101">
              <a:extLst>
                <a:ext uri="{FF2B5EF4-FFF2-40B4-BE49-F238E27FC236}">
                  <a16:creationId xmlns:a16="http://schemas.microsoft.com/office/drawing/2014/main" id="{7F8108BA-8F4E-483F-A079-54B06C7540F8}"/>
                </a:ext>
              </a:extLst>
            </p:cNvPr>
            <p:cNvSpPr>
              <a:spLocks noChangeAspect="1" noEditPoints="1"/>
            </p:cNvSpPr>
            <p:nvPr/>
          </p:nvSpPr>
          <p:spPr bwMode="auto">
            <a:xfrm>
              <a:off x="7736820" y="3555194"/>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25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406093527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9"/>
                                        </p:tgtEl>
                                        <p:attrNameLst>
                                          <p:attrName>style.visibility</p:attrName>
                                        </p:attrNameLst>
                                      </p:cBhvr>
                                      <p:to>
                                        <p:strVal val="visible"/>
                                      </p:to>
                                    </p:set>
                                    <p:animEffect transition="in" filter="wipe(left)">
                                      <p:cBhvr>
                                        <p:cTn id="7" dur="500"/>
                                        <p:tgtEl>
                                          <p:spTgt spid="49"/>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48"/>
                                        </p:tgtEl>
                                        <p:attrNameLst>
                                          <p:attrName>style.visibility</p:attrName>
                                        </p:attrNameLst>
                                      </p:cBhvr>
                                      <p:to>
                                        <p:strVal val="visible"/>
                                      </p:to>
                                    </p:set>
                                    <p:animEffect transition="in" filter="wipe(left)">
                                      <p:cBhvr>
                                        <p:cTn id="10" dur="500"/>
                                        <p:tgtEl>
                                          <p:spTgt spid="48"/>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0">
                                            <p:txEl>
                                              <p:pRg st="0" end="0"/>
                                            </p:txEl>
                                          </p:spTgt>
                                        </p:tgtEl>
                                        <p:attrNameLst>
                                          <p:attrName>style.visibility</p:attrName>
                                        </p:attrNameLst>
                                      </p:cBhvr>
                                      <p:to>
                                        <p:strVal val="visible"/>
                                      </p:to>
                                    </p:set>
                                    <p:animEffect transition="in" filter="fade">
                                      <p:cBhvr>
                                        <p:cTn id="14" dur="500"/>
                                        <p:tgtEl>
                                          <p:spTgt spid="50">
                                            <p:txEl>
                                              <p:pRg st="0" end="0"/>
                                            </p:txEl>
                                          </p:spTgt>
                                        </p:tgtEl>
                                      </p:cBhvr>
                                    </p:animEffect>
                                    <p:anim calcmode="lin" valueType="num">
                                      <p:cBhvr>
                                        <p:cTn id="15" dur="500" fill="hold"/>
                                        <p:tgtEl>
                                          <p:spTgt spid="50">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0">
                                            <p:txEl>
                                              <p:pRg st="2" end="2"/>
                                            </p:txEl>
                                          </p:spTgt>
                                        </p:tgtEl>
                                        <p:attrNameLst>
                                          <p:attrName>style.visibility</p:attrName>
                                        </p:attrNameLst>
                                      </p:cBhvr>
                                      <p:to>
                                        <p:strVal val="visible"/>
                                      </p:to>
                                    </p:set>
                                    <p:animEffect transition="in" filter="fade">
                                      <p:cBhvr>
                                        <p:cTn id="20" dur="500"/>
                                        <p:tgtEl>
                                          <p:spTgt spid="50">
                                            <p:txEl>
                                              <p:pRg st="2" end="2"/>
                                            </p:txEl>
                                          </p:spTgt>
                                        </p:tgtEl>
                                      </p:cBhvr>
                                    </p:animEffect>
                                    <p:anim calcmode="lin" valueType="num">
                                      <p:cBhvr>
                                        <p:cTn id="21" dur="500" fill="hold"/>
                                        <p:tgtEl>
                                          <p:spTgt spid="50">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0">
                                            <p:txEl>
                                              <p:pRg st="4" end="4"/>
                                            </p:txEl>
                                          </p:spTgt>
                                        </p:tgtEl>
                                        <p:attrNameLst>
                                          <p:attrName>style.visibility</p:attrName>
                                        </p:attrNameLst>
                                      </p:cBhvr>
                                      <p:to>
                                        <p:strVal val="visible"/>
                                      </p:to>
                                    </p:set>
                                    <p:animEffect transition="in" filter="fade">
                                      <p:cBhvr>
                                        <p:cTn id="26" dur="500"/>
                                        <p:tgtEl>
                                          <p:spTgt spid="50">
                                            <p:txEl>
                                              <p:pRg st="4" end="4"/>
                                            </p:txEl>
                                          </p:spTgt>
                                        </p:tgtEl>
                                      </p:cBhvr>
                                    </p:animEffect>
                                    <p:anim calcmode="lin" valueType="num">
                                      <p:cBhvr>
                                        <p:cTn id="27" dur="500" fill="hold"/>
                                        <p:tgtEl>
                                          <p:spTgt spid="50">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0">
                                            <p:txEl>
                                              <p:pRg st="6" end="6"/>
                                            </p:txEl>
                                          </p:spTgt>
                                        </p:tgtEl>
                                        <p:attrNameLst>
                                          <p:attrName>style.visibility</p:attrName>
                                        </p:attrNameLst>
                                      </p:cBhvr>
                                      <p:to>
                                        <p:strVal val="visible"/>
                                      </p:to>
                                    </p:set>
                                    <p:animEffect transition="in" filter="fade">
                                      <p:cBhvr>
                                        <p:cTn id="32" dur="500"/>
                                        <p:tgtEl>
                                          <p:spTgt spid="50">
                                            <p:txEl>
                                              <p:pRg st="6" end="6"/>
                                            </p:txEl>
                                          </p:spTgt>
                                        </p:tgtEl>
                                      </p:cBhvr>
                                    </p:animEffect>
                                    <p:anim calcmode="lin" valueType="num">
                                      <p:cBhvr>
                                        <p:cTn id="33" dur="500" fill="hold"/>
                                        <p:tgtEl>
                                          <p:spTgt spid="50">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0">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0">
                                            <p:txEl>
                                              <p:pRg st="8" end="8"/>
                                            </p:txEl>
                                          </p:spTgt>
                                        </p:tgtEl>
                                        <p:attrNameLst>
                                          <p:attrName>style.visibility</p:attrName>
                                        </p:attrNameLst>
                                      </p:cBhvr>
                                      <p:to>
                                        <p:strVal val="visible"/>
                                      </p:to>
                                    </p:set>
                                    <p:animEffect transition="in" filter="fade">
                                      <p:cBhvr>
                                        <p:cTn id="38" dur="500"/>
                                        <p:tgtEl>
                                          <p:spTgt spid="50">
                                            <p:txEl>
                                              <p:pRg st="8" end="8"/>
                                            </p:txEl>
                                          </p:spTgt>
                                        </p:tgtEl>
                                      </p:cBhvr>
                                    </p:animEffect>
                                    <p:anim calcmode="lin" valueType="num">
                                      <p:cBhvr>
                                        <p:cTn id="39" dur="500" fill="hold"/>
                                        <p:tgtEl>
                                          <p:spTgt spid="50">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0">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0">
                                            <p:txEl>
                                              <p:pRg st="10" end="10"/>
                                            </p:txEl>
                                          </p:spTgt>
                                        </p:tgtEl>
                                        <p:attrNameLst>
                                          <p:attrName>style.visibility</p:attrName>
                                        </p:attrNameLst>
                                      </p:cBhvr>
                                      <p:to>
                                        <p:strVal val="visible"/>
                                      </p:to>
                                    </p:set>
                                    <p:animEffect transition="in" filter="fade">
                                      <p:cBhvr>
                                        <p:cTn id="44" dur="500"/>
                                        <p:tgtEl>
                                          <p:spTgt spid="50">
                                            <p:txEl>
                                              <p:pRg st="10" end="10"/>
                                            </p:txEl>
                                          </p:spTgt>
                                        </p:tgtEl>
                                      </p:cBhvr>
                                    </p:animEffect>
                                    <p:anim calcmode="lin" valueType="num">
                                      <p:cBhvr>
                                        <p:cTn id="45" dur="500" fill="hold"/>
                                        <p:tgtEl>
                                          <p:spTgt spid="50">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0">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31" presetClass="entr" presetSubtype="0" fill="hold" nodeType="afterEffect">
                                  <p:stCondLst>
                                    <p:cond delay="0"/>
                                  </p:stCondLst>
                                  <p:childTnLst>
                                    <p:set>
                                      <p:cBhvr>
                                        <p:cTn id="55" dur="1" fill="hold">
                                          <p:stCondLst>
                                            <p:cond delay="0"/>
                                          </p:stCondLst>
                                        </p:cTn>
                                        <p:tgtEl>
                                          <p:spTgt spid="7"/>
                                        </p:tgtEl>
                                        <p:attrNameLst>
                                          <p:attrName>style.visibility</p:attrName>
                                        </p:attrNameLst>
                                      </p:cBhvr>
                                      <p:to>
                                        <p:strVal val="visible"/>
                                      </p:to>
                                    </p:set>
                                    <p:anim calcmode="lin" valueType="num">
                                      <p:cBhvr>
                                        <p:cTn id="56" dur="1000" fill="hold"/>
                                        <p:tgtEl>
                                          <p:spTgt spid="7"/>
                                        </p:tgtEl>
                                        <p:attrNameLst>
                                          <p:attrName>ppt_w</p:attrName>
                                        </p:attrNameLst>
                                      </p:cBhvr>
                                      <p:tavLst>
                                        <p:tav tm="0">
                                          <p:val>
                                            <p:fltVal val="0"/>
                                          </p:val>
                                        </p:tav>
                                        <p:tav tm="100000">
                                          <p:val>
                                            <p:strVal val="#ppt_w"/>
                                          </p:val>
                                        </p:tav>
                                      </p:tavLst>
                                    </p:anim>
                                    <p:anim calcmode="lin" valueType="num">
                                      <p:cBhvr>
                                        <p:cTn id="57" dur="1000" fill="hold"/>
                                        <p:tgtEl>
                                          <p:spTgt spid="7"/>
                                        </p:tgtEl>
                                        <p:attrNameLst>
                                          <p:attrName>ppt_h</p:attrName>
                                        </p:attrNameLst>
                                      </p:cBhvr>
                                      <p:tavLst>
                                        <p:tav tm="0">
                                          <p:val>
                                            <p:fltVal val="0"/>
                                          </p:val>
                                        </p:tav>
                                        <p:tav tm="100000">
                                          <p:val>
                                            <p:strVal val="#ppt_h"/>
                                          </p:val>
                                        </p:tav>
                                      </p:tavLst>
                                    </p:anim>
                                    <p:anim calcmode="lin" valueType="num">
                                      <p:cBhvr>
                                        <p:cTn id="58" dur="1000" fill="hold"/>
                                        <p:tgtEl>
                                          <p:spTgt spid="7"/>
                                        </p:tgtEl>
                                        <p:attrNameLst>
                                          <p:attrName>style.rotation</p:attrName>
                                        </p:attrNameLst>
                                      </p:cBhvr>
                                      <p:tavLst>
                                        <p:tav tm="0">
                                          <p:val>
                                            <p:fltVal val="90"/>
                                          </p:val>
                                        </p:tav>
                                        <p:tav tm="100000">
                                          <p:val>
                                            <p:fltVal val="0"/>
                                          </p:val>
                                        </p:tav>
                                      </p:tavLst>
                                    </p:anim>
                                    <p:animEffect transition="in" filter="fade">
                                      <p:cBhvr>
                                        <p:cTn id="59" dur="1000"/>
                                        <p:tgtEl>
                                          <p:spTgt spid="7"/>
                                        </p:tgtEl>
                                      </p:cBhvr>
                                    </p:animEffect>
                                  </p:childTnLst>
                                </p:cTn>
                              </p:par>
                            </p:childTnLst>
                          </p:cTn>
                        </p:par>
                        <p:par>
                          <p:cTn id="60" fill="hold">
                            <p:stCondLst>
                              <p:cond delay="5000"/>
                            </p:stCondLst>
                            <p:childTnLst>
                              <p:par>
                                <p:cTn id="61" presetID="16" presetClass="entr" presetSubtype="42" fill="hold" grpId="0" nodeType="afterEffect">
                                  <p:stCondLst>
                                    <p:cond delay="0"/>
                                  </p:stCondLst>
                                  <p:childTnLst>
                                    <p:set>
                                      <p:cBhvr>
                                        <p:cTn id="62" dur="1" fill="hold">
                                          <p:stCondLst>
                                            <p:cond delay="0"/>
                                          </p:stCondLst>
                                        </p:cTn>
                                        <p:tgtEl>
                                          <p:spTgt spid="60"/>
                                        </p:tgtEl>
                                        <p:attrNameLst>
                                          <p:attrName>style.visibility</p:attrName>
                                        </p:attrNameLst>
                                      </p:cBhvr>
                                      <p:to>
                                        <p:strVal val="visible"/>
                                      </p:to>
                                    </p:set>
                                    <p:animEffect transition="in" filter="barn(outHorizontal)">
                                      <p:cBhvr>
                                        <p:cTn id="63" dur="500"/>
                                        <p:tgtEl>
                                          <p:spTgt spid="60"/>
                                        </p:tgtEl>
                                      </p:cBhvr>
                                    </p:animEffect>
                                  </p:childTnLst>
                                </p:cTn>
                              </p:par>
                            </p:childTnLst>
                          </p:cTn>
                        </p:par>
                        <p:par>
                          <p:cTn id="64" fill="hold">
                            <p:stCondLst>
                              <p:cond delay="5500"/>
                            </p:stCondLst>
                            <p:childTnLst>
                              <p:par>
                                <p:cTn id="65" presetID="42" presetClass="entr" presetSubtype="0" fill="hold" grpId="0" nodeType="afterEffect">
                                  <p:stCondLst>
                                    <p:cond delay="0"/>
                                  </p:stCondLst>
                                  <p:childTnLst>
                                    <p:set>
                                      <p:cBhvr>
                                        <p:cTn id="66" dur="1" fill="hold">
                                          <p:stCondLst>
                                            <p:cond delay="0"/>
                                          </p:stCondLst>
                                        </p:cTn>
                                        <p:tgtEl>
                                          <p:spTgt spid="74"/>
                                        </p:tgtEl>
                                        <p:attrNameLst>
                                          <p:attrName>style.visibility</p:attrName>
                                        </p:attrNameLst>
                                      </p:cBhvr>
                                      <p:to>
                                        <p:strVal val="visible"/>
                                      </p:to>
                                    </p:set>
                                    <p:animEffect transition="in" filter="fade">
                                      <p:cBhvr>
                                        <p:cTn id="67" dur="1000"/>
                                        <p:tgtEl>
                                          <p:spTgt spid="74"/>
                                        </p:tgtEl>
                                      </p:cBhvr>
                                    </p:animEffect>
                                    <p:anim calcmode="lin" valueType="num">
                                      <p:cBhvr>
                                        <p:cTn id="68" dur="1000" fill="hold"/>
                                        <p:tgtEl>
                                          <p:spTgt spid="74"/>
                                        </p:tgtEl>
                                        <p:attrNameLst>
                                          <p:attrName>ppt_x</p:attrName>
                                        </p:attrNameLst>
                                      </p:cBhvr>
                                      <p:tavLst>
                                        <p:tav tm="0">
                                          <p:val>
                                            <p:strVal val="#ppt_x"/>
                                          </p:val>
                                        </p:tav>
                                        <p:tav tm="100000">
                                          <p:val>
                                            <p:strVal val="#ppt_x"/>
                                          </p:val>
                                        </p:tav>
                                      </p:tavLst>
                                    </p:anim>
                                    <p:anim calcmode="lin" valueType="num">
                                      <p:cBhvr>
                                        <p:cTn id="69" dur="1000" fill="hold"/>
                                        <p:tgtEl>
                                          <p:spTgt spid="74"/>
                                        </p:tgtEl>
                                        <p:attrNameLst>
                                          <p:attrName>ppt_y</p:attrName>
                                        </p:attrNameLst>
                                      </p:cBhvr>
                                      <p:tavLst>
                                        <p:tav tm="0">
                                          <p:val>
                                            <p:strVal val="#ppt_y+.1"/>
                                          </p:val>
                                        </p:tav>
                                        <p:tav tm="100000">
                                          <p:val>
                                            <p:strVal val="#ppt_y"/>
                                          </p:val>
                                        </p:tav>
                                      </p:tavLst>
                                    </p:anim>
                                  </p:childTnLst>
                                </p:cTn>
                              </p:par>
                            </p:childTnLst>
                          </p:cTn>
                        </p:par>
                        <p:par>
                          <p:cTn id="70" fill="hold">
                            <p:stCondLst>
                              <p:cond delay="6500"/>
                            </p:stCondLst>
                            <p:childTnLst>
                              <p:par>
                                <p:cTn id="71" presetID="31" presetClass="entr" presetSubtype="0" fill="hold" nodeType="afterEffect">
                                  <p:stCondLst>
                                    <p:cond delay="0"/>
                                  </p:stCondLst>
                                  <p:childTnLst>
                                    <p:set>
                                      <p:cBhvr>
                                        <p:cTn id="72" dur="1" fill="hold">
                                          <p:stCondLst>
                                            <p:cond delay="0"/>
                                          </p:stCondLst>
                                        </p:cTn>
                                        <p:tgtEl>
                                          <p:spTgt spid="6"/>
                                        </p:tgtEl>
                                        <p:attrNameLst>
                                          <p:attrName>style.visibility</p:attrName>
                                        </p:attrNameLst>
                                      </p:cBhvr>
                                      <p:to>
                                        <p:strVal val="visible"/>
                                      </p:to>
                                    </p:set>
                                    <p:anim calcmode="lin" valueType="num">
                                      <p:cBhvr>
                                        <p:cTn id="73" dur="1000" fill="hold"/>
                                        <p:tgtEl>
                                          <p:spTgt spid="6"/>
                                        </p:tgtEl>
                                        <p:attrNameLst>
                                          <p:attrName>ppt_w</p:attrName>
                                        </p:attrNameLst>
                                      </p:cBhvr>
                                      <p:tavLst>
                                        <p:tav tm="0">
                                          <p:val>
                                            <p:fltVal val="0"/>
                                          </p:val>
                                        </p:tav>
                                        <p:tav tm="100000">
                                          <p:val>
                                            <p:strVal val="#ppt_w"/>
                                          </p:val>
                                        </p:tav>
                                      </p:tavLst>
                                    </p:anim>
                                    <p:anim calcmode="lin" valueType="num">
                                      <p:cBhvr>
                                        <p:cTn id="74" dur="1000" fill="hold"/>
                                        <p:tgtEl>
                                          <p:spTgt spid="6"/>
                                        </p:tgtEl>
                                        <p:attrNameLst>
                                          <p:attrName>ppt_h</p:attrName>
                                        </p:attrNameLst>
                                      </p:cBhvr>
                                      <p:tavLst>
                                        <p:tav tm="0">
                                          <p:val>
                                            <p:fltVal val="0"/>
                                          </p:val>
                                        </p:tav>
                                        <p:tav tm="100000">
                                          <p:val>
                                            <p:strVal val="#ppt_h"/>
                                          </p:val>
                                        </p:tav>
                                      </p:tavLst>
                                    </p:anim>
                                    <p:anim calcmode="lin" valueType="num">
                                      <p:cBhvr>
                                        <p:cTn id="75" dur="1000" fill="hold"/>
                                        <p:tgtEl>
                                          <p:spTgt spid="6"/>
                                        </p:tgtEl>
                                        <p:attrNameLst>
                                          <p:attrName>style.rotation</p:attrName>
                                        </p:attrNameLst>
                                      </p:cBhvr>
                                      <p:tavLst>
                                        <p:tav tm="0">
                                          <p:val>
                                            <p:fltVal val="90"/>
                                          </p:val>
                                        </p:tav>
                                        <p:tav tm="100000">
                                          <p:val>
                                            <p:fltVal val="0"/>
                                          </p:val>
                                        </p:tav>
                                      </p:tavLst>
                                    </p:anim>
                                    <p:animEffect transition="in" filter="fade">
                                      <p:cBhvr>
                                        <p:cTn id="76" dur="1000"/>
                                        <p:tgtEl>
                                          <p:spTgt spid="6"/>
                                        </p:tgtEl>
                                      </p:cBhvr>
                                    </p:animEffect>
                                  </p:childTnLst>
                                </p:cTn>
                              </p:par>
                            </p:childTnLst>
                          </p:cTn>
                        </p:par>
                        <p:par>
                          <p:cTn id="77" fill="hold">
                            <p:stCondLst>
                              <p:cond delay="7500"/>
                            </p:stCondLst>
                            <p:childTnLst>
                              <p:par>
                                <p:cTn id="78" presetID="16" presetClass="entr" presetSubtype="42" fill="hold" grpId="0" nodeType="afterEffect">
                                  <p:stCondLst>
                                    <p:cond delay="0"/>
                                  </p:stCondLst>
                                  <p:childTnLst>
                                    <p:set>
                                      <p:cBhvr>
                                        <p:cTn id="79" dur="1" fill="hold">
                                          <p:stCondLst>
                                            <p:cond delay="0"/>
                                          </p:stCondLst>
                                        </p:cTn>
                                        <p:tgtEl>
                                          <p:spTgt spid="59"/>
                                        </p:tgtEl>
                                        <p:attrNameLst>
                                          <p:attrName>style.visibility</p:attrName>
                                        </p:attrNameLst>
                                      </p:cBhvr>
                                      <p:to>
                                        <p:strVal val="visible"/>
                                      </p:to>
                                    </p:set>
                                    <p:animEffect transition="in" filter="barn(outHorizontal)">
                                      <p:cBhvr>
                                        <p:cTn id="80" dur="500"/>
                                        <p:tgtEl>
                                          <p:spTgt spid="59"/>
                                        </p:tgtEl>
                                      </p:cBhvr>
                                    </p:animEffect>
                                  </p:childTnLst>
                                </p:cTn>
                              </p:par>
                            </p:childTnLst>
                          </p:cTn>
                        </p:par>
                        <p:par>
                          <p:cTn id="81" fill="hold">
                            <p:stCondLst>
                              <p:cond delay="8000"/>
                            </p:stCondLst>
                            <p:childTnLst>
                              <p:par>
                                <p:cTn id="82" presetID="42" presetClass="entr" presetSubtype="0" fill="hold" grpId="0" nodeType="afterEffect">
                                  <p:stCondLst>
                                    <p:cond delay="0"/>
                                  </p:stCondLst>
                                  <p:childTnLst>
                                    <p:set>
                                      <p:cBhvr>
                                        <p:cTn id="83" dur="1" fill="hold">
                                          <p:stCondLst>
                                            <p:cond delay="0"/>
                                          </p:stCondLst>
                                        </p:cTn>
                                        <p:tgtEl>
                                          <p:spTgt spid="75"/>
                                        </p:tgtEl>
                                        <p:attrNameLst>
                                          <p:attrName>style.visibility</p:attrName>
                                        </p:attrNameLst>
                                      </p:cBhvr>
                                      <p:to>
                                        <p:strVal val="visible"/>
                                      </p:to>
                                    </p:set>
                                    <p:animEffect transition="in" filter="fade">
                                      <p:cBhvr>
                                        <p:cTn id="84" dur="1000"/>
                                        <p:tgtEl>
                                          <p:spTgt spid="75"/>
                                        </p:tgtEl>
                                      </p:cBhvr>
                                    </p:animEffect>
                                    <p:anim calcmode="lin" valueType="num">
                                      <p:cBhvr>
                                        <p:cTn id="85" dur="1000" fill="hold"/>
                                        <p:tgtEl>
                                          <p:spTgt spid="75"/>
                                        </p:tgtEl>
                                        <p:attrNameLst>
                                          <p:attrName>ppt_x</p:attrName>
                                        </p:attrNameLst>
                                      </p:cBhvr>
                                      <p:tavLst>
                                        <p:tav tm="0">
                                          <p:val>
                                            <p:strVal val="#ppt_x"/>
                                          </p:val>
                                        </p:tav>
                                        <p:tav tm="100000">
                                          <p:val>
                                            <p:strVal val="#ppt_x"/>
                                          </p:val>
                                        </p:tav>
                                      </p:tavLst>
                                    </p:anim>
                                    <p:anim calcmode="lin" valueType="num">
                                      <p:cBhvr>
                                        <p:cTn id="86" dur="1000" fill="hold"/>
                                        <p:tgtEl>
                                          <p:spTgt spid="75"/>
                                        </p:tgtEl>
                                        <p:attrNameLst>
                                          <p:attrName>ppt_y</p:attrName>
                                        </p:attrNameLst>
                                      </p:cBhvr>
                                      <p:tavLst>
                                        <p:tav tm="0">
                                          <p:val>
                                            <p:strVal val="#ppt_y+.1"/>
                                          </p:val>
                                        </p:tav>
                                        <p:tav tm="100000">
                                          <p:val>
                                            <p:strVal val="#ppt_y"/>
                                          </p:val>
                                        </p:tav>
                                      </p:tavLst>
                                    </p:anim>
                                  </p:childTnLst>
                                </p:cTn>
                              </p:par>
                            </p:childTnLst>
                          </p:cTn>
                        </p:par>
                        <p:par>
                          <p:cTn id="87" fill="hold">
                            <p:stCondLst>
                              <p:cond delay="9000"/>
                            </p:stCondLst>
                            <p:childTnLst>
                              <p:par>
                                <p:cTn id="88" presetID="31" presetClass="entr" presetSubtype="0" fill="hold" nodeType="afterEffect">
                                  <p:stCondLst>
                                    <p:cond delay="0"/>
                                  </p:stCondLst>
                                  <p:childTnLst>
                                    <p:set>
                                      <p:cBhvr>
                                        <p:cTn id="89" dur="1" fill="hold">
                                          <p:stCondLst>
                                            <p:cond delay="0"/>
                                          </p:stCondLst>
                                        </p:cTn>
                                        <p:tgtEl>
                                          <p:spTgt spid="5"/>
                                        </p:tgtEl>
                                        <p:attrNameLst>
                                          <p:attrName>style.visibility</p:attrName>
                                        </p:attrNameLst>
                                      </p:cBhvr>
                                      <p:to>
                                        <p:strVal val="visible"/>
                                      </p:to>
                                    </p:set>
                                    <p:anim calcmode="lin" valueType="num">
                                      <p:cBhvr>
                                        <p:cTn id="90" dur="1000" fill="hold"/>
                                        <p:tgtEl>
                                          <p:spTgt spid="5"/>
                                        </p:tgtEl>
                                        <p:attrNameLst>
                                          <p:attrName>ppt_w</p:attrName>
                                        </p:attrNameLst>
                                      </p:cBhvr>
                                      <p:tavLst>
                                        <p:tav tm="0">
                                          <p:val>
                                            <p:fltVal val="0"/>
                                          </p:val>
                                        </p:tav>
                                        <p:tav tm="100000">
                                          <p:val>
                                            <p:strVal val="#ppt_w"/>
                                          </p:val>
                                        </p:tav>
                                      </p:tavLst>
                                    </p:anim>
                                    <p:anim calcmode="lin" valueType="num">
                                      <p:cBhvr>
                                        <p:cTn id="91" dur="1000" fill="hold"/>
                                        <p:tgtEl>
                                          <p:spTgt spid="5"/>
                                        </p:tgtEl>
                                        <p:attrNameLst>
                                          <p:attrName>ppt_h</p:attrName>
                                        </p:attrNameLst>
                                      </p:cBhvr>
                                      <p:tavLst>
                                        <p:tav tm="0">
                                          <p:val>
                                            <p:fltVal val="0"/>
                                          </p:val>
                                        </p:tav>
                                        <p:tav tm="100000">
                                          <p:val>
                                            <p:strVal val="#ppt_h"/>
                                          </p:val>
                                        </p:tav>
                                      </p:tavLst>
                                    </p:anim>
                                    <p:anim calcmode="lin" valueType="num">
                                      <p:cBhvr>
                                        <p:cTn id="92" dur="1000" fill="hold"/>
                                        <p:tgtEl>
                                          <p:spTgt spid="5"/>
                                        </p:tgtEl>
                                        <p:attrNameLst>
                                          <p:attrName>style.rotation</p:attrName>
                                        </p:attrNameLst>
                                      </p:cBhvr>
                                      <p:tavLst>
                                        <p:tav tm="0">
                                          <p:val>
                                            <p:fltVal val="90"/>
                                          </p:val>
                                        </p:tav>
                                        <p:tav tm="100000">
                                          <p:val>
                                            <p:fltVal val="0"/>
                                          </p:val>
                                        </p:tav>
                                      </p:tavLst>
                                    </p:anim>
                                    <p:animEffect transition="in" filter="fade">
                                      <p:cBhvr>
                                        <p:cTn id="93" dur="1000"/>
                                        <p:tgtEl>
                                          <p:spTgt spid="5"/>
                                        </p:tgtEl>
                                      </p:cBhvr>
                                    </p:animEffect>
                                  </p:childTnLst>
                                </p:cTn>
                              </p:par>
                            </p:childTnLst>
                          </p:cTn>
                        </p:par>
                        <p:par>
                          <p:cTn id="94" fill="hold">
                            <p:stCondLst>
                              <p:cond delay="10000"/>
                            </p:stCondLst>
                            <p:childTnLst>
                              <p:par>
                                <p:cTn id="95" presetID="16" presetClass="entr" presetSubtype="37" fill="hold" grpId="0" nodeType="afterEffect">
                                  <p:stCondLst>
                                    <p:cond delay="0"/>
                                  </p:stCondLst>
                                  <p:childTnLst>
                                    <p:set>
                                      <p:cBhvr>
                                        <p:cTn id="96" dur="1" fill="hold">
                                          <p:stCondLst>
                                            <p:cond delay="0"/>
                                          </p:stCondLst>
                                        </p:cTn>
                                        <p:tgtEl>
                                          <p:spTgt spid="61"/>
                                        </p:tgtEl>
                                        <p:attrNameLst>
                                          <p:attrName>style.visibility</p:attrName>
                                        </p:attrNameLst>
                                      </p:cBhvr>
                                      <p:to>
                                        <p:strVal val="visible"/>
                                      </p:to>
                                    </p:set>
                                    <p:animEffect transition="in" filter="barn(outVertical)">
                                      <p:cBhvr>
                                        <p:cTn id="97" dur="500"/>
                                        <p:tgtEl>
                                          <p:spTgt spid="61"/>
                                        </p:tgtEl>
                                      </p:cBhvr>
                                    </p:animEffect>
                                  </p:childTnLst>
                                </p:cTn>
                              </p:par>
                            </p:childTnLst>
                          </p:cTn>
                        </p:par>
                        <p:par>
                          <p:cTn id="98" fill="hold">
                            <p:stCondLst>
                              <p:cond delay="10500"/>
                            </p:stCondLst>
                            <p:childTnLst>
                              <p:par>
                                <p:cTn id="99" presetID="42" presetClass="entr" presetSubtype="0" fill="hold" grpId="0" nodeType="afterEffect">
                                  <p:stCondLst>
                                    <p:cond delay="0"/>
                                  </p:stCondLst>
                                  <p:childTnLst>
                                    <p:set>
                                      <p:cBhvr>
                                        <p:cTn id="100" dur="1" fill="hold">
                                          <p:stCondLst>
                                            <p:cond delay="0"/>
                                          </p:stCondLst>
                                        </p:cTn>
                                        <p:tgtEl>
                                          <p:spTgt spid="76"/>
                                        </p:tgtEl>
                                        <p:attrNameLst>
                                          <p:attrName>style.visibility</p:attrName>
                                        </p:attrNameLst>
                                      </p:cBhvr>
                                      <p:to>
                                        <p:strVal val="visible"/>
                                      </p:to>
                                    </p:set>
                                    <p:animEffect transition="in" filter="fade">
                                      <p:cBhvr>
                                        <p:cTn id="101" dur="1000"/>
                                        <p:tgtEl>
                                          <p:spTgt spid="76"/>
                                        </p:tgtEl>
                                      </p:cBhvr>
                                    </p:animEffect>
                                    <p:anim calcmode="lin" valueType="num">
                                      <p:cBhvr>
                                        <p:cTn id="102" dur="1000" fill="hold"/>
                                        <p:tgtEl>
                                          <p:spTgt spid="76"/>
                                        </p:tgtEl>
                                        <p:attrNameLst>
                                          <p:attrName>ppt_x</p:attrName>
                                        </p:attrNameLst>
                                      </p:cBhvr>
                                      <p:tavLst>
                                        <p:tav tm="0">
                                          <p:val>
                                            <p:strVal val="#ppt_x"/>
                                          </p:val>
                                        </p:tav>
                                        <p:tav tm="100000">
                                          <p:val>
                                            <p:strVal val="#ppt_x"/>
                                          </p:val>
                                        </p:tav>
                                      </p:tavLst>
                                    </p:anim>
                                    <p:anim calcmode="lin" valueType="num">
                                      <p:cBhvr>
                                        <p:cTn id="103" dur="1000" fill="hold"/>
                                        <p:tgtEl>
                                          <p:spTgt spid="76"/>
                                        </p:tgtEl>
                                        <p:attrNameLst>
                                          <p:attrName>ppt_y</p:attrName>
                                        </p:attrNameLst>
                                      </p:cBhvr>
                                      <p:tavLst>
                                        <p:tav tm="0">
                                          <p:val>
                                            <p:strVal val="#ppt_y+.1"/>
                                          </p:val>
                                        </p:tav>
                                        <p:tav tm="100000">
                                          <p:val>
                                            <p:strVal val="#ppt_y"/>
                                          </p:val>
                                        </p:tav>
                                      </p:tavLst>
                                    </p:anim>
                                  </p:childTnLst>
                                </p:cTn>
                              </p:par>
                            </p:childTnLst>
                          </p:cTn>
                        </p:par>
                        <p:par>
                          <p:cTn id="104" fill="hold">
                            <p:stCondLst>
                              <p:cond delay="11500"/>
                            </p:stCondLst>
                            <p:childTnLst>
                              <p:par>
                                <p:cTn id="105" presetID="31" presetClass="entr" presetSubtype="0" fill="hold" nodeType="afterEffect">
                                  <p:stCondLst>
                                    <p:cond delay="0"/>
                                  </p:stCondLst>
                                  <p:childTnLst>
                                    <p:set>
                                      <p:cBhvr>
                                        <p:cTn id="106" dur="1" fill="hold">
                                          <p:stCondLst>
                                            <p:cond delay="0"/>
                                          </p:stCondLst>
                                        </p:cTn>
                                        <p:tgtEl>
                                          <p:spTgt spid="4"/>
                                        </p:tgtEl>
                                        <p:attrNameLst>
                                          <p:attrName>style.visibility</p:attrName>
                                        </p:attrNameLst>
                                      </p:cBhvr>
                                      <p:to>
                                        <p:strVal val="visible"/>
                                      </p:to>
                                    </p:set>
                                    <p:anim calcmode="lin" valueType="num">
                                      <p:cBhvr>
                                        <p:cTn id="107" dur="1000" fill="hold"/>
                                        <p:tgtEl>
                                          <p:spTgt spid="4"/>
                                        </p:tgtEl>
                                        <p:attrNameLst>
                                          <p:attrName>ppt_w</p:attrName>
                                        </p:attrNameLst>
                                      </p:cBhvr>
                                      <p:tavLst>
                                        <p:tav tm="0">
                                          <p:val>
                                            <p:fltVal val="0"/>
                                          </p:val>
                                        </p:tav>
                                        <p:tav tm="100000">
                                          <p:val>
                                            <p:strVal val="#ppt_w"/>
                                          </p:val>
                                        </p:tav>
                                      </p:tavLst>
                                    </p:anim>
                                    <p:anim calcmode="lin" valueType="num">
                                      <p:cBhvr>
                                        <p:cTn id="108" dur="1000" fill="hold"/>
                                        <p:tgtEl>
                                          <p:spTgt spid="4"/>
                                        </p:tgtEl>
                                        <p:attrNameLst>
                                          <p:attrName>ppt_h</p:attrName>
                                        </p:attrNameLst>
                                      </p:cBhvr>
                                      <p:tavLst>
                                        <p:tav tm="0">
                                          <p:val>
                                            <p:fltVal val="0"/>
                                          </p:val>
                                        </p:tav>
                                        <p:tav tm="100000">
                                          <p:val>
                                            <p:strVal val="#ppt_h"/>
                                          </p:val>
                                        </p:tav>
                                      </p:tavLst>
                                    </p:anim>
                                    <p:anim calcmode="lin" valueType="num">
                                      <p:cBhvr>
                                        <p:cTn id="109" dur="1000" fill="hold"/>
                                        <p:tgtEl>
                                          <p:spTgt spid="4"/>
                                        </p:tgtEl>
                                        <p:attrNameLst>
                                          <p:attrName>style.rotation</p:attrName>
                                        </p:attrNameLst>
                                      </p:cBhvr>
                                      <p:tavLst>
                                        <p:tav tm="0">
                                          <p:val>
                                            <p:fltVal val="90"/>
                                          </p:val>
                                        </p:tav>
                                        <p:tav tm="100000">
                                          <p:val>
                                            <p:fltVal val="0"/>
                                          </p:val>
                                        </p:tav>
                                      </p:tavLst>
                                    </p:anim>
                                    <p:animEffect transition="in" filter="fade">
                                      <p:cBhvr>
                                        <p:cTn id="110" dur="1000"/>
                                        <p:tgtEl>
                                          <p:spTgt spid="4"/>
                                        </p:tgtEl>
                                      </p:cBhvr>
                                    </p:animEffect>
                                  </p:childTnLst>
                                </p:cTn>
                              </p:par>
                            </p:childTnLst>
                          </p:cTn>
                        </p:par>
                        <p:par>
                          <p:cTn id="111" fill="hold">
                            <p:stCondLst>
                              <p:cond delay="12500"/>
                            </p:stCondLst>
                            <p:childTnLst>
                              <p:par>
                                <p:cTn id="112" presetID="16" presetClass="entr" presetSubtype="37" fill="hold" grpId="0" nodeType="afterEffect">
                                  <p:stCondLst>
                                    <p:cond delay="0"/>
                                  </p:stCondLst>
                                  <p:childTnLst>
                                    <p:set>
                                      <p:cBhvr>
                                        <p:cTn id="113" dur="1" fill="hold">
                                          <p:stCondLst>
                                            <p:cond delay="0"/>
                                          </p:stCondLst>
                                        </p:cTn>
                                        <p:tgtEl>
                                          <p:spTgt spid="62"/>
                                        </p:tgtEl>
                                        <p:attrNameLst>
                                          <p:attrName>style.visibility</p:attrName>
                                        </p:attrNameLst>
                                      </p:cBhvr>
                                      <p:to>
                                        <p:strVal val="visible"/>
                                      </p:to>
                                    </p:set>
                                    <p:animEffect transition="in" filter="barn(outVertical)">
                                      <p:cBhvr>
                                        <p:cTn id="114" dur="500"/>
                                        <p:tgtEl>
                                          <p:spTgt spid="62"/>
                                        </p:tgtEl>
                                      </p:cBhvr>
                                    </p:animEffect>
                                  </p:childTnLst>
                                </p:cTn>
                              </p:par>
                            </p:childTnLst>
                          </p:cTn>
                        </p:par>
                        <p:par>
                          <p:cTn id="115" fill="hold">
                            <p:stCondLst>
                              <p:cond delay="13000"/>
                            </p:stCondLst>
                            <p:childTnLst>
                              <p:par>
                                <p:cTn id="116" presetID="42" presetClass="entr" presetSubtype="0" fill="hold" grpId="0" nodeType="afterEffect">
                                  <p:stCondLst>
                                    <p:cond delay="0"/>
                                  </p:stCondLst>
                                  <p:childTnLst>
                                    <p:set>
                                      <p:cBhvr>
                                        <p:cTn id="117" dur="1" fill="hold">
                                          <p:stCondLst>
                                            <p:cond delay="0"/>
                                          </p:stCondLst>
                                        </p:cTn>
                                        <p:tgtEl>
                                          <p:spTgt spid="77"/>
                                        </p:tgtEl>
                                        <p:attrNameLst>
                                          <p:attrName>style.visibility</p:attrName>
                                        </p:attrNameLst>
                                      </p:cBhvr>
                                      <p:to>
                                        <p:strVal val="visible"/>
                                      </p:to>
                                    </p:set>
                                    <p:animEffect transition="in" filter="fade">
                                      <p:cBhvr>
                                        <p:cTn id="118" dur="1000"/>
                                        <p:tgtEl>
                                          <p:spTgt spid="77"/>
                                        </p:tgtEl>
                                      </p:cBhvr>
                                    </p:animEffect>
                                    <p:anim calcmode="lin" valueType="num">
                                      <p:cBhvr>
                                        <p:cTn id="119" dur="1000" fill="hold"/>
                                        <p:tgtEl>
                                          <p:spTgt spid="77"/>
                                        </p:tgtEl>
                                        <p:attrNameLst>
                                          <p:attrName>ppt_x</p:attrName>
                                        </p:attrNameLst>
                                      </p:cBhvr>
                                      <p:tavLst>
                                        <p:tav tm="0">
                                          <p:val>
                                            <p:strVal val="#ppt_x"/>
                                          </p:val>
                                        </p:tav>
                                        <p:tav tm="100000">
                                          <p:val>
                                            <p:strVal val="#ppt_x"/>
                                          </p:val>
                                        </p:tav>
                                      </p:tavLst>
                                    </p:anim>
                                    <p:anim calcmode="lin" valueType="num">
                                      <p:cBhvr>
                                        <p:cTn id="120" dur="1000" fill="hold"/>
                                        <p:tgtEl>
                                          <p:spTgt spid="77"/>
                                        </p:tgtEl>
                                        <p:attrNameLst>
                                          <p:attrName>ppt_y</p:attrName>
                                        </p:attrNameLst>
                                      </p:cBhvr>
                                      <p:tavLst>
                                        <p:tav tm="0">
                                          <p:val>
                                            <p:strVal val="#ppt_y+.1"/>
                                          </p:val>
                                        </p:tav>
                                        <p:tav tm="100000">
                                          <p:val>
                                            <p:strVal val="#ppt_y"/>
                                          </p:val>
                                        </p:tav>
                                      </p:tavLst>
                                    </p:anim>
                                  </p:childTnLst>
                                </p:cTn>
                              </p:par>
                            </p:childTnLst>
                          </p:cTn>
                        </p:par>
                        <p:par>
                          <p:cTn id="121" fill="hold">
                            <p:stCondLst>
                              <p:cond delay="14000"/>
                            </p:stCondLst>
                            <p:childTnLst>
                              <p:par>
                                <p:cTn id="122" presetID="31" presetClass="entr" presetSubtype="0" fill="hold" nodeType="afterEffect">
                                  <p:stCondLst>
                                    <p:cond delay="0"/>
                                  </p:stCondLst>
                                  <p:childTnLst>
                                    <p:set>
                                      <p:cBhvr>
                                        <p:cTn id="123" dur="1" fill="hold">
                                          <p:stCondLst>
                                            <p:cond delay="0"/>
                                          </p:stCondLst>
                                        </p:cTn>
                                        <p:tgtEl>
                                          <p:spTgt spid="3"/>
                                        </p:tgtEl>
                                        <p:attrNameLst>
                                          <p:attrName>style.visibility</p:attrName>
                                        </p:attrNameLst>
                                      </p:cBhvr>
                                      <p:to>
                                        <p:strVal val="visible"/>
                                      </p:to>
                                    </p:set>
                                    <p:anim calcmode="lin" valueType="num">
                                      <p:cBhvr>
                                        <p:cTn id="124" dur="1000" fill="hold"/>
                                        <p:tgtEl>
                                          <p:spTgt spid="3"/>
                                        </p:tgtEl>
                                        <p:attrNameLst>
                                          <p:attrName>ppt_w</p:attrName>
                                        </p:attrNameLst>
                                      </p:cBhvr>
                                      <p:tavLst>
                                        <p:tav tm="0">
                                          <p:val>
                                            <p:fltVal val="0"/>
                                          </p:val>
                                        </p:tav>
                                        <p:tav tm="100000">
                                          <p:val>
                                            <p:strVal val="#ppt_w"/>
                                          </p:val>
                                        </p:tav>
                                      </p:tavLst>
                                    </p:anim>
                                    <p:anim calcmode="lin" valueType="num">
                                      <p:cBhvr>
                                        <p:cTn id="125" dur="1000" fill="hold"/>
                                        <p:tgtEl>
                                          <p:spTgt spid="3"/>
                                        </p:tgtEl>
                                        <p:attrNameLst>
                                          <p:attrName>ppt_h</p:attrName>
                                        </p:attrNameLst>
                                      </p:cBhvr>
                                      <p:tavLst>
                                        <p:tav tm="0">
                                          <p:val>
                                            <p:fltVal val="0"/>
                                          </p:val>
                                        </p:tav>
                                        <p:tav tm="100000">
                                          <p:val>
                                            <p:strVal val="#ppt_h"/>
                                          </p:val>
                                        </p:tav>
                                      </p:tavLst>
                                    </p:anim>
                                    <p:anim calcmode="lin" valueType="num">
                                      <p:cBhvr>
                                        <p:cTn id="126" dur="1000" fill="hold"/>
                                        <p:tgtEl>
                                          <p:spTgt spid="3"/>
                                        </p:tgtEl>
                                        <p:attrNameLst>
                                          <p:attrName>style.rotation</p:attrName>
                                        </p:attrNameLst>
                                      </p:cBhvr>
                                      <p:tavLst>
                                        <p:tav tm="0">
                                          <p:val>
                                            <p:fltVal val="90"/>
                                          </p:val>
                                        </p:tav>
                                        <p:tav tm="100000">
                                          <p:val>
                                            <p:fltVal val="0"/>
                                          </p:val>
                                        </p:tav>
                                      </p:tavLst>
                                    </p:anim>
                                    <p:animEffect transition="in" filter="fade">
                                      <p:cBhvr>
                                        <p:cTn id="127" dur="1000"/>
                                        <p:tgtEl>
                                          <p:spTgt spid="3"/>
                                        </p:tgtEl>
                                      </p:cBhvr>
                                    </p:animEffect>
                                  </p:childTnLst>
                                </p:cTn>
                              </p:par>
                            </p:childTnLst>
                          </p:cTn>
                        </p:par>
                        <p:par>
                          <p:cTn id="128" fill="hold">
                            <p:stCondLst>
                              <p:cond delay="15000"/>
                            </p:stCondLst>
                            <p:childTnLst>
                              <p:par>
                                <p:cTn id="129" presetID="16" presetClass="entr" presetSubtype="42" fill="hold" grpId="0" nodeType="afterEffect">
                                  <p:stCondLst>
                                    <p:cond delay="0"/>
                                  </p:stCondLst>
                                  <p:childTnLst>
                                    <p:set>
                                      <p:cBhvr>
                                        <p:cTn id="130" dur="1" fill="hold">
                                          <p:stCondLst>
                                            <p:cond delay="0"/>
                                          </p:stCondLst>
                                        </p:cTn>
                                        <p:tgtEl>
                                          <p:spTgt spid="63"/>
                                        </p:tgtEl>
                                        <p:attrNameLst>
                                          <p:attrName>style.visibility</p:attrName>
                                        </p:attrNameLst>
                                      </p:cBhvr>
                                      <p:to>
                                        <p:strVal val="visible"/>
                                      </p:to>
                                    </p:set>
                                    <p:animEffect transition="in" filter="barn(outHorizontal)">
                                      <p:cBhvr>
                                        <p:cTn id="131" dur="500"/>
                                        <p:tgtEl>
                                          <p:spTgt spid="63"/>
                                        </p:tgtEl>
                                      </p:cBhvr>
                                    </p:animEffect>
                                  </p:childTnLst>
                                </p:cTn>
                              </p:par>
                            </p:childTnLst>
                          </p:cTn>
                        </p:par>
                        <p:par>
                          <p:cTn id="132" fill="hold">
                            <p:stCondLst>
                              <p:cond delay="15500"/>
                            </p:stCondLst>
                            <p:childTnLst>
                              <p:par>
                                <p:cTn id="133" presetID="42" presetClass="entr" presetSubtype="0" fill="hold" grpId="0" nodeType="afterEffect">
                                  <p:stCondLst>
                                    <p:cond delay="0"/>
                                  </p:stCondLst>
                                  <p:childTnLst>
                                    <p:set>
                                      <p:cBhvr>
                                        <p:cTn id="134" dur="1" fill="hold">
                                          <p:stCondLst>
                                            <p:cond delay="0"/>
                                          </p:stCondLst>
                                        </p:cTn>
                                        <p:tgtEl>
                                          <p:spTgt spid="78"/>
                                        </p:tgtEl>
                                        <p:attrNameLst>
                                          <p:attrName>style.visibility</p:attrName>
                                        </p:attrNameLst>
                                      </p:cBhvr>
                                      <p:to>
                                        <p:strVal val="visible"/>
                                      </p:to>
                                    </p:set>
                                    <p:animEffect transition="in" filter="fade">
                                      <p:cBhvr>
                                        <p:cTn id="135" dur="1000"/>
                                        <p:tgtEl>
                                          <p:spTgt spid="78"/>
                                        </p:tgtEl>
                                      </p:cBhvr>
                                    </p:animEffect>
                                    <p:anim calcmode="lin" valueType="num">
                                      <p:cBhvr>
                                        <p:cTn id="136" dur="1000" fill="hold"/>
                                        <p:tgtEl>
                                          <p:spTgt spid="78"/>
                                        </p:tgtEl>
                                        <p:attrNameLst>
                                          <p:attrName>ppt_x</p:attrName>
                                        </p:attrNameLst>
                                      </p:cBhvr>
                                      <p:tavLst>
                                        <p:tav tm="0">
                                          <p:val>
                                            <p:strVal val="#ppt_x"/>
                                          </p:val>
                                        </p:tav>
                                        <p:tav tm="100000">
                                          <p:val>
                                            <p:strVal val="#ppt_x"/>
                                          </p:val>
                                        </p:tav>
                                      </p:tavLst>
                                    </p:anim>
                                    <p:anim calcmode="lin" valueType="num">
                                      <p:cBhvr>
                                        <p:cTn id="137" dur="1000" fill="hold"/>
                                        <p:tgtEl>
                                          <p:spTgt spid="78"/>
                                        </p:tgtEl>
                                        <p:attrNameLst>
                                          <p:attrName>ppt_y</p:attrName>
                                        </p:attrNameLst>
                                      </p:cBhvr>
                                      <p:tavLst>
                                        <p:tav tm="0">
                                          <p:val>
                                            <p:strVal val="#ppt_y+.1"/>
                                          </p:val>
                                        </p:tav>
                                        <p:tav tm="100000">
                                          <p:val>
                                            <p:strVal val="#ppt_y"/>
                                          </p:val>
                                        </p:tav>
                                      </p:tavLst>
                                    </p:anim>
                                  </p:childTnLst>
                                </p:cTn>
                              </p:par>
                            </p:childTnLst>
                          </p:cTn>
                        </p:par>
                        <p:par>
                          <p:cTn id="138" fill="hold">
                            <p:stCondLst>
                              <p:cond delay="16500"/>
                            </p:stCondLst>
                            <p:childTnLst>
                              <p:par>
                                <p:cTn id="139" presetID="31" presetClass="entr" presetSubtype="0" fill="hold" nodeType="afterEffect">
                                  <p:stCondLst>
                                    <p:cond delay="0"/>
                                  </p:stCondLst>
                                  <p:childTnLst>
                                    <p:set>
                                      <p:cBhvr>
                                        <p:cTn id="140" dur="1" fill="hold">
                                          <p:stCondLst>
                                            <p:cond delay="0"/>
                                          </p:stCondLst>
                                        </p:cTn>
                                        <p:tgtEl>
                                          <p:spTgt spid="2"/>
                                        </p:tgtEl>
                                        <p:attrNameLst>
                                          <p:attrName>style.visibility</p:attrName>
                                        </p:attrNameLst>
                                      </p:cBhvr>
                                      <p:to>
                                        <p:strVal val="visible"/>
                                      </p:to>
                                    </p:set>
                                    <p:anim calcmode="lin" valueType="num">
                                      <p:cBhvr>
                                        <p:cTn id="141" dur="1000" fill="hold"/>
                                        <p:tgtEl>
                                          <p:spTgt spid="2"/>
                                        </p:tgtEl>
                                        <p:attrNameLst>
                                          <p:attrName>ppt_w</p:attrName>
                                        </p:attrNameLst>
                                      </p:cBhvr>
                                      <p:tavLst>
                                        <p:tav tm="0">
                                          <p:val>
                                            <p:fltVal val="0"/>
                                          </p:val>
                                        </p:tav>
                                        <p:tav tm="100000">
                                          <p:val>
                                            <p:strVal val="#ppt_w"/>
                                          </p:val>
                                        </p:tav>
                                      </p:tavLst>
                                    </p:anim>
                                    <p:anim calcmode="lin" valueType="num">
                                      <p:cBhvr>
                                        <p:cTn id="142" dur="1000" fill="hold"/>
                                        <p:tgtEl>
                                          <p:spTgt spid="2"/>
                                        </p:tgtEl>
                                        <p:attrNameLst>
                                          <p:attrName>ppt_h</p:attrName>
                                        </p:attrNameLst>
                                      </p:cBhvr>
                                      <p:tavLst>
                                        <p:tav tm="0">
                                          <p:val>
                                            <p:fltVal val="0"/>
                                          </p:val>
                                        </p:tav>
                                        <p:tav tm="100000">
                                          <p:val>
                                            <p:strVal val="#ppt_h"/>
                                          </p:val>
                                        </p:tav>
                                      </p:tavLst>
                                    </p:anim>
                                    <p:anim calcmode="lin" valueType="num">
                                      <p:cBhvr>
                                        <p:cTn id="143" dur="1000" fill="hold"/>
                                        <p:tgtEl>
                                          <p:spTgt spid="2"/>
                                        </p:tgtEl>
                                        <p:attrNameLst>
                                          <p:attrName>style.rotation</p:attrName>
                                        </p:attrNameLst>
                                      </p:cBhvr>
                                      <p:tavLst>
                                        <p:tav tm="0">
                                          <p:val>
                                            <p:fltVal val="90"/>
                                          </p:val>
                                        </p:tav>
                                        <p:tav tm="100000">
                                          <p:val>
                                            <p:fltVal val="0"/>
                                          </p:val>
                                        </p:tav>
                                      </p:tavLst>
                                    </p:anim>
                                    <p:animEffect transition="in" filter="fade">
                                      <p:cBhvr>
                                        <p:cTn id="144" dur="1000"/>
                                        <p:tgtEl>
                                          <p:spTgt spid="2"/>
                                        </p:tgtEl>
                                      </p:cBhvr>
                                    </p:animEffect>
                                  </p:childTnLst>
                                </p:cTn>
                              </p:par>
                            </p:childTnLst>
                          </p:cTn>
                        </p:par>
                        <p:par>
                          <p:cTn id="145" fill="hold">
                            <p:stCondLst>
                              <p:cond delay="17500"/>
                            </p:stCondLst>
                            <p:childTnLst>
                              <p:par>
                                <p:cTn id="146" presetID="16" presetClass="entr" presetSubtype="42" fill="hold" grpId="0" nodeType="afterEffect">
                                  <p:stCondLst>
                                    <p:cond delay="0"/>
                                  </p:stCondLst>
                                  <p:childTnLst>
                                    <p:set>
                                      <p:cBhvr>
                                        <p:cTn id="147" dur="1" fill="hold">
                                          <p:stCondLst>
                                            <p:cond delay="0"/>
                                          </p:stCondLst>
                                        </p:cTn>
                                        <p:tgtEl>
                                          <p:spTgt spid="64"/>
                                        </p:tgtEl>
                                        <p:attrNameLst>
                                          <p:attrName>style.visibility</p:attrName>
                                        </p:attrNameLst>
                                      </p:cBhvr>
                                      <p:to>
                                        <p:strVal val="visible"/>
                                      </p:to>
                                    </p:set>
                                    <p:animEffect transition="in" filter="barn(outHorizontal)">
                                      <p:cBhvr>
                                        <p:cTn id="148" dur="500"/>
                                        <p:tgtEl>
                                          <p:spTgt spid="64"/>
                                        </p:tgtEl>
                                      </p:cBhvr>
                                    </p:animEffect>
                                  </p:childTnLst>
                                </p:cTn>
                              </p:par>
                            </p:childTnLst>
                          </p:cTn>
                        </p:par>
                        <p:par>
                          <p:cTn id="149" fill="hold">
                            <p:stCondLst>
                              <p:cond delay="18000"/>
                            </p:stCondLst>
                            <p:childTnLst>
                              <p:par>
                                <p:cTn id="150" presetID="42" presetClass="entr" presetSubtype="0" fill="hold" grpId="0" nodeType="afterEffect">
                                  <p:stCondLst>
                                    <p:cond delay="0"/>
                                  </p:stCondLst>
                                  <p:childTnLst>
                                    <p:set>
                                      <p:cBhvr>
                                        <p:cTn id="151" dur="1" fill="hold">
                                          <p:stCondLst>
                                            <p:cond delay="0"/>
                                          </p:stCondLst>
                                        </p:cTn>
                                        <p:tgtEl>
                                          <p:spTgt spid="58"/>
                                        </p:tgtEl>
                                        <p:attrNameLst>
                                          <p:attrName>style.visibility</p:attrName>
                                        </p:attrNameLst>
                                      </p:cBhvr>
                                      <p:to>
                                        <p:strVal val="visible"/>
                                      </p:to>
                                    </p:set>
                                    <p:animEffect transition="in" filter="fade">
                                      <p:cBhvr>
                                        <p:cTn id="152" dur="1000"/>
                                        <p:tgtEl>
                                          <p:spTgt spid="58"/>
                                        </p:tgtEl>
                                      </p:cBhvr>
                                    </p:animEffect>
                                    <p:anim calcmode="lin" valueType="num">
                                      <p:cBhvr>
                                        <p:cTn id="153" dur="1000" fill="hold"/>
                                        <p:tgtEl>
                                          <p:spTgt spid="58"/>
                                        </p:tgtEl>
                                        <p:attrNameLst>
                                          <p:attrName>ppt_x</p:attrName>
                                        </p:attrNameLst>
                                      </p:cBhvr>
                                      <p:tavLst>
                                        <p:tav tm="0">
                                          <p:val>
                                            <p:strVal val="#ppt_x"/>
                                          </p:val>
                                        </p:tav>
                                        <p:tav tm="100000">
                                          <p:val>
                                            <p:strVal val="#ppt_x"/>
                                          </p:val>
                                        </p:tav>
                                      </p:tavLst>
                                    </p:anim>
                                    <p:anim calcmode="lin" valueType="num">
                                      <p:cBhvr>
                                        <p:cTn id="154" dur="1000" fill="hold"/>
                                        <p:tgtEl>
                                          <p:spTgt spid="58"/>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8" grpId="0" animBg="1"/>
      <p:bldP spid="49" grpId="0"/>
      <p:bldP spid="50" grpId="0" build="p"/>
      <p:bldP spid="58" grpId="0"/>
      <p:bldP spid="59" grpId="0"/>
      <p:bldP spid="60" grpId="0"/>
      <p:bldP spid="61" grpId="0"/>
      <p:bldP spid="62" grpId="0"/>
      <p:bldP spid="63" grpId="0"/>
      <p:bldP spid="64" grpId="0"/>
      <p:bldP spid="74" grpId="0"/>
      <p:bldP spid="75" grpId="0"/>
      <p:bldP spid="76" grpId="0"/>
      <p:bldP spid="77" grpId="0"/>
      <p:bldP spid="78"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Rectangle 9">
            <a:extLst>
              <a:ext uri="{FF2B5EF4-FFF2-40B4-BE49-F238E27FC236}">
                <a16:creationId xmlns:a16="http://schemas.microsoft.com/office/drawing/2014/main" id="{BFE2D9C6-ACAA-4DE0-94A8-E0C530502C96}"/>
              </a:ext>
            </a:extLst>
          </p:cNvPr>
          <p:cNvSpPr/>
          <p:nvPr/>
        </p:nvSpPr>
        <p:spPr>
          <a:xfrm>
            <a:off x="457200" y="1304668"/>
            <a:ext cx="2728346" cy="511564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AD97EE67-E16B-48EE-A50E-7CB48125C548}"/>
              </a:ext>
            </a:extLst>
          </p:cNvPr>
          <p:cNvSpPr/>
          <p:nvPr/>
        </p:nvSpPr>
        <p:spPr>
          <a:xfrm>
            <a:off x="457200" y="4316904"/>
            <a:ext cx="2728346" cy="2103411"/>
          </a:xfrm>
          <a:prstGeom prst="rect">
            <a:avLst/>
          </a:prstGeom>
          <a:blipFill dpi="0" rotWithShape="1">
            <a:blip r:embed="rId2"/>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2" name="Group 31">
            <a:extLst>
              <a:ext uri="{FF2B5EF4-FFF2-40B4-BE49-F238E27FC236}">
                <a16:creationId xmlns:a16="http://schemas.microsoft.com/office/drawing/2014/main" id="{D1553A83-C067-44F4-9A0D-A0CE4360E782}"/>
              </a:ext>
            </a:extLst>
          </p:cNvPr>
          <p:cNvGrpSpPr/>
          <p:nvPr/>
        </p:nvGrpSpPr>
        <p:grpSpPr>
          <a:xfrm>
            <a:off x="2082861" y="1430914"/>
            <a:ext cx="1102683" cy="623784"/>
            <a:chOff x="2590798" y="1642351"/>
            <a:chExt cx="1033725" cy="584775"/>
          </a:xfrm>
        </p:grpSpPr>
        <p:sp>
          <p:nvSpPr>
            <p:cNvPr id="28" name="Arrow: Pentagon 27">
              <a:extLst>
                <a:ext uri="{FF2B5EF4-FFF2-40B4-BE49-F238E27FC236}">
                  <a16:creationId xmlns:a16="http://schemas.microsoft.com/office/drawing/2014/main" id="{D53F2B96-741E-46BF-BECC-815707FA09C9}"/>
                </a:ext>
              </a:extLst>
            </p:cNvPr>
            <p:cNvSpPr/>
            <p:nvPr/>
          </p:nvSpPr>
          <p:spPr>
            <a:xfrm rot="10800000">
              <a:off x="2590798" y="1676398"/>
              <a:ext cx="1033725" cy="516682"/>
            </a:xfrm>
            <a:prstGeom prst="homePlat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a:extLst>
                <a:ext uri="{FF2B5EF4-FFF2-40B4-BE49-F238E27FC236}">
                  <a16:creationId xmlns:a16="http://schemas.microsoft.com/office/drawing/2014/main" id="{9F0ECF9B-16CE-4728-9A9F-9E1B27879CAF}"/>
                </a:ext>
              </a:extLst>
            </p:cNvPr>
            <p:cNvSpPr txBox="1"/>
            <p:nvPr/>
          </p:nvSpPr>
          <p:spPr>
            <a:xfrm>
              <a:off x="2764760" y="1642351"/>
              <a:ext cx="685800" cy="584775"/>
            </a:xfrm>
            <a:prstGeom prst="rect">
              <a:avLst/>
            </a:prstGeom>
            <a:noFill/>
          </p:spPr>
          <p:txBody>
            <a:bodyPr wrap="square" rtlCol="0">
              <a:spAutoFit/>
            </a:bodyPr>
            <a:lstStyle/>
            <a:p>
              <a:pPr algn="ctr"/>
              <a:r>
                <a:rPr lang="en-US" sz="3200" b="1" dirty="0">
                  <a:solidFill>
                    <a:schemeClr val="bg1"/>
                  </a:solidFill>
                </a:rPr>
                <a:t>01</a:t>
              </a:r>
            </a:p>
          </p:txBody>
        </p:sp>
      </p:grpSp>
      <p:sp>
        <p:nvSpPr>
          <p:cNvPr id="31" name="TextBox 30">
            <a:extLst>
              <a:ext uri="{FF2B5EF4-FFF2-40B4-BE49-F238E27FC236}">
                <a16:creationId xmlns:a16="http://schemas.microsoft.com/office/drawing/2014/main" id="{EF2CFAE4-6491-45E7-9ED5-D64D78A8123E}"/>
              </a:ext>
            </a:extLst>
          </p:cNvPr>
          <p:cNvSpPr txBox="1"/>
          <p:nvPr/>
        </p:nvSpPr>
        <p:spPr>
          <a:xfrm>
            <a:off x="546857" y="1809375"/>
            <a:ext cx="2495622" cy="2332946"/>
          </a:xfrm>
          <a:prstGeom prst="rect">
            <a:avLst/>
          </a:prstGeom>
          <a:noFill/>
        </p:spPr>
        <p:txBody>
          <a:bodyPr wrap="square" rtlCol="0">
            <a:spAutoFit/>
          </a:bodyPr>
          <a:lstStyle/>
          <a:p>
            <a:pPr defTabSz="1219170">
              <a:spcBef>
                <a:spcPct val="20000"/>
              </a:spcBef>
              <a:defRPr/>
            </a:pPr>
            <a:r>
              <a:rPr lang="en-US" sz="1400" b="1" dirty="0">
                <a:solidFill>
                  <a:srgbClr val="4C4F54"/>
                </a:solidFill>
                <a:latin typeface="Candara" panose="020E0502030303020204" pitchFamily="34" charset="0"/>
              </a:rPr>
              <a:t>LOREM IPSUM</a:t>
            </a:r>
          </a:p>
          <a:p>
            <a:pPr defTabSz="1219170">
              <a:spcBef>
                <a:spcPct val="20000"/>
              </a:spcBef>
              <a:defRPr/>
            </a:pPr>
            <a:endParaRPr lang="en-US" sz="1000" b="1" dirty="0">
              <a:solidFill>
                <a:srgbClr val="4C4F54"/>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 Lorem ipsum dolor sit amet, consectetur adipiscing elit, sed do eiusmod tempor incididunt.</a:t>
            </a:r>
          </a:p>
        </p:txBody>
      </p:sp>
      <p:sp>
        <p:nvSpPr>
          <p:cNvPr id="35" name="Rectangle 34">
            <a:extLst>
              <a:ext uri="{FF2B5EF4-FFF2-40B4-BE49-F238E27FC236}">
                <a16:creationId xmlns:a16="http://schemas.microsoft.com/office/drawing/2014/main" id="{60DDBE0E-13E5-4F54-B1E4-BEDB34E13639}"/>
              </a:ext>
            </a:extLst>
          </p:cNvPr>
          <p:cNvSpPr/>
          <p:nvPr/>
        </p:nvSpPr>
        <p:spPr>
          <a:xfrm>
            <a:off x="3185544" y="1554053"/>
            <a:ext cx="2471008" cy="4633139"/>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Rectangle 35">
            <a:extLst>
              <a:ext uri="{FF2B5EF4-FFF2-40B4-BE49-F238E27FC236}">
                <a16:creationId xmlns:a16="http://schemas.microsoft.com/office/drawing/2014/main" id="{BAC3946E-9514-4CA8-8C46-278066DC2D30}"/>
              </a:ext>
            </a:extLst>
          </p:cNvPr>
          <p:cNvSpPr/>
          <p:nvPr/>
        </p:nvSpPr>
        <p:spPr>
          <a:xfrm>
            <a:off x="3185544" y="4282174"/>
            <a:ext cx="2471008" cy="1905018"/>
          </a:xfrm>
          <a:prstGeom prst="rect">
            <a:avLst/>
          </a:prstGeom>
          <a:blipFill dpi="0" rotWithShape="1">
            <a:blip r:embed="rId3"/>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37" name="Group 36">
            <a:extLst>
              <a:ext uri="{FF2B5EF4-FFF2-40B4-BE49-F238E27FC236}">
                <a16:creationId xmlns:a16="http://schemas.microsoft.com/office/drawing/2014/main" id="{90EDC073-6439-491A-A50D-546F768CBAF9}"/>
              </a:ext>
            </a:extLst>
          </p:cNvPr>
          <p:cNvGrpSpPr/>
          <p:nvPr/>
        </p:nvGrpSpPr>
        <p:grpSpPr>
          <a:xfrm>
            <a:off x="4657872" y="1668390"/>
            <a:ext cx="998678" cy="558123"/>
            <a:chOff x="2590798" y="1642351"/>
            <a:chExt cx="1033725" cy="577710"/>
          </a:xfrm>
        </p:grpSpPr>
        <p:sp>
          <p:nvSpPr>
            <p:cNvPr id="39" name="Arrow: Pentagon 38">
              <a:extLst>
                <a:ext uri="{FF2B5EF4-FFF2-40B4-BE49-F238E27FC236}">
                  <a16:creationId xmlns:a16="http://schemas.microsoft.com/office/drawing/2014/main" id="{DE84F401-F951-4224-98E0-394658155880}"/>
                </a:ext>
              </a:extLst>
            </p:cNvPr>
            <p:cNvSpPr/>
            <p:nvPr/>
          </p:nvSpPr>
          <p:spPr>
            <a:xfrm rot="10800000">
              <a:off x="2590798" y="1676398"/>
              <a:ext cx="1033725" cy="516682"/>
            </a:xfrm>
            <a:prstGeom prst="homePlat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8DDADC27-DF05-4245-946A-6A44318CD535}"/>
                </a:ext>
              </a:extLst>
            </p:cNvPr>
            <p:cNvSpPr txBox="1"/>
            <p:nvPr/>
          </p:nvSpPr>
          <p:spPr>
            <a:xfrm>
              <a:off x="2764760" y="1642351"/>
              <a:ext cx="685800" cy="577710"/>
            </a:xfrm>
            <a:prstGeom prst="rect">
              <a:avLst/>
            </a:prstGeom>
            <a:noFill/>
          </p:spPr>
          <p:txBody>
            <a:bodyPr wrap="square" rtlCol="0">
              <a:spAutoFit/>
            </a:bodyPr>
            <a:lstStyle/>
            <a:p>
              <a:pPr algn="ctr"/>
              <a:r>
                <a:rPr lang="en-US" sz="2800" b="1" dirty="0">
                  <a:solidFill>
                    <a:schemeClr val="bg1"/>
                  </a:solidFill>
                </a:rPr>
                <a:t>02</a:t>
              </a:r>
            </a:p>
          </p:txBody>
        </p:sp>
      </p:grpSp>
      <p:sp>
        <p:nvSpPr>
          <p:cNvPr id="38" name="TextBox 37">
            <a:extLst>
              <a:ext uri="{FF2B5EF4-FFF2-40B4-BE49-F238E27FC236}">
                <a16:creationId xmlns:a16="http://schemas.microsoft.com/office/drawing/2014/main" id="{FE041B64-9C33-4A74-8FE5-175F5A05E6BE}"/>
              </a:ext>
            </a:extLst>
          </p:cNvPr>
          <p:cNvSpPr txBox="1"/>
          <p:nvPr/>
        </p:nvSpPr>
        <p:spPr>
          <a:xfrm>
            <a:off x="3252875" y="1999759"/>
            <a:ext cx="2421687" cy="2052100"/>
          </a:xfrm>
          <a:prstGeom prst="rect">
            <a:avLst/>
          </a:prstGeom>
          <a:noFill/>
        </p:spPr>
        <p:txBody>
          <a:bodyPr wrap="square" rtlCol="0">
            <a:spAutoFit/>
          </a:bodyPr>
          <a:lstStyle/>
          <a:p>
            <a:pPr defTabSz="1219170">
              <a:spcBef>
                <a:spcPct val="20000"/>
              </a:spcBef>
              <a:defRPr/>
            </a:pPr>
            <a:r>
              <a:rPr lang="en-US" sz="1350" b="1" dirty="0">
                <a:solidFill>
                  <a:srgbClr val="4C4F54"/>
                </a:solidFill>
                <a:latin typeface="Candara" panose="020E0502030303020204" pitchFamily="34" charset="0"/>
              </a:rPr>
              <a:t>LOREM IPSUM</a:t>
            </a:r>
          </a:p>
          <a:p>
            <a:pPr defTabSz="1219170">
              <a:spcBef>
                <a:spcPct val="20000"/>
              </a:spcBef>
              <a:defRPr/>
            </a:pPr>
            <a:endParaRPr lang="en-US" sz="900" b="1" dirty="0">
              <a:solidFill>
                <a:srgbClr val="4C4F54"/>
              </a:solidFill>
              <a:latin typeface="Candara" panose="020E0502030303020204" pitchFamily="34" charset="0"/>
            </a:endParaRPr>
          </a:p>
          <a:p>
            <a:pPr defTabSz="1219170">
              <a:spcBef>
                <a:spcPct val="20000"/>
              </a:spcBef>
              <a:defRPr/>
            </a:pPr>
            <a:r>
              <a:rPr lang="en-US" sz="1275" dirty="0">
                <a:solidFill>
                  <a:srgbClr val="4C4F54"/>
                </a:solidFill>
                <a:latin typeface="Candara" panose="020E0502030303020204" pitchFamily="34" charset="0"/>
              </a:rPr>
              <a:t>Lorem ipsum dolor sit amet, consectetur adipiscing elit, sed do eiusmod tempor incididunt. Lorem ipsum dolor sit amet, consectetur adipiscing elit, sed do eiusmod tempor incididunt</a:t>
            </a:r>
            <a:r>
              <a:rPr lang="en-US" sz="1200" dirty="0">
                <a:solidFill>
                  <a:srgbClr val="4C4F54"/>
                </a:solidFill>
                <a:latin typeface="Candara" panose="020E0502030303020204" pitchFamily="34" charset="0"/>
              </a:rPr>
              <a:t>. Lorem ipsum dolor sit amet, consectetur adipiscing elit.</a:t>
            </a:r>
            <a:endParaRPr lang="en-US" sz="1275" dirty="0">
              <a:solidFill>
                <a:srgbClr val="4C4F54"/>
              </a:solidFill>
              <a:latin typeface="Candara" panose="020E0502030303020204" pitchFamily="34" charset="0"/>
            </a:endParaRPr>
          </a:p>
        </p:txBody>
      </p:sp>
      <p:sp>
        <p:nvSpPr>
          <p:cNvPr id="42" name="Rectangle 41">
            <a:extLst>
              <a:ext uri="{FF2B5EF4-FFF2-40B4-BE49-F238E27FC236}">
                <a16:creationId xmlns:a16="http://schemas.microsoft.com/office/drawing/2014/main" id="{02FBCE47-7084-4CB9-81C8-15E34E11CE1F}"/>
              </a:ext>
            </a:extLst>
          </p:cNvPr>
          <p:cNvSpPr/>
          <p:nvPr/>
        </p:nvSpPr>
        <p:spPr>
          <a:xfrm>
            <a:off x="5663486" y="1809375"/>
            <a:ext cx="2210902" cy="4145440"/>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Rectangle 42">
            <a:extLst>
              <a:ext uri="{FF2B5EF4-FFF2-40B4-BE49-F238E27FC236}">
                <a16:creationId xmlns:a16="http://schemas.microsoft.com/office/drawing/2014/main" id="{79DD5C12-44B5-4AB2-AB8B-13B1AEF849A9}"/>
              </a:ext>
            </a:extLst>
          </p:cNvPr>
          <p:cNvSpPr/>
          <p:nvPr/>
        </p:nvSpPr>
        <p:spPr>
          <a:xfrm>
            <a:off x="5663486" y="4250326"/>
            <a:ext cx="2210902" cy="1704489"/>
          </a:xfrm>
          <a:prstGeom prst="rect">
            <a:avLst/>
          </a:prstGeom>
          <a:blipFill dpi="0" rotWithShape="1">
            <a:blip r:embed="rId4"/>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4" name="Group 43">
            <a:extLst>
              <a:ext uri="{FF2B5EF4-FFF2-40B4-BE49-F238E27FC236}">
                <a16:creationId xmlns:a16="http://schemas.microsoft.com/office/drawing/2014/main" id="{C16A0093-57CF-4677-9575-343E93F6175F}"/>
              </a:ext>
            </a:extLst>
          </p:cNvPr>
          <p:cNvGrpSpPr/>
          <p:nvPr/>
        </p:nvGrpSpPr>
        <p:grpSpPr>
          <a:xfrm>
            <a:off x="6980832" y="1911680"/>
            <a:ext cx="893554" cy="492462"/>
            <a:chOff x="2590798" y="1642351"/>
            <a:chExt cx="1033725" cy="569713"/>
          </a:xfrm>
        </p:grpSpPr>
        <p:sp>
          <p:nvSpPr>
            <p:cNvPr id="46" name="Arrow: Pentagon 45">
              <a:extLst>
                <a:ext uri="{FF2B5EF4-FFF2-40B4-BE49-F238E27FC236}">
                  <a16:creationId xmlns:a16="http://schemas.microsoft.com/office/drawing/2014/main" id="{46830A52-9CA4-43EC-B228-48033B8B04D5}"/>
                </a:ext>
              </a:extLst>
            </p:cNvPr>
            <p:cNvSpPr/>
            <p:nvPr/>
          </p:nvSpPr>
          <p:spPr>
            <a:xfrm rot="10800000">
              <a:off x="2590798" y="1676398"/>
              <a:ext cx="1033725" cy="516682"/>
            </a:xfrm>
            <a:prstGeom prst="homePlat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63B3121A-9FF3-410F-9C5D-13778018516C}"/>
                </a:ext>
              </a:extLst>
            </p:cNvPr>
            <p:cNvSpPr txBox="1"/>
            <p:nvPr/>
          </p:nvSpPr>
          <p:spPr>
            <a:xfrm>
              <a:off x="2764760" y="1642351"/>
              <a:ext cx="685800" cy="569713"/>
            </a:xfrm>
            <a:prstGeom prst="rect">
              <a:avLst/>
            </a:prstGeom>
            <a:noFill/>
          </p:spPr>
          <p:txBody>
            <a:bodyPr wrap="square" rtlCol="0">
              <a:spAutoFit/>
            </a:bodyPr>
            <a:lstStyle/>
            <a:p>
              <a:pPr algn="ctr"/>
              <a:r>
                <a:rPr lang="en-US" sz="2400" b="1" dirty="0">
                  <a:solidFill>
                    <a:schemeClr val="bg1"/>
                  </a:solidFill>
                </a:rPr>
                <a:t>03</a:t>
              </a:r>
            </a:p>
          </p:txBody>
        </p:sp>
      </p:grpSp>
      <p:sp>
        <p:nvSpPr>
          <p:cNvPr id="45" name="TextBox 44">
            <a:extLst>
              <a:ext uri="{FF2B5EF4-FFF2-40B4-BE49-F238E27FC236}">
                <a16:creationId xmlns:a16="http://schemas.microsoft.com/office/drawing/2014/main" id="{CFB49D06-F45E-4047-8FB5-6FCB71CDFD37}"/>
              </a:ext>
            </a:extLst>
          </p:cNvPr>
          <p:cNvSpPr txBox="1"/>
          <p:nvPr/>
        </p:nvSpPr>
        <p:spPr>
          <a:xfrm>
            <a:off x="5686477" y="2184644"/>
            <a:ext cx="2198984" cy="1860830"/>
          </a:xfrm>
          <a:prstGeom prst="rect">
            <a:avLst/>
          </a:prstGeom>
          <a:noFill/>
        </p:spPr>
        <p:txBody>
          <a:bodyPr wrap="square" rtlCol="0">
            <a:spAutoFit/>
          </a:bodyPr>
          <a:lstStyle/>
          <a:p>
            <a:pPr defTabSz="1219170">
              <a:spcBef>
                <a:spcPct val="20000"/>
              </a:spcBef>
              <a:defRPr/>
            </a:pPr>
            <a:r>
              <a:rPr lang="en-US" sz="1300" b="1" dirty="0">
                <a:solidFill>
                  <a:srgbClr val="4C4F54"/>
                </a:solidFill>
                <a:latin typeface="Candara" panose="020E0502030303020204" pitchFamily="34" charset="0"/>
              </a:rPr>
              <a:t>LOREM IPSUM</a:t>
            </a:r>
          </a:p>
          <a:p>
            <a:pPr defTabSz="1219170">
              <a:spcBef>
                <a:spcPct val="20000"/>
              </a:spcBef>
              <a:defRPr/>
            </a:pPr>
            <a:endParaRPr lang="en-US" sz="800" b="1" dirty="0">
              <a:solidFill>
                <a:srgbClr val="4C4F54"/>
              </a:solidFill>
              <a:latin typeface="Candara" panose="020E0502030303020204" pitchFamily="34" charset="0"/>
            </a:endParaRPr>
          </a:p>
          <a:p>
            <a:pPr defTabSz="1219170">
              <a:spcBef>
                <a:spcPct val="20000"/>
              </a:spcBef>
              <a:defRPr/>
            </a:pPr>
            <a:r>
              <a:rPr lang="en-US" sz="1260" dirty="0">
                <a:solidFill>
                  <a:srgbClr val="4C4F54"/>
                </a:solidFill>
                <a:latin typeface="Candara" panose="020E0502030303020204" pitchFamily="34" charset="0"/>
              </a:rPr>
              <a:t>Lorem ipsum dolor sit amet, consectetur adipiscing elit, sed do eiusmod tempor incididunt. </a:t>
            </a:r>
            <a:r>
              <a:rPr lang="en-US" sz="1200" dirty="0">
                <a:solidFill>
                  <a:srgbClr val="4C4F54"/>
                </a:solidFill>
                <a:latin typeface="Candara" panose="020E0502030303020204" pitchFamily="34" charset="0"/>
              </a:rPr>
              <a:t>Lorem ipsum dolor sit amet, consectetur adipiscing elit, sed do eiusmod tempor incididunt</a:t>
            </a:r>
            <a:endParaRPr lang="en-US" sz="1260" dirty="0">
              <a:solidFill>
                <a:srgbClr val="4C4F54"/>
              </a:solidFill>
              <a:latin typeface="Candara" panose="020E0502030303020204" pitchFamily="34" charset="0"/>
            </a:endParaRPr>
          </a:p>
        </p:txBody>
      </p:sp>
      <p:sp>
        <p:nvSpPr>
          <p:cNvPr id="49" name="Rectangle 48">
            <a:extLst>
              <a:ext uri="{FF2B5EF4-FFF2-40B4-BE49-F238E27FC236}">
                <a16:creationId xmlns:a16="http://schemas.microsoft.com/office/drawing/2014/main" id="{28B7A112-1369-40C8-AFED-FF4F91D9AC25}"/>
              </a:ext>
            </a:extLst>
          </p:cNvPr>
          <p:cNvSpPr/>
          <p:nvPr/>
        </p:nvSpPr>
        <p:spPr>
          <a:xfrm>
            <a:off x="7874385" y="2003861"/>
            <a:ext cx="1950796" cy="3657741"/>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Rectangle 49">
            <a:extLst>
              <a:ext uri="{FF2B5EF4-FFF2-40B4-BE49-F238E27FC236}">
                <a16:creationId xmlns:a16="http://schemas.microsoft.com/office/drawing/2014/main" id="{D77A85B8-D60F-47D0-B93D-AE38A9566756}"/>
              </a:ext>
            </a:extLst>
          </p:cNvPr>
          <p:cNvSpPr/>
          <p:nvPr/>
        </p:nvSpPr>
        <p:spPr>
          <a:xfrm>
            <a:off x="7874385" y="4157641"/>
            <a:ext cx="1950796" cy="1503961"/>
          </a:xfrm>
          <a:prstGeom prst="rect">
            <a:avLst/>
          </a:prstGeom>
          <a:blipFill dpi="0" rotWithShape="1">
            <a:blip r:embed="rId5"/>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1" name="Group 50">
            <a:extLst>
              <a:ext uri="{FF2B5EF4-FFF2-40B4-BE49-F238E27FC236}">
                <a16:creationId xmlns:a16="http://schemas.microsoft.com/office/drawing/2014/main" id="{89FA9FB6-E8F4-4B92-B31F-268E08A6B7F0}"/>
              </a:ext>
            </a:extLst>
          </p:cNvPr>
          <p:cNvGrpSpPr/>
          <p:nvPr/>
        </p:nvGrpSpPr>
        <p:grpSpPr>
          <a:xfrm>
            <a:off x="9036749" y="2094127"/>
            <a:ext cx="788429" cy="426800"/>
            <a:chOff x="2590798" y="1642351"/>
            <a:chExt cx="1033725" cy="559587"/>
          </a:xfrm>
        </p:grpSpPr>
        <p:sp>
          <p:nvSpPr>
            <p:cNvPr id="53" name="Arrow: Pentagon 52">
              <a:extLst>
                <a:ext uri="{FF2B5EF4-FFF2-40B4-BE49-F238E27FC236}">
                  <a16:creationId xmlns:a16="http://schemas.microsoft.com/office/drawing/2014/main" id="{1F3E92E4-B49A-45B5-84DE-739BE8B056F2}"/>
                </a:ext>
              </a:extLst>
            </p:cNvPr>
            <p:cNvSpPr/>
            <p:nvPr/>
          </p:nvSpPr>
          <p:spPr>
            <a:xfrm rot="10800000">
              <a:off x="2590798" y="1676398"/>
              <a:ext cx="1033725" cy="516682"/>
            </a:xfrm>
            <a:prstGeom prst="homePlat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TextBox 53">
              <a:extLst>
                <a:ext uri="{FF2B5EF4-FFF2-40B4-BE49-F238E27FC236}">
                  <a16:creationId xmlns:a16="http://schemas.microsoft.com/office/drawing/2014/main" id="{40CCD0A4-2D3D-4C05-BE92-A084A5714F2C}"/>
                </a:ext>
              </a:extLst>
            </p:cNvPr>
            <p:cNvSpPr txBox="1"/>
            <p:nvPr/>
          </p:nvSpPr>
          <p:spPr>
            <a:xfrm>
              <a:off x="2764761" y="1642351"/>
              <a:ext cx="685800" cy="559587"/>
            </a:xfrm>
            <a:prstGeom prst="rect">
              <a:avLst/>
            </a:prstGeom>
            <a:noFill/>
          </p:spPr>
          <p:txBody>
            <a:bodyPr wrap="square" rtlCol="0">
              <a:spAutoFit/>
            </a:bodyPr>
            <a:lstStyle/>
            <a:p>
              <a:pPr algn="ctr"/>
              <a:r>
                <a:rPr lang="en-US" sz="2000" b="1" dirty="0">
                  <a:solidFill>
                    <a:schemeClr val="bg1"/>
                  </a:solidFill>
                </a:rPr>
                <a:t>04</a:t>
              </a:r>
            </a:p>
          </p:txBody>
        </p:sp>
      </p:grpSp>
      <p:sp>
        <p:nvSpPr>
          <p:cNvPr id="52" name="TextBox 51">
            <a:extLst>
              <a:ext uri="{FF2B5EF4-FFF2-40B4-BE49-F238E27FC236}">
                <a16:creationId xmlns:a16="http://schemas.microsoft.com/office/drawing/2014/main" id="{71D14313-4D15-4130-96FD-17DD44B10031}"/>
              </a:ext>
            </a:extLst>
          </p:cNvPr>
          <p:cNvSpPr txBox="1"/>
          <p:nvPr/>
        </p:nvSpPr>
        <p:spPr>
          <a:xfrm>
            <a:off x="7868473" y="2335205"/>
            <a:ext cx="1938545" cy="1636614"/>
          </a:xfrm>
          <a:prstGeom prst="rect">
            <a:avLst/>
          </a:prstGeom>
          <a:noFill/>
        </p:spPr>
        <p:txBody>
          <a:bodyPr wrap="square" rtlCol="0">
            <a:spAutoFit/>
          </a:bodyPr>
          <a:lstStyle/>
          <a:p>
            <a:pPr defTabSz="1219170">
              <a:spcBef>
                <a:spcPct val="20000"/>
              </a:spcBef>
              <a:defRPr/>
            </a:pPr>
            <a:r>
              <a:rPr lang="en-US" sz="1250" b="1" dirty="0">
                <a:solidFill>
                  <a:srgbClr val="4C4F54"/>
                </a:solidFill>
                <a:latin typeface="Candara" panose="020E0502030303020204" pitchFamily="34" charset="0"/>
              </a:rPr>
              <a:t>LOREM IPSUM</a:t>
            </a:r>
          </a:p>
          <a:p>
            <a:pPr defTabSz="1219170">
              <a:spcBef>
                <a:spcPct val="20000"/>
              </a:spcBef>
              <a:defRPr/>
            </a:pPr>
            <a:endParaRPr lang="en-US" sz="700" b="1" dirty="0">
              <a:solidFill>
                <a:srgbClr val="4C4F54"/>
              </a:solidFill>
              <a:latin typeface="Candara" panose="020E0502030303020204" pitchFamily="34" charset="0"/>
            </a:endParaRPr>
          </a:p>
          <a:p>
            <a:pPr defTabSz="1219170">
              <a:spcBef>
                <a:spcPct val="20000"/>
              </a:spcBef>
              <a:defRPr/>
            </a:pPr>
            <a:r>
              <a:rPr lang="en-US" sz="124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56" name="Rectangle 55">
            <a:extLst>
              <a:ext uri="{FF2B5EF4-FFF2-40B4-BE49-F238E27FC236}">
                <a16:creationId xmlns:a16="http://schemas.microsoft.com/office/drawing/2014/main" id="{A6F41FD9-821B-4B1F-BD3C-3E6E86470B50}"/>
              </a:ext>
            </a:extLst>
          </p:cNvPr>
          <p:cNvSpPr/>
          <p:nvPr/>
        </p:nvSpPr>
        <p:spPr>
          <a:xfrm>
            <a:off x="9809556" y="2222596"/>
            <a:ext cx="1690690" cy="3170042"/>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innerShdw blurRad="63500" dist="50800" dir="108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Rectangle 56">
            <a:extLst>
              <a:ext uri="{FF2B5EF4-FFF2-40B4-BE49-F238E27FC236}">
                <a16:creationId xmlns:a16="http://schemas.microsoft.com/office/drawing/2014/main" id="{E92DFC6C-D33D-4579-9B83-9EF857DC04DE}"/>
              </a:ext>
            </a:extLst>
          </p:cNvPr>
          <p:cNvSpPr/>
          <p:nvPr/>
        </p:nvSpPr>
        <p:spPr>
          <a:xfrm>
            <a:off x="9809556" y="4089205"/>
            <a:ext cx="1690690" cy="1303433"/>
          </a:xfrm>
          <a:prstGeom prst="rect">
            <a:avLst/>
          </a:prstGeom>
          <a:blipFill dpi="0" rotWithShape="1">
            <a:blip r:embed="rId6"/>
            <a:srcRect/>
            <a:stretch>
              <a:fillRect/>
            </a:stretch>
          </a:blipFill>
          <a:ln>
            <a:noFill/>
          </a:ln>
          <a:effectLst>
            <a:innerShdw blurRad="63500" dist="50800" dir="10800000">
              <a:prstClr val="black">
                <a:alpha val="75000"/>
              </a:prstClr>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8" name="Group 57">
            <a:extLst>
              <a:ext uri="{FF2B5EF4-FFF2-40B4-BE49-F238E27FC236}">
                <a16:creationId xmlns:a16="http://schemas.microsoft.com/office/drawing/2014/main" id="{25212E8D-42C8-424D-987F-4F1357734ACA}"/>
              </a:ext>
            </a:extLst>
          </p:cNvPr>
          <p:cNvGrpSpPr/>
          <p:nvPr/>
        </p:nvGrpSpPr>
        <p:grpSpPr>
          <a:xfrm>
            <a:off x="10816939" y="2300828"/>
            <a:ext cx="683305" cy="364040"/>
            <a:chOff x="2590798" y="1642351"/>
            <a:chExt cx="1033725" cy="550729"/>
          </a:xfrm>
        </p:grpSpPr>
        <p:sp>
          <p:nvSpPr>
            <p:cNvPr id="60" name="Arrow: Pentagon 59">
              <a:extLst>
                <a:ext uri="{FF2B5EF4-FFF2-40B4-BE49-F238E27FC236}">
                  <a16:creationId xmlns:a16="http://schemas.microsoft.com/office/drawing/2014/main" id="{DAD7E6C8-4F33-4E71-813D-992BDCDCDBEB}"/>
                </a:ext>
              </a:extLst>
            </p:cNvPr>
            <p:cNvSpPr/>
            <p:nvPr/>
          </p:nvSpPr>
          <p:spPr>
            <a:xfrm rot="10800000">
              <a:off x="2590798" y="1676398"/>
              <a:ext cx="1033725" cy="516682"/>
            </a:xfrm>
            <a:prstGeom prst="homePlat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1" name="TextBox 60">
              <a:extLst>
                <a:ext uri="{FF2B5EF4-FFF2-40B4-BE49-F238E27FC236}">
                  <a16:creationId xmlns:a16="http://schemas.microsoft.com/office/drawing/2014/main" id="{1DEC1DBB-910D-4F95-B11E-BC6004786B9C}"/>
                </a:ext>
              </a:extLst>
            </p:cNvPr>
            <p:cNvSpPr txBox="1"/>
            <p:nvPr/>
          </p:nvSpPr>
          <p:spPr>
            <a:xfrm>
              <a:off x="2764760" y="1642351"/>
              <a:ext cx="685799" cy="546339"/>
            </a:xfrm>
            <a:prstGeom prst="rect">
              <a:avLst/>
            </a:prstGeom>
            <a:noFill/>
          </p:spPr>
          <p:txBody>
            <a:bodyPr wrap="square" rtlCol="0">
              <a:spAutoFit/>
            </a:bodyPr>
            <a:lstStyle/>
            <a:p>
              <a:pPr algn="ctr"/>
              <a:r>
                <a:rPr lang="en-US" sz="1600" b="1" dirty="0">
                  <a:solidFill>
                    <a:schemeClr val="bg1"/>
                  </a:solidFill>
                </a:rPr>
                <a:t>05</a:t>
              </a:r>
            </a:p>
          </p:txBody>
        </p:sp>
      </p:grpSp>
      <p:sp>
        <p:nvSpPr>
          <p:cNvPr id="59" name="TextBox 58">
            <a:extLst>
              <a:ext uri="{FF2B5EF4-FFF2-40B4-BE49-F238E27FC236}">
                <a16:creationId xmlns:a16="http://schemas.microsoft.com/office/drawing/2014/main" id="{4CC25378-813D-40F9-A09C-8F9C517BEF62}"/>
              </a:ext>
            </a:extLst>
          </p:cNvPr>
          <p:cNvSpPr txBox="1"/>
          <p:nvPr/>
        </p:nvSpPr>
        <p:spPr>
          <a:xfrm>
            <a:off x="9791546" y="2471927"/>
            <a:ext cx="1706163" cy="1566027"/>
          </a:xfrm>
          <a:prstGeom prst="rect">
            <a:avLst/>
          </a:prstGeom>
          <a:noFill/>
        </p:spPr>
        <p:txBody>
          <a:bodyPr wrap="square" rtlCol="0">
            <a:spAutoFit/>
          </a:bodyPr>
          <a:lstStyle/>
          <a:p>
            <a:pPr defTabSz="1219170">
              <a:spcBef>
                <a:spcPct val="20000"/>
              </a:spcBef>
              <a:defRPr/>
            </a:pPr>
            <a:r>
              <a:rPr lang="en-US" sz="1200" b="1" dirty="0">
                <a:solidFill>
                  <a:srgbClr val="4C4F54"/>
                </a:solidFill>
                <a:latin typeface="Candara" panose="020E0502030303020204" pitchFamily="34" charset="0"/>
              </a:rPr>
              <a:t>LOREM IPSUM</a:t>
            </a:r>
          </a:p>
          <a:p>
            <a:pPr defTabSz="1219170">
              <a:spcBef>
                <a:spcPct val="20000"/>
              </a:spcBef>
              <a:defRPr/>
            </a:pPr>
            <a:endParaRPr lang="en-US" sz="600" b="1" dirty="0">
              <a:solidFill>
                <a:srgbClr val="4C4F54"/>
              </a:solidFill>
              <a:latin typeface="Candara" panose="020E0502030303020204" pitchFamily="34" charset="0"/>
            </a:endParaRPr>
          </a:p>
          <a:p>
            <a:pPr defTabSz="1219170">
              <a:spcBef>
                <a:spcPct val="20000"/>
              </a:spcBef>
              <a:defRPr/>
            </a:pPr>
            <a:r>
              <a:rPr lang="en-US" sz="1220" dirty="0">
                <a:solidFill>
                  <a:srgbClr val="4C4F54"/>
                </a:solidFill>
                <a:latin typeface="Candara" panose="020E0502030303020204" pitchFamily="34" charset="0"/>
              </a:rPr>
              <a:t>Lorem ipsum dolor sit amet, consectetur adipiscing elit, sed do eiusmod tempor incididunt. Lorem ipsum dolor sit amet</a:t>
            </a:r>
          </a:p>
        </p:txBody>
      </p:sp>
      <p:sp>
        <p:nvSpPr>
          <p:cNvPr id="62" name="TextBox 61">
            <a:extLst>
              <a:ext uri="{FF2B5EF4-FFF2-40B4-BE49-F238E27FC236}">
                <a16:creationId xmlns:a16="http://schemas.microsoft.com/office/drawing/2014/main" id="{02098AA1-FE06-4683-B687-9D81AD01D710}"/>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26289107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2"/>
                                        </p:tgtEl>
                                        <p:attrNameLst>
                                          <p:attrName>style.visibility</p:attrName>
                                        </p:attrNameLst>
                                      </p:cBhvr>
                                      <p:to>
                                        <p:strVal val="visible"/>
                                      </p:to>
                                    </p:set>
                                    <p:animEffect transition="in" filter="wipe(left)">
                                      <p:cBhvr>
                                        <p:cTn id="7" dur="500"/>
                                        <p:tgtEl>
                                          <p:spTgt spid="62"/>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500"/>
                                        <p:tgtEl>
                                          <p:spTgt spid="10"/>
                                        </p:tgtEl>
                                      </p:cBhvr>
                                    </p:animEffect>
                                  </p:childTnLst>
                                </p:cTn>
                              </p:par>
                            </p:childTnLst>
                          </p:cTn>
                        </p:par>
                        <p:par>
                          <p:cTn id="12" fill="hold">
                            <p:stCondLst>
                              <p:cond delay="1000"/>
                            </p:stCondLst>
                            <p:childTnLst>
                              <p:par>
                                <p:cTn id="13" presetID="22" presetClass="entr" presetSubtype="2" fill="hold" nodeType="afterEffect">
                                  <p:stCondLst>
                                    <p:cond delay="0"/>
                                  </p:stCondLst>
                                  <p:childTnLst>
                                    <p:set>
                                      <p:cBhvr>
                                        <p:cTn id="14" dur="1" fill="hold">
                                          <p:stCondLst>
                                            <p:cond delay="0"/>
                                          </p:stCondLst>
                                        </p:cTn>
                                        <p:tgtEl>
                                          <p:spTgt spid="32"/>
                                        </p:tgtEl>
                                        <p:attrNameLst>
                                          <p:attrName>style.visibility</p:attrName>
                                        </p:attrNameLst>
                                      </p:cBhvr>
                                      <p:to>
                                        <p:strVal val="visible"/>
                                      </p:to>
                                    </p:set>
                                    <p:animEffect transition="in" filter="wipe(right)">
                                      <p:cBhvr>
                                        <p:cTn id="15" dur="500"/>
                                        <p:tgtEl>
                                          <p:spTgt spid="32"/>
                                        </p:tgtEl>
                                      </p:cBhvr>
                                    </p:animEffect>
                                  </p:childTnLst>
                                </p:cTn>
                              </p:par>
                            </p:childTnLst>
                          </p:cTn>
                        </p:par>
                        <p:par>
                          <p:cTn id="16" fill="hold">
                            <p:stCondLst>
                              <p:cond delay="1500"/>
                            </p:stCondLst>
                            <p:childTnLst>
                              <p:par>
                                <p:cTn id="17" presetID="22" presetClass="entr" presetSubtype="1" fill="hold" grpId="0" nodeType="afterEffect">
                                  <p:stCondLst>
                                    <p:cond delay="0"/>
                                  </p:stCondLst>
                                  <p:childTnLst>
                                    <p:set>
                                      <p:cBhvr>
                                        <p:cTn id="18" dur="1" fill="hold">
                                          <p:stCondLst>
                                            <p:cond delay="0"/>
                                          </p:stCondLst>
                                        </p:cTn>
                                        <p:tgtEl>
                                          <p:spTgt spid="31"/>
                                        </p:tgtEl>
                                        <p:attrNameLst>
                                          <p:attrName>style.visibility</p:attrName>
                                        </p:attrNameLst>
                                      </p:cBhvr>
                                      <p:to>
                                        <p:strVal val="visible"/>
                                      </p:to>
                                    </p:set>
                                    <p:animEffect transition="in" filter="wipe(up)">
                                      <p:cBhvr>
                                        <p:cTn id="19" dur="500"/>
                                        <p:tgtEl>
                                          <p:spTgt spid="31"/>
                                        </p:tgtEl>
                                      </p:cBhvr>
                                    </p:animEffect>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3"/>
                                        </p:tgtEl>
                                        <p:attrNameLst>
                                          <p:attrName>style.visibility</p:attrName>
                                        </p:attrNameLst>
                                      </p:cBhvr>
                                      <p:to>
                                        <p:strVal val="visible"/>
                                      </p:to>
                                    </p:set>
                                    <p:animEffect transition="in" filter="wipe(up)">
                                      <p:cBhvr>
                                        <p:cTn id="23" dur="500"/>
                                        <p:tgtEl>
                                          <p:spTgt spid="3"/>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35"/>
                                        </p:tgtEl>
                                        <p:attrNameLst>
                                          <p:attrName>style.visibility</p:attrName>
                                        </p:attrNameLst>
                                      </p:cBhvr>
                                      <p:to>
                                        <p:strVal val="visible"/>
                                      </p:to>
                                    </p:set>
                                    <p:animEffect transition="in" filter="wipe(left)">
                                      <p:cBhvr>
                                        <p:cTn id="27" dur="500"/>
                                        <p:tgtEl>
                                          <p:spTgt spid="35"/>
                                        </p:tgtEl>
                                      </p:cBhvr>
                                    </p:animEffect>
                                  </p:childTnLst>
                                </p:cTn>
                              </p:par>
                            </p:childTnLst>
                          </p:cTn>
                        </p:par>
                        <p:par>
                          <p:cTn id="28" fill="hold">
                            <p:stCondLst>
                              <p:cond delay="3000"/>
                            </p:stCondLst>
                            <p:childTnLst>
                              <p:par>
                                <p:cTn id="29" presetID="22" presetClass="entr" presetSubtype="2" fill="hold" nodeType="afterEffect">
                                  <p:stCondLst>
                                    <p:cond delay="0"/>
                                  </p:stCondLst>
                                  <p:childTnLst>
                                    <p:set>
                                      <p:cBhvr>
                                        <p:cTn id="30" dur="1" fill="hold">
                                          <p:stCondLst>
                                            <p:cond delay="0"/>
                                          </p:stCondLst>
                                        </p:cTn>
                                        <p:tgtEl>
                                          <p:spTgt spid="37"/>
                                        </p:tgtEl>
                                        <p:attrNameLst>
                                          <p:attrName>style.visibility</p:attrName>
                                        </p:attrNameLst>
                                      </p:cBhvr>
                                      <p:to>
                                        <p:strVal val="visible"/>
                                      </p:to>
                                    </p:set>
                                    <p:animEffect transition="in" filter="wipe(right)">
                                      <p:cBhvr>
                                        <p:cTn id="31" dur="500"/>
                                        <p:tgtEl>
                                          <p:spTgt spid="37"/>
                                        </p:tgtEl>
                                      </p:cBhvr>
                                    </p:animEffect>
                                  </p:childTnLst>
                                </p:cTn>
                              </p:par>
                            </p:childTnLst>
                          </p:cTn>
                        </p:par>
                        <p:par>
                          <p:cTn id="32" fill="hold">
                            <p:stCondLst>
                              <p:cond delay="3500"/>
                            </p:stCondLst>
                            <p:childTnLst>
                              <p:par>
                                <p:cTn id="33" presetID="22" presetClass="entr" presetSubtype="1" fill="hold" grpId="0" nodeType="afterEffect">
                                  <p:stCondLst>
                                    <p:cond delay="0"/>
                                  </p:stCondLst>
                                  <p:childTnLst>
                                    <p:set>
                                      <p:cBhvr>
                                        <p:cTn id="34" dur="1" fill="hold">
                                          <p:stCondLst>
                                            <p:cond delay="0"/>
                                          </p:stCondLst>
                                        </p:cTn>
                                        <p:tgtEl>
                                          <p:spTgt spid="38"/>
                                        </p:tgtEl>
                                        <p:attrNameLst>
                                          <p:attrName>style.visibility</p:attrName>
                                        </p:attrNameLst>
                                      </p:cBhvr>
                                      <p:to>
                                        <p:strVal val="visible"/>
                                      </p:to>
                                    </p:set>
                                    <p:animEffect transition="in" filter="wipe(up)">
                                      <p:cBhvr>
                                        <p:cTn id="35" dur="500"/>
                                        <p:tgtEl>
                                          <p:spTgt spid="38"/>
                                        </p:tgtEl>
                                      </p:cBhvr>
                                    </p:animEffect>
                                  </p:childTnLst>
                                </p:cTn>
                              </p:par>
                            </p:childTnLst>
                          </p:cTn>
                        </p:par>
                        <p:par>
                          <p:cTn id="36" fill="hold">
                            <p:stCondLst>
                              <p:cond delay="4000"/>
                            </p:stCondLst>
                            <p:childTnLst>
                              <p:par>
                                <p:cTn id="37" presetID="22" presetClass="entr" presetSubtype="1" fill="hold" grpId="0" nodeType="afterEffect">
                                  <p:stCondLst>
                                    <p:cond delay="0"/>
                                  </p:stCondLst>
                                  <p:childTnLst>
                                    <p:set>
                                      <p:cBhvr>
                                        <p:cTn id="38" dur="1" fill="hold">
                                          <p:stCondLst>
                                            <p:cond delay="0"/>
                                          </p:stCondLst>
                                        </p:cTn>
                                        <p:tgtEl>
                                          <p:spTgt spid="36"/>
                                        </p:tgtEl>
                                        <p:attrNameLst>
                                          <p:attrName>style.visibility</p:attrName>
                                        </p:attrNameLst>
                                      </p:cBhvr>
                                      <p:to>
                                        <p:strVal val="visible"/>
                                      </p:to>
                                    </p:set>
                                    <p:animEffect transition="in" filter="wipe(up)">
                                      <p:cBhvr>
                                        <p:cTn id="39" dur="500"/>
                                        <p:tgtEl>
                                          <p:spTgt spid="36"/>
                                        </p:tgtEl>
                                      </p:cBhvr>
                                    </p:animEffect>
                                  </p:childTnLst>
                                </p:cTn>
                              </p:par>
                            </p:childTnLst>
                          </p:cTn>
                        </p:par>
                        <p:par>
                          <p:cTn id="40" fill="hold">
                            <p:stCondLst>
                              <p:cond delay="4500"/>
                            </p:stCondLst>
                            <p:childTnLst>
                              <p:par>
                                <p:cTn id="41" presetID="22" presetClass="entr" presetSubtype="8" fill="hold" grpId="0" nodeType="afterEffect">
                                  <p:stCondLst>
                                    <p:cond delay="0"/>
                                  </p:stCondLst>
                                  <p:childTnLst>
                                    <p:set>
                                      <p:cBhvr>
                                        <p:cTn id="42" dur="1" fill="hold">
                                          <p:stCondLst>
                                            <p:cond delay="0"/>
                                          </p:stCondLst>
                                        </p:cTn>
                                        <p:tgtEl>
                                          <p:spTgt spid="42"/>
                                        </p:tgtEl>
                                        <p:attrNameLst>
                                          <p:attrName>style.visibility</p:attrName>
                                        </p:attrNameLst>
                                      </p:cBhvr>
                                      <p:to>
                                        <p:strVal val="visible"/>
                                      </p:to>
                                    </p:set>
                                    <p:animEffect transition="in" filter="wipe(left)">
                                      <p:cBhvr>
                                        <p:cTn id="43" dur="500"/>
                                        <p:tgtEl>
                                          <p:spTgt spid="42"/>
                                        </p:tgtEl>
                                      </p:cBhvr>
                                    </p:animEffect>
                                  </p:childTnLst>
                                </p:cTn>
                              </p:par>
                            </p:childTnLst>
                          </p:cTn>
                        </p:par>
                        <p:par>
                          <p:cTn id="44" fill="hold">
                            <p:stCondLst>
                              <p:cond delay="5000"/>
                            </p:stCondLst>
                            <p:childTnLst>
                              <p:par>
                                <p:cTn id="45" presetID="22" presetClass="entr" presetSubtype="2" fill="hold" nodeType="afterEffect">
                                  <p:stCondLst>
                                    <p:cond delay="0"/>
                                  </p:stCondLst>
                                  <p:childTnLst>
                                    <p:set>
                                      <p:cBhvr>
                                        <p:cTn id="46" dur="1" fill="hold">
                                          <p:stCondLst>
                                            <p:cond delay="0"/>
                                          </p:stCondLst>
                                        </p:cTn>
                                        <p:tgtEl>
                                          <p:spTgt spid="44"/>
                                        </p:tgtEl>
                                        <p:attrNameLst>
                                          <p:attrName>style.visibility</p:attrName>
                                        </p:attrNameLst>
                                      </p:cBhvr>
                                      <p:to>
                                        <p:strVal val="visible"/>
                                      </p:to>
                                    </p:set>
                                    <p:animEffect transition="in" filter="wipe(right)">
                                      <p:cBhvr>
                                        <p:cTn id="47" dur="500"/>
                                        <p:tgtEl>
                                          <p:spTgt spid="44"/>
                                        </p:tgtEl>
                                      </p:cBhvr>
                                    </p:animEffect>
                                  </p:childTnLst>
                                </p:cTn>
                              </p:par>
                            </p:childTnLst>
                          </p:cTn>
                        </p:par>
                        <p:par>
                          <p:cTn id="48" fill="hold">
                            <p:stCondLst>
                              <p:cond delay="5500"/>
                            </p:stCondLst>
                            <p:childTnLst>
                              <p:par>
                                <p:cTn id="49" presetID="22" presetClass="entr" presetSubtype="1" fill="hold" grpId="0" nodeType="afterEffect">
                                  <p:stCondLst>
                                    <p:cond delay="0"/>
                                  </p:stCondLst>
                                  <p:childTnLst>
                                    <p:set>
                                      <p:cBhvr>
                                        <p:cTn id="50" dur="1" fill="hold">
                                          <p:stCondLst>
                                            <p:cond delay="0"/>
                                          </p:stCondLst>
                                        </p:cTn>
                                        <p:tgtEl>
                                          <p:spTgt spid="45"/>
                                        </p:tgtEl>
                                        <p:attrNameLst>
                                          <p:attrName>style.visibility</p:attrName>
                                        </p:attrNameLst>
                                      </p:cBhvr>
                                      <p:to>
                                        <p:strVal val="visible"/>
                                      </p:to>
                                    </p:set>
                                    <p:animEffect transition="in" filter="wipe(up)">
                                      <p:cBhvr>
                                        <p:cTn id="51" dur="500"/>
                                        <p:tgtEl>
                                          <p:spTgt spid="45"/>
                                        </p:tgtEl>
                                      </p:cBhvr>
                                    </p:animEffect>
                                  </p:childTnLst>
                                </p:cTn>
                              </p:par>
                            </p:childTnLst>
                          </p:cTn>
                        </p:par>
                        <p:par>
                          <p:cTn id="52" fill="hold">
                            <p:stCondLst>
                              <p:cond delay="6000"/>
                            </p:stCondLst>
                            <p:childTnLst>
                              <p:par>
                                <p:cTn id="53" presetID="22" presetClass="entr" presetSubtype="1" fill="hold" grpId="0" nodeType="afterEffect">
                                  <p:stCondLst>
                                    <p:cond delay="0"/>
                                  </p:stCondLst>
                                  <p:childTnLst>
                                    <p:set>
                                      <p:cBhvr>
                                        <p:cTn id="54" dur="1" fill="hold">
                                          <p:stCondLst>
                                            <p:cond delay="0"/>
                                          </p:stCondLst>
                                        </p:cTn>
                                        <p:tgtEl>
                                          <p:spTgt spid="43"/>
                                        </p:tgtEl>
                                        <p:attrNameLst>
                                          <p:attrName>style.visibility</p:attrName>
                                        </p:attrNameLst>
                                      </p:cBhvr>
                                      <p:to>
                                        <p:strVal val="visible"/>
                                      </p:to>
                                    </p:set>
                                    <p:animEffect transition="in" filter="wipe(up)">
                                      <p:cBhvr>
                                        <p:cTn id="55" dur="500"/>
                                        <p:tgtEl>
                                          <p:spTgt spid="43"/>
                                        </p:tgtEl>
                                      </p:cBhvr>
                                    </p:animEffect>
                                  </p:childTnLst>
                                </p:cTn>
                              </p:par>
                            </p:childTnLst>
                          </p:cTn>
                        </p:par>
                        <p:par>
                          <p:cTn id="56" fill="hold">
                            <p:stCondLst>
                              <p:cond delay="6500"/>
                            </p:stCondLst>
                            <p:childTnLst>
                              <p:par>
                                <p:cTn id="57" presetID="22" presetClass="entr" presetSubtype="8" fill="hold" grpId="0" nodeType="afterEffect">
                                  <p:stCondLst>
                                    <p:cond delay="0"/>
                                  </p:stCondLst>
                                  <p:childTnLst>
                                    <p:set>
                                      <p:cBhvr>
                                        <p:cTn id="58" dur="1" fill="hold">
                                          <p:stCondLst>
                                            <p:cond delay="0"/>
                                          </p:stCondLst>
                                        </p:cTn>
                                        <p:tgtEl>
                                          <p:spTgt spid="49"/>
                                        </p:tgtEl>
                                        <p:attrNameLst>
                                          <p:attrName>style.visibility</p:attrName>
                                        </p:attrNameLst>
                                      </p:cBhvr>
                                      <p:to>
                                        <p:strVal val="visible"/>
                                      </p:to>
                                    </p:set>
                                    <p:animEffect transition="in" filter="wipe(left)">
                                      <p:cBhvr>
                                        <p:cTn id="59" dur="500"/>
                                        <p:tgtEl>
                                          <p:spTgt spid="49"/>
                                        </p:tgtEl>
                                      </p:cBhvr>
                                    </p:animEffect>
                                  </p:childTnLst>
                                </p:cTn>
                              </p:par>
                            </p:childTnLst>
                          </p:cTn>
                        </p:par>
                        <p:par>
                          <p:cTn id="60" fill="hold">
                            <p:stCondLst>
                              <p:cond delay="7000"/>
                            </p:stCondLst>
                            <p:childTnLst>
                              <p:par>
                                <p:cTn id="61" presetID="22" presetClass="entr" presetSubtype="2" fill="hold" nodeType="afterEffect">
                                  <p:stCondLst>
                                    <p:cond delay="0"/>
                                  </p:stCondLst>
                                  <p:childTnLst>
                                    <p:set>
                                      <p:cBhvr>
                                        <p:cTn id="62" dur="1" fill="hold">
                                          <p:stCondLst>
                                            <p:cond delay="0"/>
                                          </p:stCondLst>
                                        </p:cTn>
                                        <p:tgtEl>
                                          <p:spTgt spid="51"/>
                                        </p:tgtEl>
                                        <p:attrNameLst>
                                          <p:attrName>style.visibility</p:attrName>
                                        </p:attrNameLst>
                                      </p:cBhvr>
                                      <p:to>
                                        <p:strVal val="visible"/>
                                      </p:to>
                                    </p:set>
                                    <p:animEffect transition="in" filter="wipe(right)">
                                      <p:cBhvr>
                                        <p:cTn id="63" dur="500"/>
                                        <p:tgtEl>
                                          <p:spTgt spid="51"/>
                                        </p:tgtEl>
                                      </p:cBhvr>
                                    </p:animEffect>
                                  </p:childTnLst>
                                </p:cTn>
                              </p:par>
                            </p:childTnLst>
                          </p:cTn>
                        </p:par>
                        <p:par>
                          <p:cTn id="64" fill="hold">
                            <p:stCondLst>
                              <p:cond delay="7500"/>
                            </p:stCondLst>
                            <p:childTnLst>
                              <p:par>
                                <p:cTn id="65" presetID="22" presetClass="entr" presetSubtype="1" fill="hold" grpId="0" nodeType="afterEffect">
                                  <p:stCondLst>
                                    <p:cond delay="0"/>
                                  </p:stCondLst>
                                  <p:childTnLst>
                                    <p:set>
                                      <p:cBhvr>
                                        <p:cTn id="66" dur="1" fill="hold">
                                          <p:stCondLst>
                                            <p:cond delay="0"/>
                                          </p:stCondLst>
                                        </p:cTn>
                                        <p:tgtEl>
                                          <p:spTgt spid="52"/>
                                        </p:tgtEl>
                                        <p:attrNameLst>
                                          <p:attrName>style.visibility</p:attrName>
                                        </p:attrNameLst>
                                      </p:cBhvr>
                                      <p:to>
                                        <p:strVal val="visible"/>
                                      </p:to>
                                    </p:set>
                                    <p:animEffect transition="in" filter="wipe(up)">
                                      <p:cBhvr>
                                        <p:cTn id="67" dur="500"/>
                                        <p:tgtEl>
                                          <p:spTgt spid="52"/>
                                        </p:tgtEl>
                                      </p:cBhvr>
                                    </p:animEffect>
                                  </p:childTnLst>
                                </p:cTn>
                              </p:par>
                            </p:childTnLst>
                          </p:cTn>
                        </p:par>
                        <p:par>
                          <p:cTn id="68" fill="hold">
                            <p:stCondLst>
                              <p:cond delay="8000"/>
                            </p:stCondLst>
                            <p:childTnLst>
                              <p:par>
                                <p:cTn id="69" presetID="22" presetClass="entr" presetSubtype="1" fill="hold" grpId="0" nodeType="afterEffect">
                                  <p:stCondLst>
                                    <p:cond delay="0"/>
                                  </p:stCondLst>
                                  <p:childTnLst>
                                    <p:set>
                                      <p:cBhvr>
                                        <p:cTn id="70" dur="1" fill="hold">
                                          <p:stCondLst>
                                            <p:cond delay="0"/>
                                          </p:stCondLst>
                                        </p:cTn>
                                        <p:tgtEl>
                                          <p:spTgt spid="50"/>
                                        </p:tgtEl>
                                        <p:attrNameLst>
                                          <p:attrName>style.visibility</p:attrName>
                                        </p:attrNameLst>
                                      </p:cBhvr>
                                      <p:to>
                                        <p:strVal val="visible"/>
                                      </p:to>
                                    </p:set>
                                    <p:animEffect transition="in" filter="wipe(up)">
                                      <p:cBhvr>
                                        <p:cTn id="71" dur="500"/>
                                        <p:tgtEl>
                                          <p:spTgt spid="50"/>
                                        </p:tgtEl>
                                      </p:cBhvr>
                                    </p:animEffect>
                                  </p:childTnLst>
                                </p:cTn>
                              </p:par>
                            </p:childTnLst>
                          </p:cTn>
                        </p:par>
                        <p:par>
                          <p:cTn id="72" fill="hold">
                            <p:stCondLst>
                              <p:cond delay="8500"/>
                            </p:stCondLst>
                            <p:childTnLst>
                              <p:par>
                                <p:cTn id="73" presetID="22" presetClass="entr" presetSubtype="8" fill="hold" grpId="0" nodeType="afterEffect">
                                  <p:stCondLst>
                                    <p:cond delay="0"/>
                                  </p:stCondLst>
                                  <p:childTnLst>
                                    <p:set>
                                      <p:cBhvr>
                                        <p:cTn id="74" dur="1" fill="hold">
                                          <p:stCondLst>
                                            <p:cond delay="0"/>
                                          </p:stCondLst>
                                        </p:cTn>
                                        <p:tgtEl>
                                          <p:spTgt spid="56"/>
                                        </p:tgtEl>
                                        <p:attrNameLst>
                                          <p:attrName>style.visibility</p:attrName>
                                        </p:attrNameLst>
                                      </p:cBhvr>
                                      <p:to>
                                        <p:strVal val="visible"/>
                                      </p:to>
                                    </p:set>
                                    <p:animEffect transition="in" filter="wipe(left)">
                                      <p:cBhvr>
                                        <p:cTn id="75" dur="500"/>
                                        <p:tgtEl>
                                          <p:spTgt spid="56"/>
                                        </p:tgtEl>
                                      </p:cBhvr>
                                    </p:animEffect>
                                  </p:childTnLst>
                                </p:cTn>
                              </p:par>
                            </p:childTnLst>
                          </p:cTn>
                        </p:par>
                        <p:par>
                          <p:cTn id="76" fill="hold">
                            <p:stCondLst>
                              <p:cond delay="9000"/>
                            </p:stCondLst>
                            <p:childTnLst>
                              <p:par>
                                <p:cTn id="77" presetID="22" presetClass="entr" presetSubtype="2" fill="hold" nodeType="afterEffect">
                                  <p:stCondLst>
                                    <p:cond delay="0"/>
                                  </p:stCondLst>
                                  <p:childTnLst>
                                    <p:set>
                                      <p:cBhvr>
                                        <p:cTn id="78" dur="1" fill="hold">
                                          <p:stCondLst>
                                            <p:cond delay="0"/>
                                          </p:stCondLst>
                                        </p:cTn>
                                        <p:tgtEl>
                                          <p:spTgt spid="58"/>
                                        </p:tgtEl>
                                        <p:attrNameLst>
                                          <p:attrName>style.visibility</p:attrName>
                                        </p:attrNameLst>
                                      </p:cBhvr>
                                      <p:to>
                                        <p:strVal val="visible"/>
                                      </p:to>
                                    </p:set>
                                    <p:animEffect transition="in" filter="wipe(right)">
                                      <p:cBhvr>
                                        <p:cTn id="79" dur="500"/>
                                        <p:tgtEl>
                                          <p:spTgt spid="58"/>
                                        </p:tgtEl>
                                      </p:cBhvr>
                                    </p:animEffect>
                                  </p:childTnLst>
                                </p:cTn>
                              </p:par>
                            </p:childTnLst>
                          </p:cTn>
                        </p:par>
                        <p:par>
                          <p:cTn id="80" fill="hold">
                            <p:stCondLst>
                              <p:cond delay="9500"/>
                            </p:stCondLst>
                            <p:childTnLst>
                              <p:par>
                                <p:cTn id="81" presetID="22" presetClass="entr" presetSubtype="1" fill="hold" grpId="0" nodeType="afterEffect">
                                  <p:stCondLst>
                                    <p:cond delay="0"/>
                                  </p:stCondLst>
                                  <p:childTnLst>
                                    <p:set>
                                      <p:cBhvr>
                                        <p:cTn id="82" dur="1" fill="hold">
                                          <p:stCondLst>
                                            <p:cond delay="0"/>
                                          </p:stCondLst>
                                        </p:cTn>
                                        <p:tgtEl>
                                          <p:spTgt spid="59"/>
                                        </p:tgtEl>
                                        <p:attrNameLst>
                                          <p:attrName>style.visibility</p:attrName>
                                        </p:attrNameLst>
                                      </p:cBhvr>
                                      <p:to>
                                        <p:strVal val="visible"/>
                                      </p:to>
                                    </p:set>
                                    <p:animEffect transition="in" filter="wipe(up)">
                                      <p:cBhvr>
                                        <p:cTn id="83" dur="500"/>
                                        <p:tgtEl>
                                          <p:spTgt spid="59"/>
                                        </p:tgtEl>
                                      </p:cBhvr>
                                    </p:animEffect>
                                  </p:childTnLst>
                                </p:cTn>
                              </p:par>
                            </p:childTnLst>
                          </p:cTn>
                        </p:par>
                        <p:par>
                          <p:cTn id="84" fill="hold">
                            <p:stCondLst>
                              <p:cond delay="10000"/>
                            </p:stCondLst>
                            <p:childTnLst>
                              <p:par>
                                <p:cTn id="85" presetID="22" presetClass="entr" presetSubtype="1" fill="hold" grpId="0" nodeType="afterEffect">
                                  <p:stCondLst>
                                    <p:cond delay="0"/>
                                  </p:stCondLst>
                                  <p:childTnLst>
                                    <p:set>
                                      <p:cBhvr>
                                        <p:cTn id="86" dur="1" fill="hold">
                                          <p:stCondLst>
                                            <p:cond delay="0"/>
                                          </p:stCondLst>
                                        </p:cTn>
                                        <p:tgtEl>
                                          <p:spTgt spid="57"/>
                                        </p:tgtEl>
                                        <p:attrNameLst>
                                          <p:attrName>style.visibility</p:attrName>
                                        </p:attrNameLst>
                                      </p:cBhvr>
                                      <p:to>
                                        <p:strVal val="visible"/>
                                      </p:to>
                                    </p:set>
                                    <p:animEffect transition="in" filter="wipe(up)">
                                      <p:cBhvr>
                                        <p:cTn id="87" dur="500"/>
                                        <p:tgtEl>
                                          <p:spTgt spid="5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3" grpId="0" animBg="1"/>
      <p:bldP spid="31" grpId="0"/>
      <p:bldP spid="35" grpId="0" animBg="1"/>
      <p:bldP spid="36" grpId="0" animBg="1"/>
      <p:bldP spid="38" grpId="0"/>
      <p:bldP spid="42" grpId="0" animBg="1"/>
      <p:bldP spid="43" grpId="0" animBg="1"/>
      <p:bldP spid="45" grpId="0"/>
      <p:bldP spid="49" grpId="0" animBg="1"/>
      <p:bldP spid="50" grpId="0" animBg="1"/>
      <p:bldP spid="52" grpId="0"/>
      <p:bldP spid="56" grpId="0" animBg="1"/>
      <p:bldP spid="57" grpId="0" animBg="1"/>
      <p:bldP spid="59" grpId="0"/>
      <p:bldP spid="6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C8989317-EBF8-4233-9029-DC674468999C}"/>
              </a:ext>
            </a:extLst>
          </p:cNvPr>
          <p:cNvGrpSpPr/>
          <p:nvPr/>
        </p:nvGrpSpPr>
        <p:grpSpPr>
          <a:xfrm>
            <a:off x="3229125" y="5296427"/>
            <a:ext cx="1676400" cy="1559338"/>
            <a:chOff x="4030737" y="5322261"/>
            <a:chExt cx="1676400" cy="1559338"/>
          </a:xfrm>
        </p:grpSpPr>
        <p:sp>
          <p:nvSpPr>
            <p:cNvPr id="31" name="TextBox 30">
              <a:extLst>
                <a:ext uri="{FF2B5EF4-FFF2-40B4-BE49-F238E27FC236}">
                  <a16:creationId xmlns:a16="http://schemas.microsoft.com/office/drawing/2014/main" id="{ABC990E2-2A9B-478D-B81A-D0FBBDB10B6D}"/>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32" name="Rectangle 31">
              <a:extLst>
                <a:ext uri="{FF2B5EF4-FFF2-40B4-BE49-F238E27FC236}">
                  <a16:creationId xmlns:a16="http://schemas.microsoft.com/office/drawing/2014/main" id="{EC0B20E1-DC5B-4FF2-A0BD-085DC66781C6}"/>
                </a:ext>
              </a:extLst>
            </p:cNvPr>
            <p:cNvSpPr>
              <a:spLocks noChangeAspect="1"/>
            </p:cNvSpPr>
            <p:nvPr/>
          </p:nvSpPr>
          <p:spPr>
            <a:xfrm>
              <a:off x="4048778" y="5389064"/>
              <a:ext cx="243476" cy="236507"/>
            </a:xfrm>
            <a:prstGeom prst="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cxnSp>
        <p:nvCxnSpPr>
          <p:cNvPr id="54" name="Straight Connector 53">
            <a:extLst>
              <a:ext uri="{FF2B5EF4-FFF2-40B4-BE49-F238E27FC236}">
                <a16:creationId xmlns:a16="http://schemas.microsoft.com/office/drawing/2014/main" id="{EF02F4DD-FCCE-406B-8D9A-71A3B6D2456E}"/>
              </a:ext>
            </a:extLst>
          </p:cNvPr>
          <p:cNvCxnSpPr/>
          <p:nvPr/>
        </p:nvCxnSpPr>
        <p:spPr>
          <a:xfrm>
            <a:off x="9220200" y="1886441"/>
            <a:ext cx="0" cy="2743200"/>
          </a:xfrm>
          <a:prstGeom prst="line">
            <a:avLst/>
          </a:prstGeom>
          <a:ln w="12700">
            <a:solidFill>
              <a:schemeClr val="bg2">
                <a:lumMod val="10000"/>
              </a:schemeClr>
            </a:solidFill>
          </a:ln>
        </p:spPr>
        <p:style>
          <a:lnRef idx="1">
            <a:schemeClr val="accent1"/>
          </a:lnRef>
          <a:fillRef idx="0">
            <a:schemeClr val="accent1"/>
          </a:fillRef>
          <a:effectRef idx="0">
            <a:schemeClr val="accent1"/>
          </a:effectRef>
          <a:fontRef idx="minor">
            <a:schemeClr val="tx1"/>
          </a:fontRef>
        </p:style>
      </p:cxnSp>
      <p:sp>
        <p:nvSpPr>
          <p:cNvPr id="55" name="TextBox 54">
            <a:extLst>
              <a:ext uri="{FF2B5EF4-FFF2-40B4-BE49-F238E27FC236}">
                <a16:creationId xmlns:a16="http://schemas.microsoft.com/office/drawing/2014/main" id="{C1C7719D-4CD5-45FF-9167-2886C4F1D49D}"/>
              </a:ext>
            </a:extLst>
          </p:cNvPr>
          <p:cNvSpPr txBox="1"/>
          <p:nvPr/>
        </p:nvSpPr>
        <p:spPr>
          <a:xfrm>
            <a:off x="9455999" y="1505466"/>
            <a:ext cx="2464501" cy="3477875"/>
          </a:xfrm>
          <a:prstGeom prst="rect">
            <a:avLst/>
          </a:prstGeom>
          <a:noFill/>
        </p:spPr>
        <p:txBody>
          <a:bodyPr wrap="square" rtlCol="0">
            <a:spAutoFit/>
          </a:bodyPr>
          <a:lstStyle/>
          <a:p>
            <a:r>
              <a:rPr lang="en-US" dirty="0">
                <a:solidFill>
                  <a:srgbClr val="4C4F54"/>
                </a:solidFill>
                <a:latin typeface="Candara" panose="020E0502030303020204" pitchFamily="34" charset="0"/>
              </a:rPr>
              <a:t>Lorem Ipsum Dolor Sit Amet Consectetur</a:t>
            </a:r>
          </a:p>
          <a:p>
            <a:endParaRPr lang="en-US"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56" name="Rectangle 55">
            <a:extLst>
              <a:ext uri="{FF2B5EF4-FFF2-40B4-BE49-F238E27FC236}">
                <a16:creationId xmlns:a16="http://schemas.microsoft.com/office/drawing/2014/main" id="{A76538F3-B1B5-44CD-BA21-B167CE44BB4B}"/>
              </a:ext>
            </a:extLst>
          </p:cNvPr>
          <p:cNvSpPr/>
          <p:nvPr/>
        </p:nvSpPr>
        <p:spPr>
          <a:xfrm>
            <a:off x="928852" y="1762378"/>
            <a:ext cx="2001405" cy="5107093"/>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solidFill>
              <a:schemeClr val="bg1">
                <a:alpha val="50000"/>
              </a:schemeClr>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TextBox 57">
            <a:extLst>
              <a:ext uri="{FF2B5EF4-FFF2-40B4-BE49-F238E27FC236}">
                <a16:creationId xmlns:a16="http://schemas.microsoft.com/office/drawing/2014/main" id="{ADB48FC8-0F73-479C-8349-B5136FDB8171}"/>
              </a:ext>
            </a:extLst>
          </p:cNvPr>
          <p:cNvSpPr txBox="1"/>
          <p:nvPr/>
        </p:nvSpPr>
        <p:spPr>
          <a:xfrm>
            <a:off x="980716" y="2120239"/>
            <a:ext cx="1891451" cy="4385816"/>
          </a:xfrm>
          <a:prstGeom prst="rect">
            <a:avLst/>
          </a:prstGeom>
          <a:noFill/>
        </p:spPr>
        <p:txBody>
          <a:bodyPr wrap="square" rtlCol="0">
            <a:spAutoFit/>
          </a:bodyPr>
          <a:lstStyle/>
          <a:p>
            <a:pPr algn="ctr"/>
            <a:r>
              <a:rPr lang="en-US" sz="2000" b="1" dirty="0">
                <a:solidFill>
                  <a:srgbClr val="4C4F54"/>
                </a:solidFill>
                <a:latin typeface="Candara" panose="020E0502030303020204" pitchFamily="34" charset="0"/>
              </a:rPr>
              <a:t>MY GRAPH</a:t>
            </a:r>
          </a:p>
          <a:p>
            <a:pPr algn="ctr"/>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2000" b="1" dirty="0">
              <a:solidFill>
                <a:srgbClr val="4C4F54"/>
              </a:solidFill>
              <a:latin typeface="Candara" panose="020E0502030303020204" pitchFamily="34" charset="0"/>
            </a:endParaRP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10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a:t>
            </a:r>
          </a:p>
        </p:txBody>
      </p:sp>
      <p:sp>
        <p:nvSpPr>
          <p:cNvPr id="59" name="Rectangle 58">
            <a:extLst>
              <a:ext uri="{FF2B5EF4-FFF2-40B4-BE49-F238E27FC236}">
                <a16:creationId xmlns:a16="http://schemas.microsoft.com/office/drawing/2014/main" id="{F0EEED7A-DD6B-4017-B743-D85BB3AC1285}"/>
              </a:ext>
            </a:extLst>
          </p:cNvPr>
          <p:cNvSpPr/>
          <p:nvPr/>
        </p:nvSpPr>
        <p:spPr>
          <a:xfrm>
            <a:off x="1087517" y="2730989"/>
            <a:ext cx="1655548" cy="932256"/>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Box 59">
            <a:extLst>
              <a:ext uri="{FF2B5EF4-FFF2-40B4-BE49-F238E27FC236}">
                <a16:creationId xmlns:a16="http://schemas.microsoft.com/office/drawing/2014/main" id="{FB0D1164-B336-409F-BCB7-62267A6E1B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75" name="Group 7">
            <a:extLst>
              <a:ext uri="{FF2B5EF4-FFF2-40B4-BE49-F238E27FC236}">
                <a16:creationId xmlns:a16="http://schemas.microsoft.com/office/drawing/2014/main" id="{770601B0-B2EE-45DA-BD34-308011A45D19}"/>
              </a:ext>
            </a:extLst>
          </p:cNvPr>
          <p:cNvGrpSpPr>
            <a:grpSpLocks noChangeAspect="1"/>
          </p:cNvGrpSpPr>
          <p:nvPr/>
        </p:nvGrpSpPr>
        <p:grpSpPr>
          <a:xfrm>
            <a:off x="7132795" y="762000"/>
            <a:ext cx="1037651" cy="2839053"/>
            <a:chOff x="1978090" y="2190750"/>
            <a:chExt cx="612710" cy="1676400"/>
          </a:xfrm>
          <a:solidFill>
            <a:srgbClr val="564267"/>
          </a:solidFill>
          <a:effectLst>
            <a:outerShdw blurRad="50800" dist="38100" algn="l" rotWithShape="0">
              <a:prstClr val="black">
                <a:alpha val="40000"/>
              </a:prstClr>
            </a:outerShdw>
          </a:effectLst>
        </p:grpSpPr>
        <p:sp>
          <p:nvSpPr>
            <p:cNvPr id="76" name="Right Triangle 75">
              <a:extLst>
                <a:ext uri="{FF2B5EF4-FFF2-40B4-BE49-F238E27FC236}">
                  <a16:creationId xmlns:a16="http://schemas.microsoft.com/office/drawing/2014/main" id="{A154588F-4F5A-467C-9070-EE2E1125BDDB}"/>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77" name="Right Triangle 76">
              <a:extLst>
                <a:ext uri="{FF2B5EF4-FFF2-40B4-BE49-F238E27FC236}">
                  <a16:creationId xmlns:a16="http://schemas.microsoft.com/office/drawing/2014/main" id="{4042C6C5-F94E-45B9-B07F-639543DD7A5B}"/>
                </a:ext>
              </a:extLst>
            </p:cNvPr>
            <p:cNvSpPr/>
            <p:nvPr/>
          </p:nvSpPr>
          <p:spPr>
            <a:xfrm rot="-1200000" flipH="1">
              <a:off x="1978090" y="2190750"/>
              <a:ext cx="609600" cy="1676400"/>
            </a:xfrm>
            <a:prstGeom prst="rtTriangle">
              <a:avLst/>
            </a:pr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78" name="Group 10">
            <a:extLst>
              <a:ext uri="{FF2B5EF4-FFF2-40B4-BE49-F238E27FC236}">
                <a16:creationId xmlns:a16="http://schemas.microsoft.com/office/drawing/2014/main" id="{AFFF4AFD-8B12-4575-90FA-865D95FB125B}"/>
              </a:ext>
            </a:extLst>
          </p:cNvPr>
          <p:cNvGrpSpPr>
            <a:grpSpLocks noChangeAspect="1"/>
          </p:cNvGrpSpPr>
          <p:nvPr/>
        </p:nvGrpSpPr>
        <p:grpSpPr>
          <a:xfrm>
            <a:off x="6409406" y="1553580"/>
            <a:ext cx="861541" cy="2357212"/>
            <a:chOff x="1978090" y="2190750"/>
            <a:chExt cx="612710" cy="1676400"/>
          </a:xfrm>
          <a:solidFill>
            <a:srgbClr val="D34132"/>
          </a:solidFill>
          <a:effectLst>
            <a:outerShdw blurRad="50800" dist="38100" algn="l" rotWithShape="0">
              <a:prstClr val="black">
                <a:alpha val="40000"/>
              </a:prstClr>
            </a:outerShdw>
          </a:effectLst>
        </p:grpSpPr>
        <p:sp>
          <p:nvSpPr>
            <p:cNvPr id="79" name="Right Triangle 78">
              <a:extLst>
                <a:ext uri="{FF2B5EF4-FFF2-40B4-BE49-F238E27FC236}">
                  <a16:creationId xmlns:a16="http://schemas.microsoft.com/office/drawing/2014/main" id="{E772F3F8-5B3C-43AB-908F-0DAAAEAA0A20}"/>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0" name="Right Triangle 79">
              <a:extLst>
                <a:ext uri="{FF2B5EF4-FFF2-40B4-BE49-F238E27FC236}">
                  <a16:creationId xmlns:a16="http://schemas.microsoft.com/office/drawing/2014/main" id="{07DD06B2-13ED-4FCE-B019-B1790848CA25}"/>
                </a:ext>
              </a:extLst>
            </p:cNvPr>
            <p:cNvSpPr/>
            <p:nvPr/>
          </p:nvSpPr>
          <p:spPr>
            <a:xfrm rot="-1200000" flipH="1">
              <a:off x="1978090" y="2190750"/>
              <a:ext cx="609600" cy="1676400"/>
            </a:xfrm>
            <a:prstGeom prst="rtTriangle">
              <a:avLst/>
            </a:pr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81" name="Group 13">
            <a:extLst>
              <a:ext uri="{FF2B5EF4-FFF2-40B4-BE49-F238E27FC236}">
                <a16:creationId xmlns:a16="http://schemas.microsoft.com/office/drawing/2014/main" id="{859D0486-9089-4C43-9001-D0C17348529F}"/>
              </a:ext>
            </a:extLst>
          </p:cNvPr>
          <p:cNvGrpSpPr>
            <a:grpSpLocks noChangeAspect="1"/>
          </p:cNvGrpSpPr>
          <p:nvPr/>
        </p:nvGrpSpPr>
        <p:grpSpPr>
          <a:xfrm>
            <a:off x="5359902" y="1408305"/>
            <a:ext cx="1037651" cy="2839053"/>
            <a:chOff x="1978090" y="2190750"/>
            <a:chExt cx="612710" cy="1676400"/>
          </a:xfrm>
          <a:solidFill>
            <a:srgbClr val="EF9D27"/>
          </a:solidFill>
          <a:effectLst>
            <a:outerShdw blurRad="50800" dist="38100" algn="l" rotWithShape="0">
              <a:prstClr val="black">
                <a:alpha val="40000"/>
              </a:prstClr>
            </a:outerShdw>
          </a:effectLst>
        </p:grpSpPr>
        <p:sp>
          <p:nvSpPr>
            <p:cNvPr id="82" name="Right Triangle 81">
              <a:extLst>
                <a:ext uri="{FF2B5EF4-FFF2-40B4-BE49-F238E27FC236}">
                  <a16:creationId xmlns:a16="http://schemas.microsoft.com/office/drawing/2014/main" id="{F66651B9-6DDE-49D7-A4F9-715577DF9129}"/>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3" name="Right Triangle 82">
              <a:extLst>
                <a:ext uri="{FF2B5EF4-FFF2-40B4-BE49-F238E27FC236}">
                  <a16:creationId xmlns:a16="http://schemas.microsoft.com/office/drawing/2014/main" id="{627CEF30-DB97-45FC-8175-715D3B78B2CA}"/>
                </a:ext>
              </a:extLst>
            </p:cNvPr>
            <p:cNvSpPr/>
            <p:nvPr/>
          </p:nvSpPr>
          <p:spPr>
            <a:xfrm rot="-1200000" flipH="1">
              <a:off x="1978090" y="2190750"/>
              <a:ext cx="609600" cy="1676400"/>
            </a:xfrm>
            <a:prstGeom prst="rtTriangle">
              <a:avLst/>
            </a:pr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4" name="Group 16">
            <a:extLst>
              <a:ext uri="{FF2B5EF4-FFF2-40B4-BE49-F238E27FC236}">
                <a16:creationId xmlns:a16="http://schemas.microsoft.com/office/drawing/2014/main" id="{A80498D9-0631-45B0-A4C7-5C40EF309A5E}"/>
              </a:ext>
            </a:extLst>
          </p:cNvPr>
          <p:cNvGrpSpPr>
            <a:grpSpLocks noChangeAspect="1"/>
          </p:cNvGrpSpPr>
          <p:nvPr/>
        </p:nvGrpSpPr>
        <p:grpSpPr>
          <a:xfrm>
            <a:off x="4639474" y="2196923"/>
            <a:ext cx="861541" cy="2357212"/>
            <a:chOff x="1978090" y="2190750"/>
            <a:chExt cx="612710" cy="1676400"/>
          </a:xfrm>
          <a:solidFill>
            <a:srgbClr val="189A80"/>
          </a:solidFill>
          <a:effectLst>
            <a:outerShdw blurRad="50800" dist="38100" algn="l" rotWithShape="0">
              <a:prstClr val="black">
                <a:alpha val="40000"/>
              </a:prstClr>
            </a:outerShdw>
          </a:effectLst>
        </p:grpSpPr>
        <p:sp>
          <p:nvSpPr>
            <p:cNvPr id="85" name="Right Triangle 84">
              <a:extLst>
                <a:ext uri="{FF2B5EF4-FFF2-40B4-BE49-F238E27FC236}">
                  <a16:creationId xmlns:a16="http://schemas.microsoft.com/office/drawing/2014/main" id="{3B151D9B-5E89-4912-9DA3-F6DE040EAC3C}"/>
                </a:ext>
              </a:extLst>
            </p:cNvPr>
            <p:cNvSpPr/>
            <p:nvPr/>
          </p:nvSpPr>
          <p:spPr>
            <a:xfrm rot="1200000">
              <a:off x="1981200" y="2190750"/>
              <a:ext cx="609600" cy="1676400"/>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6" name="Right Triangle 85">
              <a:extLst>
                <a:ext uri="{FF2B5EF4-FFF2-40B4-BE49-F238E27FC236}">
                  <a16:creationId xmlns:a16="http://schemas.microsoft.com/office/drawing/2014/main" id="{04EFF78C-B5CB-4BB5-826E-E67A74B618C1}"/>
                </a:ext>
              </a:extLst>
            </p:cNvPr>
            <p:cNvSpPr/>
            <p:nvPr/>
          </p:nvSpPr>
          <p:spPr>
            <a:xfrm rot="-1200000" flipH="1">
              <a:off x="1978090" y="2190750"/>
              <a:ext cx="609600" cy="1676400"/>
            </a:xfrm>
            <a:prstGeom prst="rtTriangle">
              <a:avLst/>
            </a:prstGeom>
            <a:solidFill>
              <a:srgbClr val="0086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grpSp>
        <p:nvGrpSpPr>
          <p:cNvPr id="87" name="Group 86">
            <a:extLst>
              <a:ext uri="{FF2B5EF4-FFF2-40B4-BE49-F238E27FC236}">
                <a16:creationId xmlns:a16="http://schemas.microsoft.com/office/drawing/2014/main" id="{05EFC6A9-EF60-4CDD-8ADC-38EB9A529DA1}"/>
              </a:ext>
            </a:extLst>
          </p:cNvPr>
          <p:cNvGrpSpPr>
            <a:grpSpLocks noChangeAspect="1"/>
          </p:cNvGrpSpPr>
          <p:nvPr/>
        </p:nvGrpSpPr>
        <p:grpSpPr>
          <a:xfrm>
            <a:off x="3836036" y="2493128"/>
            <a:ext cx="861541" cy="2357212"/>
            <a:chOff x="1600994" y="3840870"/>
            <a:chExt cx="861541" cy="2357212"/>
          </a:xfrm>
          <a:solidFill>
            <a:srgbClr val="34738D"/>
          </a:solidFill>
          <a:effectLst>
            <a:outerShdw blurRad="50800" dist="38100" algn="l" rotWithShape="0">
              <a:prstClr val="black">
                <a:alpha val="40000"/>
              </a:prstClr>
            </a:outerShdw>
          </a:effectLst>
        </p:grpSpPr>
        <p:sp>
          <p:nvSpPr>
            <p:cNvPr id="88" name="Right Triangle 87">
              <a:extLst>
                <a:ext uri="{FF2B5EF4-FFF2-40B4-BE49-F238E27FC236}">
                  <a16:creationId xmlns:a16="http://schemas.microsoft.com/office/drawing/2014/main" id="{80F194BC-EE61-49B1-A8CD-F655E6BF5FC9}"/>
                </a:ext>
              </a:extLst>
            </p:cNvPr>
            <p:cNvSpPr/>
            <p:nvPr/>
          </p:nvSpPr>
          <p:spPr>
            <a:xfrm rot="1200000">
              <a:off x="1605367" y="3840870"/>
              <a:ext cx="857168" cy="2357212"/>
            </a:xfrm>
            <a:prstGeom prst="rtTriangl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sp>
          <p:nvSpPr>
            <p:cNvPr id="89" name="Right Triangle 88">
              <a:extLst>
                <a:ext uri="{FF2B5EF4-FFF2-40B4-BE49-F238E27FC236}">
                  <a16:creationId xmlns:a16="http://schemas.microsoft.com/office/drawing/2014/main" id="{98B51B1B-4730-44FD-B46F-1AFCEF44536D}"/>
                </a:ext>
              </a:extLst>
            </p:cNvPr>
            <p:cNvSpPr/>
            <p:nvPr/>
          </p:nvSpPr>
          <p:spPr>
            <a:xfrm rot="20400000" flipH="1">
              <a:off x="1600994" y="3840870"/>
              <a:ext cx="857168" cy="2357212"/>
            </a:xfrm>
            <a:prstGeom prst="rtTriangle">
              <a:avLst/>
            </a:pr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p>
          </p:txBody>
        </p:sp>
      </p:grpSp>
      <p:sp>
        <p:nvSpPr>
          <p:cNvPr id="96" name="Freeform 171">
            <a:extLst>
              <a:ext uri="{FF2B5EF4-FFF2-40B4-BE49-F238E27FC236}">
                <a16:creationId xmlns:a16="http://schemas.microsoft.com/office/drawing/2014/main" id="{E847A9C2-8497-498F-AFBB-639FF9C817C1}"/>
              </a:ext>
            </a:extLst>
          </p:cNvPr>
          <p:cNvSpPr>
            <a:spLocks noChangeAspect="1" noEditPoints="1"/>
          </p:cNvSpPr>
          <p:nvPr/>
        </p:nvSpPr>
        <p:spPr bwMode="auto">
          <a:xfrm>
            <a:off x="4426049" y="4155419"/>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97" name="Freeform 37">
            <a:extLst>
              <a:ext uri="{FF2B5EF4-FFF2-40B4-BE49-F238E27FC236}">
                <a16:creationId xmlns:a16="http://schemas.microsoft.com/office/drawing/2014/main" id="{44B4FD67-0EFB-4402-836C-7CF5CB9E0421}"/>
              </a:ext>
            </a:extLst>
          </p:cNvPr>
          <p:cNvSpPr>
            <a:spLocks noChangeAspect="1" noEditPoints="1"/>
          </p:cNvSpPr>
          <p:nvPr/>
        </p:nvSpPr>
        <p:spPr bwMode="auto">
          <a:xfrm>
            <a:off x="6119713" y="3479710"/>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chemeClr val="bg1"/>
          </a:solidFill>
          <a:ln>
            <a:noFill/>
          </a:ln>
        </p:spPr>
        <p:txBody>
          <a:bodyPr vert="horz" wrap="square" lIns="91440" tIns="45720" rIns="91440" bIns="45720" numCol="1" anchor="t" anchorCtr="0" compatLnSpc="1">
            <a:prstTxWarp prst="textNoShape">
              <a:avLst/>
            </a:prstTxWarp>
          </a:bodyPr>
          <a:lstStyle/>
          <a:p>
            <a:endParaRPr lang="en-US"/>
          </a:p>
        </p:txBody>
      </p:sp>
      <p:sp>
        <p:nvSpPr>
          <p:cNvPr id="98" name="Freeform 101">
            <a:extLst>
              <a:ext uri="{FF2B5EF4-FFF2-40B4-BE49-F238E27FC236}">
                <a16:creationId xmlns:a16="http://schemas.microsoft.com/office/drawing/2014/main" id="{64E3F9D7-B6F0-4605-806D-12E7CA359886}"/>
              </a:ext>
            </a:extLst>
          </p:cNvPr>
          <p:cNvSpPr>
            <a:spLocks noChangeAspect="1" noEditPoints="1"/>
          </p:cNvSpPr>
          <p:nvPr/>
        </p:nvSpPr>
        <p:spPr bwMode="auto">
          <a:xfrm>
            <a:off x="6935875" y="3205392"/>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9" name="Freeform 91">
            <a:extLst>
              <a:ext uri="{FF2B5EF4-FFF2-40B4-BE49-F238E27FC236}">
                <a16:creationId xmlns:a16="http://schemas.microsoft.com/office/drawing/2014/main" id="{D978D925-9E75-4C78-A06F-51AFD4D9849B}"/>
              </a:ext>
            </a:extLst>
          </p:cNvPr>
          <p:cNvSpPr>
            <a:spLocks noChangeAspect="1" noEditPoints="1"/>
          </p:cNvSpPr>
          <p:nvPr/>
        </p:nvSpPr>
        <p:spPr bwMode="auto">
          <a:xfrm>
            <a:off x="7889170" y="282783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00" name="Freeform 39">
            <a:extLst>
              <a:ext uri="{FF2B5EF4-FFF2-40B4-BE49-F238E27FC236}">
                <a16:creationId xmlns:a16="http://schemas.microsoft.com/office/drawing/2014/main" id="{71D64221-DD68-4198-9189-7AAA184ABFC0}"/>
              </a:ext>
            </a:extLst>
          </p:cNvPr>
          <p:cNvSpPr>
            <a:spLocks noChangeAspect="1" noEditPoints="1"/>
          </p:cNvSpPr>
          <p:nvPr/>
        </p:nvSpPr>
        <p:spPr bwMode="auto">
          <a:xfrm>
            <a:off x="5235867" y="3855294"/>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nvGrpSpPr>
          <p:cNvPr id="101" name="Group 100">
            <a:extLst>
              <a:ext uri="{FF2B5EF4-FFF2-40B4-BE49-F238E27FC236}">
                <a16:creationId xmlns:a16="http://schemas.microsoft.com/office/drawing/2014/main" id="{AF535926-B977-41BF-87E8-CB9E22565B14}"/>
              </a:ext>
            </a:extLst>
          </p:cNvPr>
          <p:cNvGrpSpPr/>
          <p:nvPr/>
        </p:nvGrpSpPr>
        <p:grpSpPr>
          <a:xfrm>
            <a:off x="4949692" y="5292507"/>
            <a:ext cx="1676400" cy="1559338"/>
            <a:chOff x="4030737" y="5322261"/>
            <a:chExt cx="1676400" cy="1559338"/>
          </a:xfrm>
        </p:grpSpPr>
        <p:sp>
          <p:nvSpPr>
            <p:cNvPr id="102" name="TextBox 101">
              <a:extLst>
                <a:ext uri="{FF2B5EF4-FFF2-40B4-BE49-F238E27FC236}">
                  <a16:creationId xmlns:a16="http://schemas.microsoft.com/office/drawing/2014/main" id="{596F5442-B074-4822-8423-866371949524}"/>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3" name="Rectangle 102">
              <a:extLst>
                <a:ext uri="{FF2B5EF4-FFF2-40B4-BE49-F238E27FC236}">
                  <a16:creationId xmlns:a16="http://schemas.microsoft.com/office/drawing/2014/main" id="{4D814BAC-9717-45B6-A8A5-1C446924F28A}"/>
                </a:ext>
              </a:extLst>
            </p:cNvPr>
            <p:cNvSpPr>
              <a:spLocks noChangeAspect="1"/>
            </p:cNvSpPr>
            <p:nvPr/>
          </p:nvSpPr>
          <p:spPr>
            <a:xfrm>
              <a:off x="4048778" y="5389064"/>
              <a:ext cx="243476" cy="236507"/>
            </a:xfrm>
            <a:prstGeom prst="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4" name="Group 103">
            <a:extLst>
              <a:ext uri="{FF2B5EF4-FFF2-40B4-BE49-F238E27FC236}">
                <a16:creationId xmlns:a16="http://schemas.microsoft.com/office/drawing/2014/main" id="{C5304C68-3A84-4F3F-B9CB-45535ACB5B00}"/>
              </a:ext>
            </a:extLst>
          </p:cNvPr>
          <p:cNvGrpSpPr/>
          <p:nvPr/>
        </p:nvGrpSpPr>
        <p:grpSpPr>
          <a:xfrm>
            <a:off x="6626092" y="5285948"/>
            <a:ext cx="1676400" cy="1559338"/>
            <a:chOff x="4030737" y="5322261"/>
            <a:chExt cx="1676400" cy="1559338"/>
          </a:xfrm>
        </p:grpSpPr>
        <p:sp>
          <p:nvSpPr>
            <p:cNvPr id="105" name="TextBox 104">
              <a:extLst>
                <a:ext uri="{FF2B5EF4-FFF2-40B4-BE49-F238E27FC236}">
                  <a16:creationId xmlns:a16="http://schemas.microsoft.com/office/drawing/2014/main" id="{DC8B53E6-42CE-4159-8CF0-95FBC1EAAFEE}"/>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6" name="Rectangle 105">
              <a:extLst>
                <a:ext uri="{FF2B5EF4-FFF2-40B4-BE49-F238E27FC236}">
                  <a16:creationId xmlns:a16="http://schemas.microsoft.com/office/drawing/2014/main" id="{06B22EBB-4A26-4EC6-A716-79B418D39A85}"/>
                </a:ext>
              </a:extLst>
            </p:cNvPr>
            <p:cNvSpPr>
              <a:spLocks noChangeAspect="1"/>
            </p:cNvSpPr>
            <p:nvPr/>
          </p:nvSpPr>
          <p:spPr>
            <a:xfrm>
              <a:off x="4048778" y="5389064"/>
              <a:ext cx="243476" cy="236507"/>
            </a:xfrm>
            <a:prstGeom prst="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07" name="Group 106">
            <a:extLst>
              <a:ext uri="{FF2B5EF4-FFF2-40B4-BE49-F238E27FC236}">
                <a16:creationId xmlns:a16="http://schemas.microsoft.com/office/drawing/2014/main" id="{82BCC873-A83E-4F6A-8F31-F11D6A4E8248}"/>
              </a:ext>
            </a:extLst>
          </p:cNvPr>
          <p:cNvGrpSpPr/>
          <p:nvPr/>
        </p:nvGrpSpPr>
        <p:grpSpPr>
          <a:xfrm>
            <a:off x="8326506" y="5285160"/>
            <a:ext cx="1676400" cy="1559338"/>
            <a:chOff x="4030737" y="5322261"/>
            <a:chExt cx="1676400" cy="1559338"/>
          </a:xfrm>
        </p:grpSpPr>
        <p:sp>
          <p:nvSpPr>
            <p:cNvPr id="108" name="TextBox 107">
              <a:extLst>
                <a:ext uri="{FF2B5EF4-FFF2-40B4-BE49-F238E27FC236}">
                  <a16:creationId xmlns:a16="http://schemas.microsoft.com/office/drawing/2014/main" id="{D87C76AB-F31F-4DB5-8DFE-0CAABBF29DC5}"/>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09" name="Rectangle 108">
              <a:extLst>
                <a:ext uri="{FF2B5EF4-FFF2-40B4-BE49-F238E27FC236}">
                  <a16:creationId xmlns:a16="http://schemas.microsoft.com/office/drawing/2014/main" id="{7F298EA5-11BA-4F27-BF30-09B62D7132D0}"/>
                </a:ext>
              </a:extLst>
            </p:cNvPr>
            <p:cNvSpPr>
              <a:spLocks noChangeAspect="1"/>
            </p:cNvSpPr>
            <p:nvPr/>
          </p:nvSpPr>
          <p:spPr>
            <a:xfrm>
              <a:off x="4048778" y="5389064"/>
              <a:ext cx="243476" cy="236507"/>
            </a:xfrm>
            <a:prstGeom prst="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grpSp>
        <p:nvGrpSpPr>
          <p:cNvPr id="110" name="Group 109">
            <a:extLst>
              <a:ext uri="{FF2B5EF4-FFF2-40B4-BE49-F238E27FC236}">
                <a16:creationId xmlns:a16="http://schemas.microsoft.com/office/drawing/2014/main" id="{F5EDF609-31E8-4BE3-9544-CC53DE80BF83}"/>
              </a:ext>
            </a:extLst>
          </p:cNvPr>
          <p:cNvGrpSpPr/>
          <p:nvPr/>
        </p:nvGrpSpPr>
        <p:grpSpPr>
          <a:xfrm>
            <a:off x="10012754" y="5310133"/>
            <a:ext cx="1676400" cy="1559338"/>
            <a:chOff x="4030737" y="5322261"/>
            <a:chExt cx="1676400" cy="1559338"/>
          </a:xfrm>
        </p:grpSpPr>
        <p:sp>
          <p:nvSpPr>
            <p:cNvPr id="111" name="TextBox 110">
              <a:extLst>
                <a:ext uri="{FF2B5EF4-FFF2-40B4-BE49-F238E27FC236}">
                  <a16:creationId xmlns:a16="http://schemas.microsoft.com/office/drawing/2014/main" id="{93C5B225-773D-4100-8BB3-058A7870572F}"/>
                </a:ext>
              </a:extLst>
            </p:cNvPr>
            <p:cNvSpPr txBox="1"/>
            <p:nvPr/>
          </p:nvSpPr>
          <p:spPr>
            <a:xfrm>
              <a:off x="4030737" y="5322261"/>
              <a:ext cx="1676400" cy="1559338"/>
            </a:xfrm>
            <a:prstGeom prst="rect">
              <a:avLst/>
            </a:prstGeom>
            <a:noFill/>
          </p:spPr>
          <p:txBody>
            <a:bodyPr wrap="square" lIns="0" tIns="0" rIns="0" bIns="0" rtlCol="0" anchor="t">
              <a:spAutoFit/>
            </a:bodyPr>
            <a:lstStyle/>
            <a:p>
              <a:r>
                <a:rPr lang="en-US" sz="2400" b="1" dirty="0">
                  <a:solidFill>
                    <a:schemeClr val="bg1"/>
                  </a:solidFill>
                  <a:latin typeface="Candara" panose="020E0502030303020204" pitchFamily="34" charset="0"/>
                </a:rPr>
                <a:t>      </a:t>
              </a:r>
              <a:r>
                <a:rPr lang="en-US" sz="2400" b="1" dirty="0">
                  <a:solidFill>
                    <a:srgbClr val="4C4F54"/>
                  </a:solidFill>
                  <a:latin typeface="Candara" panose="020E0502030303020204" pitchFamily="34" charset="0"/>
                </a:rPr>
                <a:t>43%</a:t>
              </a:r>
            </a:p>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a:t>
              </a:r>
            </a:p>
            <a:p>
              <a:pPr algn="ctr"/>
              <a:endParaRPr lang="en-US" sz="1333" b="1" dirty="0">
                <a:solidFill>
                  <a:schemeClr val="bg1">
                    <a:lumMod val="95000"/>
                  </a:schemeClr>
                </a:solidFill>
                <a:latin typeface="Candara" panose="020E0502030303020204" pitchFamily="34" charset="0"/>
              </a:endParaRPr>
            </a:p>
          </p:txBody>
        </p:sp>
        <p:sp>
          <p:nvSpPr>
            <p:cNvPr id="112" name="Rectangle 111">
              <a:extLst>
                <a:ext uri="{FF2B5EF4-FFF2-40B4-BE49-F238E27FC236}">
                  <a16:creationId xmlns:a16="http://schemas.microsoft.com/office/drawing/2014/main" id="{C274B073-B3D1-48BB-BF40-C966D09E6642}"/>
                </a:ext>
              </a:extLst>
            </p:cNvPr>
            <p:cNvSpPr>
              <a:spLocks noChangeAspect="1"/>
            </p:cNvSpPr>
            <p:nvPr/>
          </p:nvSpPr>
          <p:spPr>
            <a:xfrm>
              <a:off x="4048778" y="5389064"/>
              <a:ext cx="243476" cy="236507"/>
            </a:xfrm>
            <a:prstGeom prst="rect">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Tree>
    <p:extLst>
      <p:ext uri="{BB962C8B-B14F-4D97-AF65-F5344CB8AC3E}">
        <p14:creationId xmlns:p14="http://schemas.microsoft.com/office/powerpoint/2010/main" val="356088481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60"/>
                                        </p:tgtEl>
                                        <p:attrNameLst>
                                          <p:attrName>style.visibility</p:attrName>
                                        </p:attrNameLst>
                                      </p:cBhvr>
                                      <p:to>
                                        <p:strVal val="visible"/>
                                      </p:to>
                                    </p:set>
                                    <p:animEffect transition="in" filter="wipe(left)">
                                      <p:cBhvr>
                                        <p:cTn id="7" dur="500"/>
                                        <p:tgtEl>
                                          <p:spTgt spid="6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56"/>
                                        </p:tgtEl>
                                        <p:attrNameLst>
                                          <p:attrName>style.visibility</p:attrName>
                                        </p:attrNameLst>
                                      </p:cBhvr>
                                      <p:to>
                                        <p:strVal val="visible"/>
                                      </p:to>
                                    </p:set>
                                    <p:anim calcmode="lin" valueType="num">
                                      <p:cBhvr additive="base">
                                        <p:cTn id="11" dur="500" fill="hold"/>
                                        <p:tgtEl>
                                          <p:spTgt spid="56"/>
                                        </p:tgtEl>
                                        <p:attrNameLst>
                                          <p:attrName>ppt_x</p:attrName>
                                        </p:attrNameLst>
                                      </p:cBhvr>
                                      <p:tavLst>
                                        <p:tav tm="0">
                                          <p:val>
                                            <p:strVal val="#ppt_x"/>
                                          </p:val>
                                        </p:tav>
                                        <p:tav tm="100000">
                                          <p:val>
                                            <p:strVal val="#ppt_x"/>
                                          </p:val>
                                        </p:tav>
                                      </p:tavLst>
                                    </p:anim>
                                    <p:anim calcmode="lin" valueType="num">
                                      <p:cBhvr additive="base">
                                        <p:cTn id="12" dur="500" fill="hold"/>
                                        <p:tgtEl>
                                          <p:spTgt spid="56"/>
                                        </p:tgtEl>
                                        <p:attrNameLst>
                                          <p:attrName>ppt_y</p:attrName>
                                        </p:attrNameLst>
                                      </p:cBhvr>
                                      <p:tavLst>
                                        <p:tav tm="0">
                                          <p:val>
                                            <p:strVal val="1+#ppt_h/2"/>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58"/>
                                        </p:tgtEl>
                                        <p:attrNameLst>
                                          <p:attrName>style.visibility</p:attrName>
                                        </p:attrNameLst>
                                      </p:cBhvr>
                                      <p:to>
                                        <p:strVal val="visible"/>
                                      </p:to>
                                    </p:set>
                                    <p:animEffect transition="in" filter="wipe(up)">
                                      <p:cBhvr>
                                        <p:cTn id="16" dur="1500"/>
                                        <p:tgtEl>
                                          <p:spTgt spid="58"/>
                                        </p:tgtEl>
                                      </p:cBhvr>
                                    </p:animEffect>
                                  </p:childTnLst>
                                </p:cTn>
                              </p:par>
                              <p:par>
                                <p:cTn id="17" presetID="53" presetClass="entr" presetSubtype="16" fill="hold" grpId="0" nodeType="withEffect">
                                  <p:stCondLst>
                                    <p:cond delay="0"/>
                                  </p:stCondLst>
                                  <p:childTnLst>
                                    <p:set>
                                      <p:cBhvr>
                                        <p:cTn id="18" dur="1" fill="hold">
                                          <p:stCondLst>
                                            <p:cond delay="0"/>
                                          </p:stCondLst>
                                        </p:cTn>
                                        <p:tgtEl>
                                          <p:spTgt spid="59"/>
                                        </p:tgtEl>
                                        <p:attrNameLst>
                                          <p:attrName>style.visibility</p:attrName>
                                        </p:attrNameLst>
                                      </p:cBhvr>
                                      <p:to>
                                        <p:strVal val="visible"/>
                                      </p:to>
                                    </p:set>
                                    <p:anim calcmode="lin" valueType="num">
                                      <p:cBhvr>
                                        <p:cTn id="19" dur="1000" fill="hold"/>
                                        <p:tgtEl>
                                          <p:spTgt spid="59"/>
                                        </p:tgtEl>
                                        <p:attrNameLst>
                                          <p:attrName>ppt_w</p:attrName>
                                        </p:attrNameLst>
                                      </p:cBhvr>
                                      <p:tavLst>
                                        <p:tav tm="0">
                                          <p:val>
                                            <p:fltVal val="0"/>
                                          </p:val>
                                        </p:tav>
                                        <p:tav tm="100000">
                                          <p:val>
                                            <p:strVal val="#ppt_w"/>
                                          </p:val>
                                        </p:tav>
                                      </p:tavLst>
                                    </p:anim>
                                    <p:anim calcmode="lin" valueType="num">
                                      <p:cBhvr>
                                        <p:cTn id="20" dur="1000" fill="hold"/>
                                        <p:tgtEl>
                                          <p:spTgt spid="59"/>
                                        </p:tgtEl>
                                        <p:attrNameLst>
                                          <p:attrName>ppt_h</p:attrName>
                                        </p:attrNameLst>
                                      </p:cBhvr>
                                      <p:tavLst>
                                        <p:tav tm="0">
                                          <p:val>
                                            <p:fltVal val="0"/>
                                          </p:val>
                                        </p:tav>
                                        <p:tav tm="100000">
                                          <p:val>
                                            <p:strVal val="#ppt_h"/>
                                          </p:val>
                                        </p:tav>
                                      </p:tavLst>
                                    </p:anim>
                                    <p:animEffect transition="in" filter="fade">
                                      <p:cBhvr>
                                        <p:cTn id="21" dur="1000"/>
                                        <p:tgtEl>
                                          <p:spTgt spid="59"/>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87"/>
                                        </p:tgtEl>
                                        <p:attrNameLst>
                                          <p:attrName>style.visibility</p:attrName>
                                        </p:attrNameLst>
                                      </p:cBhvr>
                                      <p:to>
                                        <p:strVal val="visible"/>
                                      </p:to>
                                    </p:set>
                                    <p:animEffect transition="in" filter="fade">
                                      <p:cBhvr>
                                        <p:cTn id="25" dur="1000"/>
                                        <p:tgtEl>
                                          <p:spTgt spid="87"/>
                                        </p:tgtEl>
                                      </p:cBhvr>
                                    </p:animEffect>
                                    <p:anim calcmode="lin" valueType="num">
                                      <p:cBhvr>
                                        <p:cTn id="26" dur="1000" fill="hold"/>
                                        <p:tgtEl>
                                          <p:spTgt spid="87"/>
                                        </p:tgtEl>
                                        <p:attrNameLst>
                                          <p:attrName>ppt_x</p:attrName>
                                        </p:attrNameLst>
                                      </p:cBhvr>
                                      <p:tavLst>
                                        <p:tav tm="0">
                                          <p:val>
                                            <p:strVal val="#ppt_x"/>
                                          </p:val>
                                        </p:tav>
                                        <p:tav tm="100000">
                                          <p:val>
                                            <p:strVal val="#ppt_x"/>
                                          </p:val>
                                        </p:tav>
                                      </p:tavLst>
                                    </p:anim>
                                    <p:anim calcmode="lin" valueType="num">
                                      <p:cBhvr>
                                        <p:cTn id="27" dur="1000" fill="hold"/>
                                        <p:tgtEl>
                                          <p:spTgt spid="87"/>
                                        </p:tgtEl>
                                        <p:attrNameLst>
                                          <p:attrName>ppt_y</p:attrName>
                                        </p:attrNameLst>
                                      </p:cBhvr>
                                      <p:tavLst>
                                        <p:tav tm="0">
                                          <p:val>
                                            <p:strVal val="#ppt_y+.1"/>
                                          </p:val>
                                        </p:tav>
                                        <p:tav tm="100000">
                                          <p:val>
                                            <p:strVal val="#ppt_y"/>
                                          </p:val>
                                        </p:tav>
                                      </p:tavLst>
                                    </p:anim>
                                  </p:childTnLst>
                                </p:cTn>
                              </p:par>
                              <p:par>
                                <p:cTn id="28" presetID="42" presetClass="entr" presetSubtype="0" fill="hold" grpId="0" nodeType="withEffect">
                                  <p:stCondLst>
                                    <p:cond delay="0"/>
                                  </p:stCondLst>
                                  <p:childTnLst>
                                    <p:set>
                                      <p:cBhvr>
                                        <p:cTn id="29" dur="1" fill="hold">
                                          <p:stCondLst>
                                            <p:cond delay="0"/>
                                          </p:stCondLst>
                                        </p:cTn>
                                        <p:tgtEl>
                                          <p:spTgt spid="96"/>
                                        </p:tgtEl>
                                        <p:attrNameLst>
                                          <p:attrName>style.visibility</p:attrName>
                                        </p:attrNameLst>
                                      </p:cBhvr>
                                      <p:to>
                                        <p:strVal val="visible"/>
                                      </p:to>
                                    </p:set>
                                    <p:animEffect transition="in" filter="fade">
                                      <p:cBhvr>
                                        <p:cTn id="30" dur="1000"/>
                                        <p:tgtEl>
                                          <p:spTgt spid="96"/>
                                        </p:tgtEl>
                                      </p:cBhvr>
                                    </p:animEffect>
                                    <p:anim calcmode="lin" valueType="num">
                                      <p:cBhvr>
                                        <p:cTn id="31" dur="1000" fill="hold"/>
                                        <p:tgtEl>
                                          <p:spTgt spid="96"/>
                                        </p:tgtEl>
                                        <p:attrNameLst>
                                          <p:attrName>ppt_x</p:attrName>
                                        </p:attrNameLst>
                                      </p:cBhvr>
                                      <p:tavLst>
                                        <p:tav tm="0">
                                          <p:val>
                                            <p:strVal val="#ppt_x"/>
                                          </p:val>
                                        </p:tav>
                                        <p:tav tm="100000">
                                          <p:val>
                                            <p:strVal val="#ppt_x"/>
                                          </p:val>
                                        </p:tav>
                                      </p:tavLst>
                                    </p:anim>
                                    <p:anim calcmode="lin" valueType="num">
                                      <p:cBhvr>
                                        <p:cTn id="32" dur="1000" fill="hold"/>
                                        <p:tgtEl>
                                          <p:spTgt spid="96"/>
                                        </p:tgtEl>
                                        <p:attrNameLst>
                                          <p:attrName>ppt_y</p:attrName>
                                        </p:attrNameLst>
                                      </p:cBhvr>
                                      <p:tavLst>
                                        <p:tav tm="0">
                                          <p:val>
                                            <p:strVal val="#ppt_y+.1"/>
                                          </p:val>
                                        </p:tav>
                                        <p:tav tm="100000">
                                          <p:val>
                                            <p:strVal val="#ppt_y"/>
                                          </p:val>
                                        </p:tav>
                                      </p:tavLst>
                                    </p:anim>
                                  </p:childTnLst>
                                </p:cTn>
                              </p:par>
                            </p:childTnLst>
                          </p:cTn>
                        </p:par>
                        <p:par>
                          <p:cTn id="33" fill="hold">
                            <p:stCondLst>
                              <p:cond delay="3500"/>
                            </p:stCondLst>
                            <p:childTnLst>
                              <p:par>
                                <p:cTn id="34" presetID="53" presetClass="entr" presetSubtype="528" fill="hold" nodeType="after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p:cTn id="36" dur="500" fill="hold"/>
                                        <p:tgtEl>
                                          <p:spTgt spid="2"/>
                                        </p:tgtEl>
                                        <p:attrNameLst>
                                          <p:attrName>ppt_w</p:attrName>
                                        </p:attrNameLst>
                                      </p:cBhvr>
                                      <p:tavLst>
                                        <p:tav tm="0">
                                          <p:val>
                                            <p:fltVal val="0"/>
                                          </p:val>
                                        </p:tav>
                                        <p:tav tm="100000">
                                          <p:val>
                                            <p:strVal val="#ppt_w"/>
                                          </p:val>
                                        </p:tav>
                                      </p:tavLst>
                                    </p:anim>
                                    <p:anim calcmode="lin" valueType="num">
                                      <p:cBhvr>
                                        <p:cTn id="37" dur="500" fill="hold"/>
                                        <p:tgtEl>
                                          <p:spTgt spid="2"/>
                                        </p:tgtEl>
                                        <p:attrNameLst>
                                          <p:attrName>ppt_h</p:attrName>
                                        </p:attrNameLst>
                                      </p:cBhvr>
                                      <p:tavLst>
                                        <p:tav tm="0">
                                          <p:val>
                                            <p:fltVal val="0"/>
                                          </p:val>
                                        </p:tav>
                                        <p:tav tm="100000">
                                          <p:val>
                                            <p:strVal val="#ppt_h"/>
                                          </p:val>
                                        </p:tav>
                                      </p:tavLst>
                                    </p:anim>
                                    <p:animEffect transition="in" filter="fade">
                                      <p:cBhvr>
                                        <p:cTn id="38" dur="500"/>
                                        <p:tgtEl>
                                          <p:spTgt spid="2"/>
                                        </p:tgtEl>
                                      </p:cBhvr>
                                    </p:animEffect>
                                    <p:anim calcmode="lin" valueType="num">
                                      <p:cBhvr>
                                        <p:cTn id="39" dur="500" fill="hold"/>
                                        <p:tgtEl>
                                          <p:spTgt spid="2"/>
                                        </p:tgtEl>
                                        <p:attrNameLst>
                                          <p:attrName>ppt_x</p:attrName>
                                        </p:attrNameLst>
                                      </p:cBhvr>
                                      <p:tavLst>
                                        <p:tav tm="0">
                                          <p:val>
                                            <p:fltVal val="0.5"/>
                                          </p:val>
                                        </p:tav>
                                        <p:tav tm="100000">
                                          <p:val>
                                            <p:strVal val="#ppt_x"/>
                                          </p:val>
                                        </p:tav>
                                      </p:tavLst>
                                    </p:anim>
                                    <p:anim calcmode="lin" valueType="num">
                                      <p:cBhvr>
                                        <p:cTn id="40" dur="500" fill="hold"/>
                                        <p:tgtEl>
                                          <p:spTgt spid="2"/>
                                        </p:tgtEl>
                                        <p:attrNameLst>
                                          <p:attrName>ppt_y</p:attrName>
                                        </p:attrNameLst>
                                      </p:cBhvr>
                                      <p:tavLst>
                                        <p:tav tm="0">
                                          <p:val>
                                            <p:fltVal val="0.5"/>
                                          </p:val>
                                        </p:tav>
                                        <p:tav tm="100000">
                                          <p:val>
                                            <p:strVal val="#ppt_y"/>
                                          </p:val>
                                        </p:tav>
                                      </p:tavLst>
                                    </p:anim>
                                  </p:childTnLst>
                                </p:cTn>
                              </p:par>
                            </p:childTnLst>
                          </p:cTn>
                        </p:par>
                        <p:par>
                          <p:cTn id="41" fill="hold">
                            <p:stCondLst>
                              <p:cond delay="4000"/>
                            </p:stCondLst>
                            <p:childTnLst>
                              <p:par>
                                <p:cTn id="42" presetID="42" presetClass="entr" presetSubtype="0" fill="hold" nodeType="afterEffect">
                                  <p:stCondLst>
                                    <p:cond delay="0"/>
                                  </p:stCondLst>
                                  <p:childTnLst>
                                    <p:set>
                                      <p:cBhvr>
                                        <p:cTn id="43" dur="1" fill="hold">
                                          <p:stCondLst>
                                            <p:cond delay="0"/>
                                          </p:stCondLst>
                                        </p:cTn>
                                        <p:tgtEl>
                                          <p:spTgt spid="84"/>
                                        </p:tgtEl>
                                        <p:attrNameLst>
                                          <p:attrName>style.visibility</p:attrName>
                                        </p:attrNameLst>
                                      </p:cBhvr>
                                      <p:to>
                                        <p:strVal val="visible"/>
                                      </p:to>
                                    </p:set>
                                    <p:animEffect transition="in" filter="fade">
                                      <p:cBhvr>
                                        <p:cTn id="44" dur="1000"/>
                                        <p:tgtEl>
                                          <p:spTgt spid="84"/>
                                        </p:tgtEl>
                                      </p:cBhvr>
                                    </p:animEffect>
                                    <p:anim calcmode="lin" valueType="num">
                                      <p:cBhvr>
                                        <p:cTn id="45" dur="1000" fill="hold"/>
                                        <p:tgtEl>
                                          <p:spTgt spid="84"/>
                                        </p:tgtEl>
                                        <p:attrNameLst>
                                          <p:attrName>ppt_x</p:attrName>
                                        </p:attrNameLst>
                                      </p:cBhvr>
                                      <p:tavLst>
                                        <p:tav tm="0">
                                          <p:val>
                                            <p:strVal val="#ppt_x"/>
                                          </p:val>
                                        </p:tav>
                                        <p:tav tm="100000">
                                          <p:val>
                                            <p:strVal val="#ppt_x"/>
                                          </p:val>
                                        </p:tav>
                                      </p:tavLst>
                                    </p:anim>
                                    <p:anim calcmode="lin" valueType="num">
                                      <p:cBhvr>
                                        <p:cTn id="46" dur="1000" fill="hold"/>
                                        <p:tgtEl>
                                          <p:spTgt spid="84"/>
                                        </p:tgtEl>
                                        <p:attrNameLst>
                                          <p:attrName>ppt_y</p:attrName>
                                        </p:attrNameLst>
                                      </p:cBhvr>
                                      <p:tavLst>
                                        <p:tav tm="0">
                                          <p:val>
                                            <p:strVal val="#ppt_y+.1"/>
                                          </p:val>
                                        </p:tav>
                                        <p:tav tm="100000">
                                          <p:val>
                                            <p:strVal val="#ppt_y"/>
                                          </p:val>
                                        </p:tav>
                                      </p:tavLst>
                                    </p:anim>
                                  </p:childTnLst>
                                </p:cTn>
                              </p:par>
                              <p:par>
                                <p:cTn id="47" presetID="42" presetClass="entr" presetSubtype="0" fill="hold" grpId="0" nodeType="withEffect">
                                  <p:stCondLst>
                                    <p:cond delay="0"/>
                                  </p:stCondLst>
                                  <p:childTnLst>
                                    <p:set>
                                      <p:cBhvr>
                                        <p:cTn id="48" dur="1" fill="hold">
                                          <p:stCondLst>
                                            <p:cond delay="0"/>
                                          </p:stCondLst>
                                        </p:cTn>
                                        <p:tgtEl>
                                          <p:spTgt spid="100"/>
                                        </p:tgtEl>
                                        <p:attrNameLst>
                                          <p:attrName>style.visibility</p:attrName>
                                        </p:attrNameLst>
                                      </p:cBhvr>
                                      <p:to>
                                        <p:strVal val="visible"/>
                                      </p:to>
                                    </p:set>
                                    <p:animEffect transition="in" filter="fade">
                                      <p:cBhvr>
                                        <p:cTn id="49" dur="1000"/>
                                        <p:tgtEl>
                                          <p:spTgt spid="100"/>
                                        </p:tgtEl>
                                      </p:cBhvr>
                                    </p:animEffect>
                                    <p:anim calcmode="lin" valueType="num">
                                      <p:cBhvr>
                                        <p:cTn id="50" dur="1000" fill="hold"/>
                                        <p:tgtEl>
                                          <p:spTgt spid="100"/>
                                        </p:tgtEl>
                                        <p:attrNameLst>
                                          <p:attrName>ppt_x</p:attrName>
                                        </p:attrNameLst>
                                      </p:cBhvr>
                                      <p:tavLst>
                                        <p:tav tm="0">
                                          <p:val>
                                            <p:strVal val="#ppt_x"/>
                                          </p:val>
                                        </p:tav>
                                        <p:tav tm="100000">
                                          <p:val>
                                            <p:strVal val="#ppt_x"/>
                                          </p:val>
                                        </p:tav>
                                      </p:tavLst>
                                    </p:anim>
                                    <p:anim calcmode="lin" valueType="num">
                                      <p:cBhvr>
                                        <p:cTn id="51" dur="1000" fill="hold"/>
                                        <p:tgtEl>
                                          <p:spTgt spid="100"/>
                                        </p:tgtEl>
                                        <p:attrNameLst>
                                          <p:attrName>ppt_y</p:attrName>
                                        </p:attrNameLst>
                                      </p:cBhvr>
                                      <p:tavLst>
                                        <p:tav tm="0">
                                          <p:val>
                                            <p:strVal val="#ppt_y+.1"/>
                                          </p:val>
                                        </p:tav>
                                        <p:tav tm="100000">
                                          <p:val>
                                            <p:strVal val="#ppt_y"/>
                                          </p:val>
                                        </p:tav>
                                      </p:tavLst>
                                    </p:anim>
                                  </p:childTnLst>
                                </p:cTn>
                              </p:par>
                            </p:childTnLst>
                          </p:cTn>
                        </p:par>
                        <p:par>
                          <p:cTn id="52" fill="hold">
                            <p:stCondLst>
                              <p:cond delay="5000"/>
                            </p:stCondLst>
                            <p:childTnLst>
                              <p:par>
                                <p:cTn id="53" presetID="53" presetClass="entr" presetSubtype="528" fill="hold" nodeType="afterEffect">
                                  <p:stCondLst>
                                    <p:cond delay="0"/>
                                  </p:stCondLst>
                                  <p:childTnLst>
                                    <p:set>
                                      <p:cBhvr>
                                        <p:cTn id="54" dur="1" fill="hold">
                                          <p:stCondLst>
                                            <p:cond delay="0"/>
                                          </p:stCondLst>
                                        </p:cTn>
                                        <p:tgtEl>
                                          <p:spTgt spid="101"/>
                                        </p:tgtEl>
                                        <p:attrNameLst>
                                          <p:attrName>style.visibility</p:attrName>
                                        </p:attrNameLst>
                                      </p:cBhvr>
                                      <p:to>
                                        <p:strVal val="visible"/>
                                      </p:to>
                                    </p:set>
                                    <p:anim calcmode="lin" valueType="num">
                                      <p:cBhvr>
                                        <p:cTn id="55" dur="500" fill="hold"/>
                                        <p:tgtEl>
                                          <p:spTgt spid="101"/>
                                        </p:tgtEl>
                                        <p:attrNameLst>
                                          <p:attrName>ppt_w</p:attrName>
                                        </p:attrNameLst>
                                      </p:cBhvr>
                                      <p:tavLst>
                                        <p:tav tm="0">
                                          <p:val>
                                            <p:fltVal val="0"/>
                                          </p:val>
                                        </p:tav>
                                        <p:tav tm="100000">
                                          <p:val>
                                            <p:strVal val="#ppt_w"/>
                                          </p:val>
                                        </p:tav>
                                      </p:tavLst>
                                    </p:anim>
                                    <p:anim calcmode="lin" valueType="num">
                                      <p:cBhvr>
                                        <p:cTn id="56" dur="500" fill="hold"/>
                                        <p:tgtEl>
                                          <p:spTgt spid="101"/>
                                        </p:tgtEl>
                                        <p:attrNameLst>
                                          <p:attrName>ppt_h</p:attrName>
                                        </p:attrNameLst>
                                      </p:cBhvr>
                                      <p:tavLst>
                                        <p:tav tm="0">
                                          <p:val>
                                            <p:fltVal val="0"/>
                                          </p:val>
                                        </p:tav>
                                        <p:tav tm="100000">
                                          <p:val>
                                            <p:strVal val="#ppt_h"/>
                                          </p:val>
                                        </p:tav>
                                      </p:tavLst>
                                    </p:anim>
                                    <p:animEffect transition="in" filter="fade">
                                      <p:cBhvr>
                                        <p:cTn id="57" dur="500"/>
                                        <p:tgtEl>
                                          <p:spTgt spid="101"/>
                                        </p:tgtEl>
                                      </p:cBhvr>
                                    </p:animEffect>
                                    <p:anim calcmode="lin" valueType="num">
                                      <p:cBhvr>
                                        <p:cTn id="58" dur="500" fill="hold"/>
                                        <p:tgtEl>
                                          <p:spTgt spid="101"/>
                                        </p:tgtEl>
                                        <p:attrNameLst>
                                          <p:attrName>ppt_x</p:attrName>
                                        </p:attrNameLst>
                                      </p:cBhvr>
                                      <p:tavLst>
                                        <p:tav tm="0">
                                          <p:val>
                                            <p:fltVal val="0.5"/>
                                          </p:val>
                                        </p:tav>
                                        <p:tav tm="100000">
                                          <p:val>
                                            <p:strVal val="#ppt_x"/>
                                          </p:val>
                                        </p:tav>
                                      </p:tavLst>
                                    </p:anim>
                                    <p:anim calcmode="lin" valueType="num">
                                      <p:cBhvr>
                                        <p:cTn id="59" dur="500" fill="hold"/>
                                        <p:tgtEl>
                                          <p:spTgt spid="101"/>
                                        </p:tgtEl>
                                        <p:attrNameLst>
                                          <p:attrName>ppt_y</p:attrName>
                                        </p:attrNameLst>
                                      </p:cBhvr>
                                      <p:tavLst>
                                        <p:tav tm="0">
                                          <p:val>
                                            <p:fltVal val="0.5"/>
                                          </p:val>
                                        </p:tav>
                                        <p:tav tm="100000">
                                          <p:val>
                                            <p:strVal val="#ppt_y"/>
                                          </p:val>
                                        </p:tav>
                                      </p:tavLst>
                                    </p:anim>
                                  </p:childTnLst>
                                </p:cTn>
                              </p:par>
                            </p:childTnLst>
                          </p:cTn>
                        </p:par>
                        <p:par>
                          <p:cTn id="60" fill="hold">
                            <p:stCondLst>
                              <p:cond delay="5500"/>
                            </p:stCondLst>
                            <p:childTnLst>
                              <p:par>
                                <p:cTn id="61" presetID="42" presetClass="entr" presetSubtype="0" fill="hold" nodeType="afterEffect">
                                  <p:stCondLst>
                                    <p:cond delay="0"/>
                                  </p:stCondLst>
                                  <p:childTnLst>
                                    <p:set>
                                      <p:cBhvr>
                                        <p:cTn id="62" dur="1" fill="hold">
                                          <p:stCondLst>
                                            <p:cond delay="0"/>
                                          </p:stCondLst>
                                        </p:cTn>
                                        <p:tgtEl>
                                          <p:spTgt spid="81"/>
                                        </p:tgtEl>
                                        <p:attrNameLst>
                                          <p:attrName>style.visibility</p:attrName>
                                        </p:attrNameLst>
                                      </p:cBhvr>
                                      <p:to>
                                        <p:strVal val="visible"/>
                                      </p:to>
                                    </p:set>
                                    <p:animEffect transition="in" filter="fade">
                                      <p:cBhvr>
                                        <p:cTn id="63" dur="1000"/>
                                        <p:tgtEl>
                                          <p:spTgt spid="81"/>
                                        </p:tgtEl>
                                      </p:cBhvr>
                                    </p:animEffect>
                                    <p:anim calcmode="lin" valueType="num">
                                      <p:cBhvr>
                                        <p:cTn id="64" dur="1000" fill="hold"/>
                                        <p:tgtEl>
                                          <p:spTgt spid="81"/>
                                        </p:tgtEl>
                                        <p:attrNameLst>
                                          <p:attrName>ppt_x</p:attrName>
                                        </p:attrNameLst>
                                      </p:cBhvr>
                                      <p:tavLst>
                                        <p:tav tm="0">
                                          <p:val>
                                            <p:strVal val="#ppt_x"/>
                                          </p:val>
                                        </p:tav>
                                        <p:tav tm="100000">
                                          <p:val>
                                            <p:strVal val="#ppt_x"/>
                                          </p:val>
                                        </p:tav>
                                      </p:tavLst>
                                    </p:anim>
                                    <p:anim calcmode="lin" valueType="num">
                                      <p:cBhvr>
                                        <p:cTn id="65" dur="1000" fill="hold"/>
                                        <p:tgtEl>
                                          <p:spTgt spid="81"/>
                                        </p:tgtEl>
                                        <p:attrNameLst>
                                          <p:attrName>ppt_y</p:attrName>
                                        </p:attrNameLst>
                                      </p:cBhvr>
                                      <p:tavLst>
                                        <p:tav tm="0">
                                          <p:val>
                                            <p:strVal val="#ppt_y+.1"/>
                                          </p:val>
                                        </p:tav>
                                        <p:tav tm="100000">
                                          <p:val>
                                            <p:strVal val="#ppt_y"/>
                                          </p:val>
                                        </p:tav>
                                      </p:tavLst>
                                    </p:anim>
                                  </p:childTnLst>
                                </p:cTn>
                              </p:par>
                              <p:par>
                                <p:cTn id="66" presetID="42" presetClass="entr" presetSubtype="0" fill="hold" grpId="0" nodeType="withEffect">
                                  <p:stCondLst>
                                    <p:cond delay="0"/>
                                  </p:stCondLst>
                                  <p:childTnLst>
                                    <p:set>
                                      <p:cBhvr>
                                        <p:cTn id="67" dur="1" fill="hold">
                                          <p:stCondLst>
                                            <p:cond delay="0"/>
                                          </p:stCondLst>
                                        </p:cTn>
                                        <p:tgtEl>
                                          <p:spTgt spid="97"/>
                                        </p:tgtEl>
                                        <p:attrNameLst>
                                          <p:attrName>style.visibility</p:attrName>
                                        </p:attrNameLst>
                                      </p:cBhvr>
                                      <p:to>
                                        <p:strVal val="visible"/>
                                      </p:to>
                                    </p:set>
                                    <p:animEffect transition="in" filter="fade">
                                      <p:cBhvr>
                                        <p:cTn id="68" dur="1000"/>
                                        <p:tgtEl>
                                          <p:spTgt spid="97"/>
                                        </p:tgtEl>
                                      </p:cBhvr>
                                    </p:animEffect>
                                    <p:anim calcmode="lin" valueType="num">
                                      <p:cBhvr>
                                        <p:cTn id="69" dur="1000" fill="hold"/>
                                        <p:tgtEl>
                                          <p:spTgt spid="97"/>
                                        </p:tgtEl>
                                        <p:attrNameLst>
                                          <p:attrName>ppt_x</p:attrName>
                                        </p:attrNameLst>
                                      </p:cBhvr>
                                      <p:tavLst>
                                        <p:tav tm="0">
                                          <p:val>
                                            <p:strVal val="#ppt_x"/>
                                          </p:val>
                                        </p:tav>
                                        <p:tav tm="100000">
                                          <p:val>
                                            <p:strVal val="#ppt_x"/>
                                          </p:val>
                                        </p:tav>
                                      </p:tavLst>
                                    </p:anim>
                                    <p:anim calcmode="lin" valueType="num">
                                      <p:cBhvr>
                                        <p:cTn id="70" dur="1000" fill="hold"/>
                                        <p:tgtEl>
                                          <p:spTgt spid="97"/>
                                        </p:tgtEl>
                                        <p:attrNameLst>
                                          <p:attrName>ppt_y</p:attrName>
                                        </p:attrNameLst>
                                      </p:cBhvr>
                                      <p:tavLst>
                                        <p:tav tm="0">
                                          <p:val>
                                            <p:strVal val="#ppt_y+.1"/>
                                          </p:val>
                                        </p:tav>
                                        <p:tav tm="100000">
                                          <p:val>
                                            <p:strVal val="#ppt_y"/>
                                          </p:val>
                                        </p:tav>
                                      </p:tavLst>
                                    </p:anim>
                                  </p:childTnLst>
                                </p:cTn>
                              </p:par>
                            </p:childTnLst>
                          </p:cTn>
                        </p:par>
                        <p:par>
                          <p:cTn id="71" fill="hold">
                            <p:stCondLst>
                              <p:cond delay="6500"/>
                            </p:stCondLst>
                            <p:childTnLst>
                              <p:par>
                                <p:cTn id="72" presetID="53" presetClass="entr" presetSubtype="528" fill="hold" nodeType="afterEffect">
                                  <p:stCondLst>
                                    <p:cond delay="0"/>
                                  </p:stCondLst>
                                  <p:childTnLst>
                                    <p:set>
                                      <p:cBhvr>
                                        <p:cTn id="73" dur="1" fill="hold">
                                          <p:stCondLst>
                                            <p:cond delay="0"/>
                                          </p:stCondLst>
                                        </p:cTn>
                                        <p:tgtEl>
                                          <p:spTgt spid="104"/>
                                        </p:tgtEl>
                                        <p:attrNameLst>
                                          <p:attrName>style.visibility</p:attrName>
                                        </p:attrNameLst>
                                      </p:cBhvr>
                                      <p:to>
                                        <p:strVal val="visible"/>
                                      </p:to>
                                    </p:set>
                                    <p:anim calcmode="lin" valueType="num">
                                      <p:cBhvr>
                                        <p:cTn id="74" dur="500" fill="hold"/>
                                        <p:tgtEl>
                                          <p:spTgt spid="104"/>
                                        </p:tgtEl>
                                        <p:attrNameLst>
                                          <p:attrName>ppt_w</p:attrName>
                                        </p:attrNameLst>
                                      </p:cBhvr>
                                      <p:tavLst>
                                        <p:tav tm="0">
                                          <p:val>
                                            <p:fltVal val="0"/>
                                          </p:val>
                                        </p:tav>
                                        <p:tav tm="100000">
                                          <p:val>
                                            <p:strVal val="#ppt_w"/>
                                          </p:val>
                                        </p:tav>
                                      </p:tavLst>
                                    </p:anim>
                                    <p:anim calcmode="lin" valueType="num">
                                      <p:cBhvr>
                                        <p:cTn id="75" dur="500" fill="hold"/>
                                        <p:tgtEl>
                                          <p:spTgt spid="104"/>
                                        </p:tgtEl>
                                        <p:attrNameLst>
                                          <p:attrName>ppt_h</p:attrName>
                                        </p:attrNameLst>
                                      </p:cBhvr>
                                      <p:tavLst>
                                        <p:tav tm="0">
                                          <p:val>
                                            <p:fltVal val="0"/>
                                          </p:val>
                                        </p:tav>
                                        <p:tav tm="100000">
                                          <p:val>
                                            <p:strVal val="#ppt_h"/>
                                          </p:val>
                                        </p:tav>
                                      </p:tavLst>
                                    </p:anim>
                                    <p:animEffect transition="in" filter="fade">
                                      <p:cBhvr>
                                        <p:cTn id="76" dur="500"/>
                                        <p:tgtEl>
                                          <p:spTgt spid="104"/>
                                        </p:tgtEl>
                                      </p:cBhvr>
                                    </p:animEffect>
                                    <p:anim calcmode="lin" valueType="num">
                                      <p:cBhvr>
                                        <p:cTn id="77" dur="500" fill="hold"/>
                                        <p:tgtEl>
                                          <p:spTgt spid="104"/>
                                        </p:tgtEl>
                                        <p:attrNameLst>
                                          <p:attrName>ppt_x</p:attrName>
                                        </p:attrNameLst>
                                      </p:cBhvr>
                                      <p:tavLst>
                                        <p:tav tm="0">
                                          <p:val>
                                            <p:fltVal val="0.5"/>
                                          </p:val>
                                        </p:tav>
                                        <p:tav tm="100000">
                                          <p:val>
                                            <p:strVal val="#ppt_x"/>
                                          </p:val>
                                        </p:tav>
                                      </p:tavLst>
                                    </p:anim>
                                    <p:anim calcmode="lin" valueType="num">
                                      <p:cBhvr>
                                        <p:cTn id="78" dur="500" fill="hold"/>
                                        <p:tgtEl>
                                          <p:spTgt spid="104"/>
                                        </p:tgtEl>
                                        <p:attrNameLst>
                                          <p:attrName>ppt_y</p:attrName>
                                        </p:attrNameLst>
                                      </p:cBhvr>
                                      <p:tavLst>
                                        <p:tav tm="0">
                                          <p:val>
                                            <p:fltVal val="0.5"/>
                                          </p:val>
                                        </p:tav>
                                        <p:tav tm="100000">
                                          <p:val>
                                            <p:strVal val="#ppt_y"/>
                                          </p:val>
                                        </p:tav>
                                      </p:tavLst>
                                    </p:anim>
                                  </p:childTnLst>
                                </p:cTn>
                              </p:par>
                            </p:childTnLst>
                          </p:cTn>
                        </p:par>
                        <p:par>
                          <p:cTn id="79" fill="hold">
                            <p:stCondLst>
                              <p:cond delay="7000"/>
                            </p:stCondLst>
                            <p:childTnLst>
                              <p:par>
                                <p:cTn id="80" presetID="42" presetClass="entr" presetSubtype="0" fill="hold" nodeType="afterEffect">
                                  <p:stCondLst>
                                    <p:cond delay="0"/>
                                  </p:stCondLst>
                                  <p:childTnLst>
                                    <p:set>
                                      <p:cBhvr>
                                        <p:cTn id="81" dur="1" fill="hold">
                                          <p:stCondLst>
                                            <p:cond delay="0"/>
                                          </p:stCondLst>
                                        </p:cTn>
                                        <p:tgtEl>
                                          <p:spTgt spid="78"/>
                                        </p:tgtEl>
                                        <p:attrNameLst>
                                          <p:attrName>style.visibility</p:attrName>
                                        </p:attrNameLst>
                                      </p:cBhvr>
                                      <p:to>
                                        <p:strVal val="visible"/>
                                      </p:to>
                                    </p:set>
                                    <p:animEffect transition="in" filter="fade">
                                      <p:cBhvr>
                                        <p:cTn id="82" dur="1000"/>
                                        <p:tgtEl>
                                          <p:spTgt spid="78"/>
                                        </p:tgtEl>
                                      </p:cBhvr>
                                    </p:animEffect>
                                    <p:anim calcmode="lin" valueType="num">
                                      <p:cBhvr>
                                        <p:cTn id="83" dur="1000" fill="hold"/>
                                        <p:tgtEl>
                                          <p:spTgt spid="78"/>
                                        </p:tgtEl>
                                        <p:attrNameLst>
                                          <p:attrName>ppt_x</p:attrName>
                                        </p:attrNameLst>
                                      </p:cBhvr>
                                      <p:tavLst>
                                        <p:tav tm="0">
                                          <p:val>
                                            <p:strVal val="#ppt_x"/>
                                          </p:val>
                                        </p:tav>
                                        <p:tav tm="100000">
                                          <p:val>
                                            <p:strVal val="#ppt_x"/>
                                          </p:val>
                                        </p:tav>
                                      </p:tavLst>
                                    </p:anim>
                                    <p:anim calcmode="lin" valueType="num">
                                      <p:cBhvr>
                                        <p:cTn id="84" dur="1000" fill="hold"/>
                                        <p:tgtEl>
                                          <p:spTgt spid="78"/>
                                        </p:tgtEl>
                                        <p:attrNameLst>
                                          <p:attrName>ppt_y</p:attrName>
                                        </p:attrNameLst>
                                      </p:cBhvr>
                                      <p:tavLst>
                                        <p:tav tm="0">
                                          <p:val>
                                            <p:strVal val="#ppt_y+.1"/>
                                          </p:val>
                                        </p:tav>
                                        <p:tav tm="100000">
                                          <p:val>
                                            <p:strVal val="#ppt_y"/>
                                          </p:val>
                                        </p:tav>
                                      </p:tavLst>
                                    </p:anim>
                                  </p:childTnLst>
                                </p:cTn>
                              </p:par>
                              <p:par>
                                <p:cTn id="85" presetID="42" presetClass="entr" presetSubtype="0" fill="hold" grpId="0" nodeType="withEffect">
                                  <p:stCondLst>
                                    <p:cond delay="0"/>
                                  </p:stCondLst>
                                  <p:childTnLst>
                                    <p:set>
                                      <p:cBhvr>
                                        <p:cTn id="86" dur="1" fill="hold">
                                          <p:stCondLst>
                                            <p:cond delay="0"/>
                                          </p:stCondLst>
                                        </p:cTn>
                                        <p:tgtEl>
                                          <p:spTgt spid="98"/>
                                        </p:tgtEl>
                                        <p:attrNameLst>
                                          <p:attrName>style.visibility</p:attrName>
                                        </p:attrNameLst>
                                      </p:cBhvr>
                                      <p:to>
                                        <p:strVal val="visible"/>
                                      </p:to>
                                    </p:set>
                                    <p:animEffect transition="in" filter="fade">
                                      <p:cBhvr>
                                        <p:cTn id="87" dur="1000"/>
                                        <p:tgtEl>
                                          <p:spTgt spid="98"/>
                                        </p:tgtEl>
                                      </p:cBhvr>
                                    </p:animEffect>
                                    <p:anim calcmode="lin" valueType="num">
                                      <p:cBhvr>
                                        <p:cTn id="88" dur="1000" fill="hold"/>
                                        <p:tgtEl>
                                          <p:spTgt spid="98"/>
                                        </p:tgtEl>
                                        <p:attrNameLst>
                                          <p:attrName>ppt_x</p:attrName>
                                        </p:attrNameLst>
                                      </p:cBhvr>
                                      <p:tavLst>
                                        <p:tav tm="0">
                                          <p:val>
                                            <p:strVal val="#ppt_x"/>
                                          </p:val>
                                        </p:tav>
                                        <p:tav tm="100000">
                                          <p:val>
                                            <p:strVal val="#ppt_x"/>
                                          </p:val>
                                        </p:tav>
                                      </p:tavLst>
                                    </p:anim>
                                    <p:anim calcmode="lin" valueType="num">
                                      <p:cBhvr>
                                        <p:cTn id="89" dur="1000" fill="hold"/>
                                        <p:tgtEl>
                                          <p:spTgt spid="98"/>
                                        </p:tgtEl>
                                        <p:attrNameLst>
                                          <p:attrName>ppt_y</p:attrName>
                                        </p:attrNameLst>
                                      </p:cBhvr>
                                      <p:tavLst>
                                        <p:tav tm="0">
                                          <p:val>
                                            <p:strVal val="#ppt_y+.1"/>
                                          </p:val>
                                        </p:tav>
                                        <p:tav tm="100000">
                                          <p:val>
                                            <p:strVal val="#ppt_y"/>
                                          </p:val>
                                        </p:tav>
                                      </p:tavLst>
                                    </p:anim>
                                  </p:childTnLst>
                                </p:cTn>
                              </p:par>
                            </p:childTnLst>
                          </p:cTn>
                        </p:par>
                        <p:par>
                          <p:cTn id="90" fill="hold">
                            <p:stCondLst>
                              <p:cond delay="8000"/>
                            </p:stCondLst>
                            <p:childTnLst>
                              <p:par>
                                <p:cTn id="91" presetID="53" presetClass="entr" presetSubtype="528" fill="hold" nodeType="afterEffect">
                                  <p:stCondLst>
                                    <p:cond delay="0"/>
                                  </p:stCondLst>
                                  <p:childTnLst>
                                    <p:set>
                                      <p:cBhvr>
                                        <p:cTn id="92" dur="1" fill="hold">
                                          <p:stCondLst>
                                            <p:cond delay="0"/>
                                          </p:stCondLst>
                                        </p:cTn>
                                        <p:tgtEl>
                                          <p:spTgt spid="107"/>
                                        </p:tgtEl>
                                        <p:attrNameLst>
                                          <p:attrName>style.visibility</p:attrName>
                                        </p:attrNameLst>
                                      </p:cBhvr>
                                      <p:to>
                                        <p:strVal val="visible"/>
                                      </p:to>
                                    </p:set>
                                    <p:anim calcmode="lin" valueType="num">
                                      <p:cBhvr>
                                        <p:cTn id="93" dur="500" fill="hold"/>
                                        <p:tgtEl>
                                          <p:spTgt spid="107"/>
                                        </p:tgtEl>
                                        <p:attrNameLst>
                                          <p:attrName>ppt_w</p:attrName>
                                        </p:attrNameLst>
                                      </p:cBhvr>
                                      <p:tavLst>
                                        <p:tav tm="0">
                                          <p:val>
                                            <p:fltVal val="0"/>
                                          </p:val>
                                        </p:tav>
                                        <p:tav tm="100000">
                                          <p:val>
                                            <p:strVal val="#ppt_w"/>
                                          </p:val>
                                        </p:tav>
                                      </p:tavLst>
                                    </p:anim>
                                    <p:anim calcmode="lin" valueType="num">
                                      <p:cBhvr>
                                        <p:cTn id="94" dur="500" fill="hold"/>
                                        <p:tgtEl>
                                          <p:spTgt spid="107"/>
                                        </p:tgtEl>
                                        <p:attrNameLst>
                                          <p:attrName>ppt_h</p:attrName>
                                        </p:attrNameLst>
                                      </p:cBhvr>
                                      <p:tavLst>
                                        <p:tav tm="0">
                                          <p:val>
                                            <p:fltVal val="0"/>
                                          </p:val>
                                        </p:tav>
                                        <p:tav tm="100000">
                                          <p:val>
                                            <p:strVal val="#ppt_h"/>
                                          </p:val>
                                        </p:tav>
                                      </p:tavLst>
                                    </p:anim>
                                    <p:animEffect transition="in" filter="fade">
                                      <p:cBhvr>
                                        <p:cTn id="95" dur="500"/>
                                        <p:tgtEl>
                                          <p:spTgt spid="107"/>
                                        </p:tgtEl>
                                      </p:cBhvr>
                                    </p:animEffect>
                                    <p:anim calcmode="lin" valueType="num">
                                      <p:cBhvr>
                                        <p:cTn id="96" dur="500" fill="hold"/>
                                        <p:tgtEl>
                                          <p:spTgt spid="107"/>
                                        </p:tgtEl>
                                        <p:attrNameLst>
                                          <p:attrName>ppt_x</p:attrName>
                                        </p:attrNameLst>
                                      </p:cBhvr>
                                      <p:tavLst>
                                        <p:tav tm="0">
                                          <p:val>
                                            <p:fltVal val="0.5"/>
                                          </p:val>
                                        </p:tav>
                                        <p:tav tm="100000">
                                          <p:val>
                                            <p:strVal val="#ppt_x"/>
                                          </p:val>
                                        </p:tav>
                                      </p:tavLst>
                                    </p:anim>
                                    <p:anim calcmode="lin" valueType="num">
                                      <p:cBhvr>
                                        <p:cTn id="97" dur="500" fill="hold"/>
                                        <p:tgtEl>
                                          <p:spTgt spid="107"/>
                                        </p:tgtEl>
                                        <p:attrNameLst>
                                          <p:attrName>ppt_y</p:attrName>
                                        </p:attrNameLst>
                                      </p:cBhvr>
                                      <p:tavLst>
                                        <p:tav tm="0">
                                          <p:val>
                                            <p:fltVal val="0.5"/>
                                          </p:val>
                                        </p:tav>
                                        <p:tav tm="100000">
                                          <p:val>
                                            <p:strVal val="#ppt_y"/>
                                          </p:val>
                                        </p:tav>
                                      </p:tavLst>
                                    </p:anim>
                                  </p:childTnLst>
                                </p:cTn>
                              </p:par>
                            </p:childTnLst>
                          </p:cTn>
                        </p:par>
                        <p:par>
                          <p:cTn id="98" fill="hold">
                            <p:stCondLst>
                              <p:cond delay="8500"/>
                            </p:stCondLst>
                            <p:childTnLst>
                              <p:par>
                                <p:cTn id="99" presetID="42" presetClass="entr" presetSubtype="0" fill="hold" nodeType="afterEffect">
                                  <p:stCondLst>
                                    <p:cond delay="0"/>
                                  </p:stCondLst>
                                  <p:childTnLst>
                                    <p:set>
                                      <p:cBhvr>
                                        <p:cTn id="100" dur="1" fill="hold">
                                          <p:stCondLst>
                                            <p:cond delay="0"/>
                                          </p:stCondLst>
                                        </p:cTn>
                                        <p:tgtEl>
                                          <p:spTgt spid="75"/>
                                        </p:tgtEl>
                                        <p:attrNameLst>
                                          <p:attrName>style.visibility</p:attrName>
                                        </p:attrNameLst>
                                      </p:cBhvr>
                                      <p:to>
                                        <p:strVal val="visible"/>
                                      </p:to>
                                    </p:set>
                                    <p:animEffect transition="in" filter="fade">
                                      <p:cBhvr>
                                        <p:cTn id="101" dur="1000"/>
                                        <p:tgtEl>
                                          <p:spTgt spid="75"/>
                                        </p:tgtEl>
                                      </p:cBhvr>
                                    </p:animEffect>
                                    <p:anim calcmode="lin" valueType="num">
                                      <p:cBhvr>
                                        <p:cTn id="102" dur="1000" fill="hold"/>
                                        <p:tgtEl>
                                          <p:spTgt spid="75"/>
                                        </p:tgtEl>
                                        <p:attrNameLst>
                                          <p:attrName>ppt_x</p:attrName>
                                        </p:attrNameLst>
                                      </p:cBhvr>
                                      <p:tavLst>
                                        <p:tav tm="0">
                                          <p:val>
                                            <p:strVal val="#ppt_x"/>
                                          </p:val>
                                        </p:tav>
                                        <p:tav tm="100000">
                                          <p:val>
                                            <p:strVal val="#ppt_x"/>
                                          </p:val>
                                        </p:tav>
                                      </p:tavLst>
                                    </p:anim>
                                    <p:anim calcmode="lin" valueType="num">
                                      <p:cBhvr>
                                        <p:cTn id="103" dur="1000" fill="hold"/>
                                        <p:tgtEl>
                                          <p:spTgt spid="75"/>
                                        </p:tgtEl>
                                        <p:attrNameLst>
                                          <p:attrName>ppt_y</p:attrName>
                                        </p:attrNameLst>
                                      </p:cBhvr>
                                      <p:tavLst>
                                        <p:tav tm="0">
                                          <p:val>
                                            <p:strVal val="#ppt_y+.1"/>
                                          </p:val>
                                        </p:tav>
                                        <p:tav tm="100000">
                                          <p:val>
                                            <p:strVal val="#ppt_y"/>
                                          </p:val>
                                        </p:tav>
                                      </p:tavLst>
                                    </p:anim>
                                  </p:childTnLst>
                                </p:cTn>
                              </p:par>
                              <p:par>
                                <p:cTn id="104" presetID="42" presetClass="entr" presetSubtype="0" fill="hold" grpId="0" nodeType="withEffect">
                                  <p:stCondLst>
                                    <p:cond delay="0"/>
                                  </p:stCondLst>
                                  <p:childTnLst>
                                    <p:set>
                                      <p:cBhvr>
                                        <p:cTn id="105" dur="1" fill="hold">
                                          <p:stCondLst>
                                            <p:cond delay="0"/>
                                          </p:stCondLst>
                                        </p:cTn>
                                        <p:tgtEl>
                                          <p:spTgt spid="99"/>
                                        </p:tgtEl>
                                        <p:attrNameLst>
                                          <p:attrName>style.visibility</p:attrName>
                                        </p:attrNameLst>
                                      </p:cBhvr>
                                      <p:to>
                                        <p:strVal val="visible"/>
                                      </p:to>
                                    </p:set>
                                    <p:animEffect transition="in" filter="fade">
                                      <p:cBhvr>
                                        <p:cTn id="106" dur="1000"/>
                                        <p:tgtEl>
                                          <p:spTgt spid="99"/>
                                        </p:tgtEl>
                                      </p:cBhvr>
                                    </p:animEffect>
                                    <p:anim calcmode="lin" valueType="num">
                                      <p:cBhvr>
                                        <p:cTn id="107" dur="1000" fill="hold"/>
                                        <p:tgtEl>
                                          <p:spTgt spid="99"/>
                                        </p:tgtEl>
                                        <p:attrNameLst>
                                          <p:attrName>ppt_x</p:attrName>
                                        </p:attrNameLst>
                                      </p:cBhvr>
                                      <p:tavLst>
                                        <p:tav tm="0">
                                          <p:val>
                                            <p:strVal val="#ppt_x"/>
                                          </p:val>
                                        </p:tav>
                                        <p:tav tm="100000">
                                          <p:val>
                                            <p:strVal val="#ppt_x"/>
                                          </p:val>
                                        </p:tav>
                                      </p:tavLst>
                                    </p:anim>
                                    <p:anim calcmode="lin" valueType="num">
                                      <p:cBhvr>
                                        <p:cTn id="108" dur="1000" fill="hold"/>
                                        <p:tgtEl>
                                          <p:spTgt spid="99"/>
                                        </p:tgtEl>
                                        <p:attrNameLst>
                                          <p:attrName>ppt_y</p:attrName>
                                        </p:attrNameLst>
                                      </p:cBhvr>
                                      <p:tavLst>
                                        <p:tav tm="0">
                                          <p:val>
                                            <p:strVal val="#ppt_y+.1"/>
                                          </p:val>
                                        </p:tav>
                                        <p:tav tm="100000">
                                          <p:val>
                                            <p:strVal val="#ppt_y"/>
                                          </p:val>
                                        </p:tav>
                                      </p:tavLst>
                                    </p:anim>
                                  </p:childTnLst>
                                </p:cTn>
                              </p:par>
                            </p:childTnLst>
                          </p:cTn>
                        </p:par>
                        <p:par>
                          <p:cTn id="109" fill="hold">
                            <p:stCondLst>
                              <p:cond delay="9500"/>
                            </p:stCondLst>
                            <p:childTnLst>
                              <p:par>
                                <p:cTn id="110" presetID="53" presetClass="entr" presetSubtype="528" fill="hold" nodeType="afterEffect">
                                  <p:stCondLst>
                                    <p:cond delay="0"/>
                                  </p:stCondLst>
                                  <p:childTnLst>
                                    <p:set>
                                      <p:cBhvr>
                                        <p:cTn id="111" dur="1" fill="hold">
                                          <p:stCondLst>
                                            <p:cond delay="0"/>
                                          </p:stCondLst>
                                        </p:cTn>
                                        <p:tgtEl>
                                          <p:spTgt spid="110"/>
                                        </p:tgtEl>
                                        <p:attrNameLst>
                                          <p:attrName>style.visibility</p:attrName>
                                        </p:attrNameLst>
                                      </p:cBhvr>
                                      <p:to>
                                        <p:strVal val="visible"/>
                                      </p:to>
                                    </p:set>
                                    <p:anim calcmode="lin" valueType="num">
                                      <p:cBhvr>
                                        <p:cTn id="112" dur="500" fill="hold"/>
                                        <p:tgtEl>
                                          <p:spTgt spid="110"/>
                                        </p:tgtEl>
                                        <p:attrNameLst>
                                          <p:attrName>ppt_w</p:attrName>
                                        </p:attrNameLst>
                                      </p:cBhvr>
                                      <p:tavLst>
                                        <p:tav tm="0">
                                          <p:val>
                                            <p:fltVal val="0"/>
                                          </p:val>
                                        </p:tav>
                                        <p:tav tm="100000">
                                          <p:val>
                                            <p:strVal val="#ppt_w"/>
                                          </p:val>
                                        </p:tav>
                                      </p:tavLst>
                                    </p:anim>
                                    <p:anim calcmode="lin" valueType="num">
                                      <p:cBhvr>
                                        <p:cTn id="113" dur="500" fill="hold"/>
                                        <p:tgtEl>
                                          <p:spTgt spid="110"/>
                                        </p:tgtEl>
                                        <p:attrNameLst>
                                          <p:attrName>ppt_h</p:attrName>
                                        </p:attrNameLst>
                                      </p:cBhvr>
                                      <p:tavLst>
                                        <p:tav tm="0">
                                          <p:val>
                                            <p:fltVal val="0"/>
                                          </p:val>
                                        </p:tav>
                                        <p:tav tm="100000">
                                          <p:val>
                                            <p:strVal val="#ppt_h"/>
                                          </p:val>
                                        </p:tav>
                                      </p:tavLst>
                                    </p:anim>
                                    <p:animEffect transition="in" filter="fade">
                                      <p:cBhvr>
                                        <p:cTn id="114" dur="500"/>
                                        <p:tgtEl>
                                          <p:spTgt spid="110"/>
                                        </p:tgtEl>
                                      </p:cBhvr>
                                    </p:animEffect>
                                    <p:anim calcmode="lin" valueType="num">
                                      <p:cBhvr>
                                        <p:cTn id="115" dur="500" fill="hold"/>
                                        <p:tgtEl>
                                          <p:spTgt spid="110"/>
                                        </p:tgtEl>
                                        <p:attrNameLst>
                                          <p:attrName>ppt_x</p:attrName>
                                        </p:attrNameLst>
                                      </p:cBhvr>
                                      <p:tavLst>
                                        <p:tav tm="0">
                                          <p:val>
                                            <p:fltVal val="0.5"/>
                                          </p:val>
                                        </p:tav>
                                        <p:tav tm="100000">
                                          <p:val>
                                            <p:strVal val="#ppt_x"/>
                                          </p:val>
                                        </p:tav>
                                      </p:tavLst>
                                    </p:anim>
                                    <p:anim calcmode="lin" valueType="num">
                                      <p:cBhvr>
                                        <p:cTn id="116" dur="500" fill="hold"/>
                                        <p:tgtEl>
                                          <p:spTgt spid="110"/>
                                        </p:tgtEl>
                                        <p:attrNameLst>
                                          <p:attrName>ppt_y</p:attrName>
                                        </p:attrNameLst>
                                      </p:cBhvr>
                                      <p:tavLst>
                                        <p:tav tm="0">
                                          <p:val>
                                            <p:fltVal val="0.5"/>
                                          </p:val>
                                        </p:tav>
                                        <p:tav tm="100000">
                                          <p:val>
                                            <p:strVal val="#ppt_y"/>
                                          </p:val>
                                        </p:tav>
                                      </p:tavLst>
                                    </p:anim>
                                  </p:childTnLst>
                                </p:cTn>
                              </p:par>
                            </p:childTnLst>
                          </p:cTn>
                        </p:par>
                        <p:par>
                          <p:cTn id="117" fill="hold">
                            <p:stCondLst>
                              <p:cond delay="10000"/>
                            </p:stCondLst>
                            <p:childTnLst>
                              <p:par>
                                <p:cTn id="118" presetID="2" presetClass="entr" presetSubtype="2" fill="hold" nodeType="afterEffect">
                                  <p:stCondLst>
                                    <p:cond delay="0"/>
                                  </p:stCondLst>
                                  <p:childTnLst>
                                    <p:set>
                                      <p:cBhvr>
                                        <p:cTn id="119" dur="1" fill="hold">
                                          <p:stCondLst>
                                            <p:cond delay="0"/>
                                          </p:stCondLst>
                                        </p:cTn>
                                        <p:tgtEl>
                                          <p:spTgt spid="54"/>
                                        </p:tgtEl>
                                        <p:attrNameLst>
                                          <p:attrName>style.visibility</p:attrName>
                                        </p:attrNameLst>
                                      </p:cBhvr>
                                      <p:to>
                                        <p:strVal val="visible"/>
                                      </p:to>
                                    </p:set>
                                    <p:anim calcmode="lin" valueType="num">
                                      <p:cBhvr additive="base">
                                        <p:cTn id="120" dur="500" fill="hold"/>
                                        <p:tgtEl>
                                          <p:spTgt spid="54"/>
                                        </p:tgtEl>
                                        <p:attrNameLst>
                                          <p:attrName>ppt_x</p:attrName>
                                        </p:attrNameLst>
                                      </p:cBhvr>
                                      <p:tavLst>
                                        <p:tav tm="0">
                                          <p:val>
                                            <p:strVal val="1+#ppt_w/2"/>
                                          </p:val>
                                        </p:tav>
                                        <p:tav tm="100000">
                                          <p:val>
                                            <p:strVal val="#ppt_x"/>
                                          </p:val>
                                        </p:tav>
                                      </p:tavLst>
                                    </p:anim>
                                    <p:anim calcmode="lin" valueType="num">
                                      <p:cBhvr additive="base">
                                        <p:cTn id="121" dur="500" fill="hold"/>
                                        <p:tgtEl>
                                          <p:spTgt spid="54"/>
                                        </p:tgtEl>
                                        <p:attrNameLst>
                                          <p:attrName>ppt_y</p:attrName>
                                        </p:attrNameLst>
                                      </p:cBhvr>
                                      <p:tavLst>
                                        <p:tav tm="0">
                                          <p:val>
                                            <p:strVal val="#ppt_y"/>
                                          </p:val>
                                        </p:tav>
                                        <p:tav tm="100000">
                                          <p:val>
                                            <p:strVal val="#ppt_y"/>
                                          </p:val>
                                        </p:tav>
                                      </p:tavLst>
                                    </p:anim>
                                  </p:childTnLst>
                                </p:cTn>
                              </p:par>
                            </p:childTnLst>
                          </p:cTn>
                        </p:par>
                        <p:par>
                          <p:cTn id="122" fill="hold">
                            <p:stCondLst>
                              <p:cond delay="10500"/>
                            </p:stCondLst>
                            <p:childTnLst>
                              <p:par>
                                <p:cTn id="123" presetID="22" presetClass="entr" presetSubtype="1" fill="hold" grpId="0" nodeType="afterEffect">
                                  <p:stCondLst>
                                    <p:cond delay="0"/>
                                  </p:stCondLst>
                                  <p:childTnLst>
                                    <p:set>
                                      <p:cBhvr>
                                        <p:cTn id="124" dur="1" fill="hold">
                                          <p:stCondLst>
                                            <p:cond delay="0"/>
                                          </p:stCondLst>
                                        </p:cTn>
                                        <p:tgtEl>
                                          <p:spTgt spid="55"/>
                                        </p:tgtEl>
                                        <p:attrNameLst>
                                          <p:attrName>style.visibility</p:attrName>
                                        </p:attrNameLst>
                                      </p:cBhvr>
                                      <p:to>
                                        <p:strVal val="visible"/>
                                      </p:to>
                                    </p:set>
                                    <p:animEffect transition="in" filter="wipe(up)">
                                      <p:cBhvr>
                                        <p:cTn id="125" dur="1000"/>
                                        <p:tgtEl>
                                          <p:spTgt spid="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p:bldP spid="56" grpId="0" animBg="1"/>
      <p:bldP spid="58" grpId="0"/>
      <p:bldP spid="59" grpId="0" animBg="1"/>
      <p:bldP spid="60" grpId="0"/>
      <p:bldP spid="96" grpId="0" animBg="1"/>
      <p:bldP spid="97" grpId="0" animBg="1"/>
      <p:bldP spid="98" grpId="0" animBg="1"/>
      <p:bldP spid="99" grpId="0" animBg="1"/>
      <p:bldP spid="100"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34740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6C15F05E-A405-4FD4-9208-BC84A3DF240F}"/>
              </a:ext>
            </a:extLst>
          </p:cNvPr>
          <p:cNvSpPr/>
          <p:nvPr/>
        </p:nvSpPr>
        <p:spPr>
          <a:xfrm rot="2963555">
            <a:off x="6175399" y="3472860"/>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C7004A31-F1CA-411E-9C7C-F76E72414756}"/>
              </a:ext>
            </a:extLst>
          </p:cNvPr>
          <p:cNvSpPr/>
          <p:nvPr/>
        </p:nvSpPr>
        <p:spPr>
          <a:xfrm rot="7753894">
            <a:off x="8107464" y="34750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2" name="Freeform: Shape 31">
            <a:extLst>
              <a:ext uri="{FF2B5EF4-FFF2-40B4-BE49-F238E27FC236}">
                <a16:creationId xmlns:a16="http://schemas.microsoft.com/office/drawing/2014/main" id="{EFC391AE-6707-47E0-B389-463B74983C0C}"/>
              </a:ext>
            </a:extLst>
          </p:cNvPr>
          <p:cNvSpPr/>
          <p:nvPr/>
        </p:nvSpPr>
        <p:spPr>
          <a:xfrm>
            <a:off x="9152761" y="18101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Oval 32">
            <a:extLst>
              <a:ext uri="{FF2B5EF4-FFF2-40B4-BE49-F238E27FC236}">
                <a16:creationId xmlns:a16="http://schemas.microsoft.com/office/drawing/2014/main" id="{B68600E4-CA9D-4118-8634-EF52D32D4531}"/>
              </a:ext>
            </a:extLst>
          </p:cNvPr>
          <p:cNvSpPr>
            <a:spLocks noChangeAspect="1"/>
          </p:cNvSpPr>
          <p:nvPr/>
        </p:nvSpPr>
        <p:spPr>
          <a:xfrm>
            <a:off x="8856611" y="18484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CA547AB9-3A70-452B-9458-CD75339D105A}"/>
              </a:ext>
            </a:extLst>
          </p:cNvPr>
          <p:cNvSpPr>
            <a:spLocks noChangeAspect="1"/>
          </p:cNvSpPr>
          <p:nvPr/>
        </p:nvSpPr>
        <p:spPr>
          <a:xfrm>
            <a:off x="9344635" y="18101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Box 34">
            <a:extLst>
              <a:ext uri="{FF2B5EF4-FFF2-40B4-BE49-F238E27FC236}">
                <a16:creationId xmlns:a16="http://schemas.microsoft.com/office/drawing/2014/main" id="{78CF2A08-4786-4821-BA58-77F620B332B9}"/>
              </a:ext>
            </a:extLst>
          </p:cNvPr>
          <p:cNvSpPr txBox="1"/>
          <p:nvPr/>
        </p:nvSpPr>
        <p:spPr>
          <a:xfrm>
            <a:off x="8904313" y="24615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6" name="Text Box 10">
            <a:extLst>
              <a:ext uri="{FF2B5EF4-FFF2-40B4-BE49-F238E27FC236}">
                <a16:creationId xmlns:a16="http://schemas.microsoft.com/office/drawing/2014/main" id="{C46A191D-00AC-44AA-9D6F-BDC9B7F73C1F}"/>
              </a:ext>
            </a:extLst>
          </p:cNvPr>
          <p:cNvSpPr txBox="1">
            <a:spLocks noChangeArrowheads="1"/>
          </p:cNvSpPr>
          <p:nvPr/>
        </p:nvSpPr>
        <p:spPr bwMode="auto">
          <a:xfrm>
            <a:off x="9520314" y="17526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46039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44" name="Freeform: Shape 43">
            <a:extLst>
              <a:ext uri="{FF2B5EF4-FFF2-40B4-BE49-F238E27FC236}">
                <a16:creationId xmlns:a16="http://schemas.microsoft.com/office/drawing/2014/main" id="{4A9E9D64-3336-49D3-87CC-34A22547E861}"/>
              </a:ext>
            </a:extLst>
          </p:cNvPr>
          <p:cNvSpPr/>
          <p:nvPr/>
        </p:nvSpPr>
        <p:spPr>
          <a:xfrm rot="10800000">
            <a:off x="7183292" y="59504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Oval 44">
            <a:extLst>
              <a:ext uri="{FF2B5EF4-FFF2-40B4-BE49-F238E27FC236}">
                <a16:creationId xmlns:a16="http://schemas.microsoft.com/office/drawing/2014/main" id="{D7E634F4-5C91-4451-8832-3B4DD043B841}"/>
              </a:ext>
            </a:extLst>
          </p:cNvPr>
          <p:cNvSpPr>
            <a:spLocks noChangeAspect="1"/>
          </p:cNvSpPr>
          <p:nvPr/>
        </p:nvSpPr>
        <p:spPr>
          <a:xfrm>
            <a:off x="6913351" y="42309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877E0562-F8EE-4C1D-B4F4-C7E09EB2EA69}"/>
              </a:ext>
            </a:extLst>
          </p:cNvPr>
          <p:cNvSpPr>
            <a:spLocks noChangeAspect="1"/>
          </p:cNvSpPr>
          <p:nvPr/>
        </p:nvSpPr>
        <p:spPr>
          <a:xfrm rot="10800000">
            <a:off x="7378354" y="56761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Box 46">
            <a:extLst>
              <a:ext uri="{FF2B5EF4-FFF2-40B4-BE49-F238E27FC236}">
                <a16:creationId xmlns:a16="http://schemas.microsoft.com/office/drawing/2014/main" id="{EBDB5F7F-A0D3-445E-854D-6B5DC39C0500}"/>
              </a:ext>
            </a:extLst>
          </p:cNvPr>
          <p:cNvSpPr txBox="1"/>
          <p:nvPr/>
        </p:nvSpPr>
        <p:spPr>
          <a:xfrm>
            <a:off x="6924865" y="4623082"/>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8" name="Text Box 10">
            <a:extLst>
              <a:ext uri="{FF2B5EF4-FFF2-40B4-BE49-F238E27FC236}">
                <a16:creationId xmlns:a16="http://schemas.microsoft.com/office/drawing/2014/main" id="{C27E5BFB-1FEA-4099-AA89-6D51F8C80848}"/>
              </a:ext>
            </a:extLst>
          </p:cNvPr>
          <p:cNvSpPr txBox="1">
            <a:spLocks noChangeArrowheads="1"/>
          </p:cNvSpPr>
          <p:nvPr/>
        </p:nvSpPr>
        <p:spPr bwMode="auto">
          <a:xfrm>
            <a:off x="7576114" y="56572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sp>
        <p:nvSpPr>
          <p:cNvPr id="50" name="TextBox 49">
            <a:extLst>
              <a:ext uri="{FF2B5EF4-FFF2-40B4-BE49-F238E27FC236}">
                <a16:creationId xmlns:a16="http://schemas.microsoft.com/office/drawing/2014/main" id="{065F98D8-2F88-476D-9B74-523DBC11878A}"/>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701184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0"/>
                                        </p:tgtEl>
                                        <p:attrNameLst>
                                          <p:attrName>style.visibility</p:attrName>
                                        </p:attrNameLst>
                                      </p:cBhvr>
                                      <p:to>
                                        <p:strVal val="visible"/>
                                      </p:to>
                                    </p:set>
                                    <p:animEffect transition="in" filter="wipe(left)">
                                      <p:cBhvr>
                                        <p:cTn id="7" dur="500"/>
                                        <p:tgtEl>
                                          <p:spTgt spid="50"/>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1"/>
                                        </p:tgtEl>
                                        <p:attrNameLst>
                                          <p:attrName>style.visibility</p:attrName>
                                        </p:attrNameLst>
                                      </p:cBhvr>
                                      <p:to>
                                        <p:strVal val="visible"/>
                                      </p:to>
                                    </p:set>
                                    <p:anim calcmode="lin" valueType="num">
                                      <p:cBhvr>
                                        <p:cTn id="11" dur="500" fill="hold"/>
                                        <p:tgtEl>
                                          <p:spTgt spid="21"/>
                                        </p:tgtEl>
                                        <p:attrNameLst>
                                          <p:attrName>ppt_w</p:attrName>
                                        </p:attrNameLst>
                                      </p:cBhvr>
                                      <p:tavLst>
                                        <p:tav tm="0">
                                          <p:val>
                                            <p:fltVal val="0"/>
                                          </p:val>
                                        </p:tav>
                                        <p:tav tm="100000">
                                          <p:val>
                                            <p:strVal val="#ppt_w"/>
                                          </p:val>
                                        </p:tav>
                                      </p:tavLst>
                                    </p:anim>
                                    <p:anim calcmode="lin" valueType="num">
                                      <p:cBhvr>
                                        <p:cTn id="12" dur="500" fill="hold"/>
                                        <p:tgtEl>
                                          <p:spTgt spid="21"/>
                                        </p:tgtEl>
                                        <p:attrNameLst>
                                          <p:attrName>ppt_h</p:attrName>
                                        </p:attrNameLst>
                                      </p:cBhvr>
                                      <p:tavLst>
                                        <p:tav tm="0">
                                          <p:val>
                                            <p:fltVal val="0"/>
                                          </p:val>
                                        </p:tav>
                                        <p:tav tm="100000">
                                          <p:val>
                                            <p:strVal val="#ppt_h"/>
                                          </p:val>
                                        </p:tav>
                                      </p:tavLst>
                                    </p:anim>
                                    <p:animEffect transition="in" filter="fade">
                                      <p:cBhvr>
                                        <p:cTn id="13" dur="500"/>
                                        <p:tgtEl>
                                          <p:spTgt spid="21"/>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12"/>
                                        </p:tgtEl>
                                        <p:attrNameLst>
                                          <p:attrName>style.visibility</p:attrName>
                                        </p:attrNameLst>
                                      </p:cBhvr>
                                      <p:to>
                                        <p:strVal val="visible"/>
                                      </p:to>
                                    </p:set>
                                    <p:anim calcmode="lin" valueType="num">
                                      <p:cBhvr>
                                        <p:cTn id="16" dur="500" fill="hold"/>
                                        <p:tgtEl>
                                          <p:spTgt spid="12"/>
                                        </p:tgtEl>
                                        <p:attrNameLst>
                                          <p:attrName>ppt_w</p:attrName>
                                        </p:attrNameLst>
                                      </p:cBhvr>
                                      <p:tavLst>
                                        <p:tav tm="0">
                                          <p:val>
                                            <p:fltVal val="0"/>
                                          </p:val>
                                        </p:tav>
                                        <p:tav tm="100000">
                                          <p:val>
                                            <p:strVal val="#ppt_w"/>
                                          </p:val>
                                        </p:tav>
                                      </p:tavLst>
                                    </p:anim>
                                    <p:anim calcmode="lin" valueType="num">
                                      <p:cBhvr>
                                        <p:cTn id="17" dur="500" fill="hold"/>
                                        <p:tgtEl>
                                          <p:spTgt spid="12"/>
                                        </p:tgtEl>
                                        <p:attrNameLst>
                                          <p:attrName>ppt_h</p:attrName>
                                        </p:attrNameLst>
                                      </p:cBhvr>
                                      <p:tavLst>
                                        <p:tav tm="0">
                                          <p:val>
                                            <p:fltVal val="0"/>
                                          </p:val>
                                        </p:tav>
                                        <p:tav tm="100000">
                                          <p:val>
                                            <p:strVal val="#ppt_h"/>
                                          </p:val>
                                        </p:tav>
                                      </p:tavLst>
                                    </p:anim>
                                    <p:animEffect transition="in" filter="fade">
                                      <p:cBhvr>
                                        <p:cTn id="18" dur="500"/>
                                        <p:tgtEl>
                                          <p:spTgt spid="12"/>
                                        </p:tgtEl>
                                      </p:cBhvr>
                                    </p:animEffect>
                                  </p:childTnLst>
                                </p:cTn>
                              </p:par>
                            </p:childTnLst>
                          </p:cTn>
                        </p:par>
                        <p:par>
                          <p:cTn id="19" fill="hold">
                            <p:stCondLst>
                              <p:cond delay="1000"/>
                            </p:stCondLst>
                            <p:childTnLst>
                              <p:par>
                                <p:cTn id="20" presetID="22" presetClass="entr" presetSubtype="4" fill="hold" grpId="0" nodeType="afterEffect">
                                  <p:stCondLst>
                                    <p:cond delay="0"/>
                                  </p:stCondLst>
                                  <p:childTnLst>
                                    <p:set>
                                      <p:cBhvr>
                                        <p:cTn id="21" dur="1" fill="hold">
                                          <p:stCondLst>
                                            <p:cond delay="0"/>
                                          </p:stCondLst>
                                        </p:cTn>
                                        <p:tgtEl>
                                          <p:spTgt spid="25"/>
                                        </p:tgtEl>
                                        <p:attrNameLst>
                                          <p:attrName>style.visibility</p:attrName>
                                        </p:attrNameLst>
                                      </p:cBhvr>
                                      <p:to>
                                        <p:strVal val="visible"/>
                                      </p:to>
                                    </p:set>
                                    <p:animEffect transition="in" filter="wipe(down)">
                                      <p:cBhvr>
                                        <p:cTn id="22" dur="250"/>
                                        <p:tgtEl>
                                          <p:spTgt spid="25"/>
                                        </p:tgtEl>
                                      </p:cBhvr>
                                    </p:animEffect>
                                  </p:childTnLst>
                                </p:cTn>
                              </p:par>
                            </p:childTnLst>
                          </p:cTn>
                        </p:par>
                        <p:par>
                          <p:cTn id="23" fill="hold">
                            <p:stCondLst>
                              <p:cond delay="1250"/>
                            </p:stCondLst>
                            <p:childTnLst>
                              <p:par>
                                <p:cTn id="24" presetID="22" presetClass="entr" presetSubtype="1" fill="hold" grpId="0" nodeType="afterEffect">
                                  <p:stCondLst>
                                    <p:cond delay="0"/>
                                  </p:stCondLst>
                                  <p:childTnLst>
                                    <p:set>
                                      <p:cBhvr>
                                        <p:cTn id="25" dur="1" fill="hold">
                                          <p:stCondLst>
                                            <p:cond delay="0"/>
                                          </p:stCondLst>
                                        </p:cTn>
                                        <p:tgtEl>
                                          <p:spTgt spid="19"/>
                                        </p:tgtEl>
                                        <p:attrNameLst>
                                          <p:attrName>style.visibility</p:attrName>
                                        </p:attrNameLst>
                                      </p:cBhvr>
                                      <p:to>
                                        <p:strVal val="visible"/>
                                      </p:to>
                                    </p:set>
                                    <p:animEffect transition="in" filter="wipe(up)">
                                      <p:cBhvr>
                                        <p:cTn id="26" dur="500"/>
                                        <p:tgtEl>
                                          <p:spTgt spid="19"/>
                                        </p:tgtEl>
                                      </p:cBhvr>
                                    </p:animEffect>
                                  </p:childTnLst>
                                </p:cTn>
                              </p:par>
                              <p:par>
                                <p:cTn id="27" presetID="22" presetClass="entr" presetSubtype="1" fill="hold" grpId="0" nodeType="withEffect">
                                  <p:stCondLst>
                                    <p:cond delay="0"/>
                                  </p:stCondLst>
                                  <p:childTnLst>
                                    <p:set>
                                      <p:cBhvr>
                                        <p:cTn id="28" dur="1" fill="hold">
                                          <p:stCondLst>
                                            <p:cond delay="0"/>
                                          </p:stCondLst>
                                        </p:cTn>
                                        <p:tgtEl>
                                          <p:spTgt spid="23"/>
                                        </p:tgtEl>
                                        <p:attrNameLst>
                                          <p:attrName>style.visibility</p:attrName>
                                        </p:attrNameLst>
                                      </p:cBhvr>
                                      <p:to>
                                        <p:strVal val="visible"/>
                                      </p:to>
                                    </p:set>
                                    <p:animEffect transition="in" filter="wipe(up)">
                                      <p:cBhvr>
                                        <p:cTn id="29" dur="500"/>
                                        <p:tgtEl>
                                          <p:spTgt spid="23"/>
                                        </p:tgtEl>
                                      </p:cBhvr>
                                    </p:animEffect>
                                  </p:childTnLst>
                                </p:cTn>
                              </p:par>
                            </p:childTnLst>
                          </p:cTn>
                        </p:par>
                        <p:par>
                          <p:cTn id="30" fill="hold">
                            <p:stCondLst>
                              <p:cond delay="1750"/>
                            </p:stCondLst>
                            <p:childTnLst>
                              <p:par>
                                <p:cTn id="31" presetID="18" presetClass="entr" presetSubtype="6" fill="hold" grpId="0" nodeType="afterEffect">
                                  <p:stCondLst>
                                    <p:cond delay="0"/>
                                  </p:stCondLst>
                                  <p:childTnLst>
                                    <p:set>
                                      <p:cBhvr>
                                        <p:cTn id="32" dur="1" fill="hold">
                                          <p:stCondLst>
                                            <p:cond delay="0"/>
                                          </p:stCondLst>
                                        </p:cTn>
                                        <p:tgtEl>
                                          <p:spTgt spid="49"/>
                                        </p:tgtEl>
                                        <p:attrNameLst>
                                          <p:attrName>style.visibility</p:attrName>
                                        </p:attrNameLst>
                                      </p:cBhvr>
                                      <p:to>
                                        <p:strVal val="visible"/>
                                      </p:to>
                                    </p:set>
                                    <p:animEffect transition="in" filter="strips(downRight)">
                                      <p:cBhvr>
                                        <p:cTn id="33" dur="500"/>
                                        <p:tgtEl>
                                          <p:spTgt spid="49"/>
                                        </p:tgtEl>
                                      </p:cBhvr>
                                    </p:animEffect>
                                  </p:childTnLst>
                                </p:cTn>
                              </p:par>
                            </p:childTnLst>
                          </p:cTn>
                        </p:par>
                        <p:par>
                          <p:cTn id="34" fill="hold">
                            <p:stCondLst>
                              <p:cond delay="2250"/>
                            </p:stCondLst>
                            <p:childTnLst>
                              <p:par>
                                <p:cTn id="35" presetID="53" presetClass="entr" presetSubtype="16" fill="hold" grpId="0" nodeType="afterEffect">
                                  <p:stCondLst>
                                    <p:cond delay="0"/>
                                  </p:stCondLst>
                                  <p:childTnLst>
                                    <p:set>
                                      <p:cBhvr>
                                        <p:cTn id="36" dur="1" fill="hold">
                                          <p:stCondLst>
                                            <p:cond delay="0"/>
                                          </p:stCondLst>
                                        </p:cTn>
                                        <p:tgtEl>
                                          <p:spTgt spid="39"/>
                                        </p:tgtEl>
                                        <p:attrNameLst>
                                          <p:attrName>style.visibility</p:attrName>
                                        </p:attrNameLst>
                                      </p:cBhvr>
                                      <p:to>
                                        <p:strVal val="visible"/>
                                      </p:to>
                                    </p:set>
                                    <p:anim calcmode="lin" valueType="num">
                                      <p:cBhvr>
                                        <p:cTn id="37" dur="500" fill="hold"/>
                                        <p:tgtEl>
                                          <p:spTgt spid="39"/>
                                        </p:tgtEl>
                                        <p:attrNameLst>
                                          <p:attrName>ppt_w</p:attrName>
                                        </p:attrNameLst>
                                      </p:cBhvr>
                                      <p:tavLst>
                                        <p:tav tm="0">
                                          <p:val>
                                            <p:fltVal val="0"/>
                                          </p:val>
                                        </p:tav>
                                        <p:tav tm="100000">
                                          <p:val>
                                            <p:strVal val="#ppt_w"/>
                                          </p:val>
                                        </p:tav>
                                      </p:tavLst>
                                    </p:anim>
                                    <p:anim calcmode="lin" valueType="num">
                                      <p:cBhvr>
                                        <p:cTn id="38" dur="500" fill="hold"/>
                                        <p:tgtEl>
                                          <p:spTgt spid="39"/>
                                        </p:tgtEl>
                                        <p:attrNameLst>
                                          <p:attrName>ppt_h</p:attrName>
                                        </p:attrNameLst>
                                      </p:cBhvr>
                                      <p:tavLst>
                                        <p:tav tm="0">
                                          <p:val>
                                            <p:fltVal val="0"/>
                                          </p:val>
                                        </p:tav>
                                        <p:tav tm="100000">
                                          <p:val>
                                            <p:strVal val="#ppt_h"/>
                                          </p:val>
                                        </p:tav>
                                      </p:tavLst>
                                    </p:anim>
                                    <p:animEffect transition="in" filter="fade">
                                      <p:cBhvr>
                                        <p:cTn id="39" dur="500"/>
                                        <p:tgtEl>
                                          <p:spTgt spid="39"/>
                                        </p:tgtEl>
                                      </p:cBhvr>
                                    </p:animEffect>
                                  </p:childTnLst>
                                </p:cTn>
                              </p:par>
                              <p:par>
                                <p:cTn id="40" presetID="53" presetClass="entr" presetSubtype="16" fill="hold" grpId="0" nodeType="withEffect">
                                  <p:stCondLst>
                                    <p:cond delay="0"/>
                                  </p:stCondLst>
                                  <p:childTnLst>
                                    <p:set>
                                      <p:cBhvr>
                                        <p:cTn id="41" dur="1" fill="hold">
                                          <p:stCondLst>
                                            <p:cond delay="0"/>
                                          </p:stCondLst>
                                        </p:cTn>
                                        <p:tgtEl>
                                          <p:spTgt spid="41"/>
                                        </p:tgtEl>
                                        <p:attrNameLst>
                                          <p:attrName>style.visibility</p:attrName>
                                        </p:attrNameLst>
                                      </p:cBhvr>
                                      <p:to>
                                        <p:strVal val="visible"/>
                                      </p:to>
                                    </p:set>
                                    <p:anim calcmode="lin" valueType="num">
                                      <p:cBhvr>
                                        <p:cTn id="42" dur="500" fill="hold"/>
                                        <p:tgtEl>
                                          <p:spTgt spid="41"/>
                                        </p:tgtEl>
                                        <p:attrNameLst>
                                          <p:attrName>ppt_w</p:attrName>
                                        </p:attrNameLst>
                                      </p:cBhvr>
                                      <p:tavLst>
                                        <p:tav tm="0">
                                          <p:val>
                                            <p:fltVal val="0"/>
                                          </p:val>
                                        </p:tav>
                                        <p:tav tm="100000">
                                          <p:val>
                                            <p:strVal val="#ppt_w"/>
                                          </p:val>
                                        </p:tav>
                                      </p:tavLst>
                                    </p:anim>
                                    <p:anim calcmode="lin" valueType="num">
                                      <p:cBhvr>
                                        <p:cTn id="43" dur="500" fill="hold"/>
                                        <p:tgtEl>
                                          <p:spTgt spid="41"/>
                                        </p:tgtEl>
                                        <p:attrNameLst>
                                          <p:attrName>ppt_h</p:attrName>
                                        </p:attrNameLst>
                                      </p:cBhvr>
                                      <p:tavLst>
                                        <p:tav tm="0">
                                          <p:val>
                                            <p:fltVal val="0"/>
                                          </p:val>
                                        </p:tav>
                                        <p:tav tm="100000">
                                          <p:val>
                                            <p:strVal val="#ppt_h"/>
                                          </p:val>
                                        </p:tav>
                                      </p:tavLst>
                                    </p:anim>
                                    <p:animEffect transition="in" filter="fade">
                                      <p:cBhvr>
                                        <p:cTn id="44" dur="500"/>
                                        <p:tgtEl>
                                          <p:spTgt spid="41"/>
                                        </p:tgtEl>
                                      </p:cBhvr>
                                    </p:animEffect>
                                  </p:childTnLst>
                                </p:cTn>
                              </p:par>
                            </p:childTnLst>
                          </p:cTn>
                        </p:par>
                        <p:par>
                          <p:cTn id="45" fill="hold">
                            <p:stCondLst>
                              <p:cond delay="2750"/>
                            </p:stCondLst>
                            <p:childTnLst>
                              <p:par>
                                <p:cTn id="46" presetID="22" presetClass="entr" presetSubtype="1" fill="hold" grpId="0" nodeType="afterEffect">
                                  <p:stCondLst>
                                    <p:cond delay="0"/>
                                  </p:stCondLst>
                                  <p:childTnLst>
                                    <p:set>
                                      <p:cBhvr>
                                        <p:cTn id="47" dur="1" fill="hold">
                                          <p:stCondLst>
                                            <p:cond delay="0"/>
                                          </p:stCondLst>
                                        </p:cTn>
                                        <p:tgtEl>
                                          <p:spTgt spid="38"/>
                                        </p:tgtEl>
                                        <p:attrNameLst>
                                          <p:attrName>style.visibility</p:attrName>
                                        </p:attrNameLst>
                                      </p:cBhvr>
                                      <p:to>
                                        <p:strVal val="visible"/>
                                      </p:to>
                                    </p:set>
                                    <p:animEffect transition="in" filter="wipe(up)">
                                      <p:cBhvr>
                                        <p:cTn id="48" dur="250"/>
                                        <p:tgtEl>
                                          <p:spTgt spid="38"/>
                                        </p:tgtEl>
                                      </p:cBhvr>
                                    </p:animEffect>
                                  </p:childTnLst>
                                </p:cTn>
                              </p:par>
                            </p:childTnLst>
                          </p:cTn>
                        </p:par>
                        <p:par>
                          <p:cTn id="49" fill="hold">
                            <p:stCondLst>
                              <p:cond delay="3000"/>
                            </p:stCondLst>
                            <p:childTnLst>
                              <p:par>
                                <p:cTn id="50" presetID="22" presetClass="entr" presetSubtype="4" fill="hold" grpId="0" nodeType="afterEffect">
                                  <p:stCondLst>
                                    <p:cond delay="0"/>
                                  </p:stCondLst>
                                  <p:childTnLst>
                                    <p:set>
                                      <p:cBhvr>
                                        <p:cTn id="51" dur="1" fill="hold">
                                          <p:stCondLst>
                                            <p:cond delay="0"/>
                                          </p:stCondLst>
                                        </p:cTn>
                                        <p:tgtEl>
                                          <p:spTgt spid="40"/>
                                        </p:tgtEl>
                                        <p:attrNameLst>
                                          <p:attrName>style.visibility</p:attrName>
                                        </p:attrNameLst>
                                      </p:cBhvr>
                                      <p:to>
                                        <p:strVal val="visible"/>
                                      </p:to>
                                    </p:set>
                                    <p:animEffect transition="in" filter="wipe(down)">
                                      <p:cBhvr>
                                        <p:cTn id="52" dur="500"/>
                                        <p:tgtEl>
                                          <p:spTgt spid="40"/>
                                        </p:tgtEl>
                                      </p:cBhvr>
                                    </p:animEffect>
                                  </p:childTnLst>
                                </p:cTn>
                              </p:par>
                              <p:par>
                                <p:cTn id="53" presetID="22" presetClass="entr" presetSubtype="4" fill="hold" grpId="0" nodeType="withEffect">
                                  <p:stCondLst>
                                    <p:cond delay="0"/>
                                  </p:stCondLst>
                                  <p:childTnLst>
                                    <p:set>
                                      <p:cBhvr>
                                        <p:cTn id="54" dur="1" fill="hold">
                                          <p:stCondLst>
                                            <p:cond delay="0"/>
                                          </p:stCondLst>
                                        </p:cTn>
                                        <p:tgtEl>
                                          <p:spTgt spid="42"/>
                                        </p:tgtEl>
                                        <p:attrNameLst>
                                          <p:attrName>style.visibility</p:attrName>
                                        </p:attrNameLst>
                                      </p:cBhvr>
                                      <p:to>
                                        <p:strVal val="visible"/>
                                      </p:to>
                                    </p:set>
                                    <p:animEffect transition="in" filter="wipe(down)">
                                      <p:cBhvr>
                                        <p:cTn id="55" dur="500"/>
                                        <p:tgtEl>
                                          <p:spTgt spid="42"/>
                                        </p:tgtEl>
                                      </p:cBhvr>
                                    </p:animEffect>
                                  </p:childTnLst>
                                </p:cTn>
                              </p:par>
                            </p:childTnLst>
                          </p:cTn>
                        </p:par>
                        <p:par>
                          <p:cTn id="56" fill="hold">
                            <p:stCondLst>
                              <p:cond delay="3500"/>
                            </p:stCondLst>
                            <p:childTnLst>
                              <p:par>
                                <p:cTn id="57" presetID="18" presetClass="entr" presetSubtype="3" fill="hold" grpId="0" nodeType="afterEffect">
                                  <p:stCondLst>
                                    <p:cond delay="0"/>
                                  </p:stCondLst>
                                  <p:childTnLst>
                                    <p:set>
                                      <p:cBhvr>
                                        <p:cTn id="58" dur="1" fill="hold">
                                          <p:stCondLst>
                                            <p:cond delay="0"/>
                                          </p:stCondLst>
                                        </p:cTn>
                                        <p:tgtEl>
                                          <p:spTgt spid="13"/>
                                        </p:tgtEl>
                                        <p:attrNameLst>
                                          <p:attrName>style.visibility</p:attrName>
                                        </p:attrNameLst>
                                      </p:cBhvr>
                                      <p:to>
                                        <p:strVal val="visible"/>
                                      </p:to>
                                    </p:set>
                                    <p:animEffect transition="in" filter="strips(upRight)">
                                      <p:cBhvr>
                                        <p:cTn id="59" dur="500"/>
                                        <p:tgtEl>
                                          <p:spTgt spid="13"/>
                                        </p:tgtEl>
                                      </p:cBhvr>
                                    </p:animEffect>
                                  </p:childTnLst>
                                </p:cTn>
                              </p:par>
                            </p:childTnLst>
                          </p:cTn>
                        </p:par>
                        <p:par>
                          <p:cTn id="60" fill="hold">
                            <p:stCondLst>
                              <p:cond delay="4000"/>
                            </p:stCondLst>
                            <p:childTnLst>
                              <p:par>
                                <p:cTn id="61" presetID="53" presetClass="entr" presetSubtype="16" fill="hold" grpId="0" nodeType="after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p:cTn id="63" dur="500" fill="hold"/>
                                        <p:tgtEl>
                                          <p:spTgt spid="27"/>
                                        </p:tgtEl>
                                        <p:attrNameLst>
                                          <p:attrName>ppt_w</p:attrName>
                                        </p:attrNameLst>
                                      </p:cBhvr>
                                      <p:tavLst>
                                        <p:tav tm="0">
                                          <p:val>
                                            <p:fltVal val="0"/>
                                          </p:val>
                                        </p:tav>
                                        <p:tav tm="100000">
                                          <p:val>
                                            <p:strVal val="#ppt_w"/>
                                          </p:val>
                                        </p:tav>
                                      </p:tavLst>
                                    </p:anim>
                                    <p:anim calcmode="lin" valueType="num">
                                      <p:cBhvr>
                                        <p:cTn id="64" dur="500" fill="hold"/>
                                        <p:tgtEl>
                                          <p:spTgt spid="27"/>
                                        </p:tgtEl>
                                        <p:attrNameLst>
                                          <p:attrName>ppt_h</p:attrName>
                                        </p:attrNameLst>
                                      </p:cBhvr>
                                      <p:tavLst>
                                        <p:tav tm="0">
                                          <p:val>
                                            <p:fltVal val="0"/>
                                          </p:val>
                                        </p:tav>
                                        <p:tav tm="100000">
                                          <p:val>
                                            <p:strVal val="#ppt_h"/>
                                          </p:val>
                                        </p:tav>
                                      </p:tavLst>
                                    </p:anim>
                                    <p:animEffect transition="in" filter="fade">
                                      <p:cBhvr>
                                        <p:cTn id="65" dur="500"/>
                                        <p:tgtEl>
                                          <p:spTgt spid="27"/>
                                        </p:tgtEl>
                                      </p:cBhvr>
                                    </p:animEffect>
                                  </p:childTnLst>
                                </p:cTn>
                              </p:par>
                              <p:par>
                                <p:cTn id="66" presetID="53" presetClass="entr" presetSubtype="16" fill="hold" grpId="0" nodeType="withEffect">
                                  <p:stCondLst>
                                    <p:cond delay="0"/>
                                  </p:stCondLst>
                                  <p:childTnLst>
                                    <p:set>
                                      <p:cBhvr>
                                        <p:cTn id="67" dur="1" fill="hold">
                                          <p:stCondLst>
                                            <p:cond delay="0"/>
                                          </p:stCondLst>
                                        </p:cTn>
                                        <p:tgtEl>
                                          <p:spTgt spid="29"/>
                                        </p:tgtEl>
                                        <p:attrNameLst>
                                          <p:attrName>style.visibility</p:attrName>
                                        </p:attrNameLst>
                                      </p:cBhvr>
                                      <p:to>
                                        <p:strVal val="visible"/>
                                      </p:to>
                                    </p:set>
                                    <p:anim calcmode="lin" valueType="num">
                                      <p:cBhvr>
                                        <p:cTn id="68" dur="500" fill="hold"/>
                                        <p:tgtEl>
                                          <p:spTgt spid="29"/>
                                        </p:tgtEl>
                                        <p:attrNameLst>
                                          <p:attrName>ppt_w</p:attrName>
                                        </p:attrNameLst>
                                      </p:cBhvr>
                                      <p:tavLst>
                                        <p:tav tm="0">
                                          <p:val>
                                            <p:fltVal val="0"/>
                                          </p:val>
                                        </p:tav>
                                        <p:tav tm="100000">
                                          <p:val>
                                            <p:strVal val="#ppt_w"/>
                                          </p:val>
                                        </p:tav>
                                      </p:tavLst>
                                    </p:anim>
                                    <p:anim calcmode="lin" valueType="num">
                                      <p:cBhvr>
                                        <p:cTn id="69" dur="500" fill="hold"/>
                                        <p:tgtEl>
                                          <p:spTgt spid="29"/>
                                        </p:tgtEl>
                                        <p:attrNameLst>
                                          <p:attrName>ppt_h</p:attrName>
                                        </p:attrNameLst>
                                      </p:cBhvr>
                                      <p:tavLst>
                                        <p:tav tm="0">
                                          <p:val>
                                            <p:fltVal val="0"/>
                                          </p:val>
                                        </p:tav>
                                        <p:tav tm="100000">
                                          <p:val>
                                            <p:strVal val="#ppt_h"/>
                                          </p:val>
                                        </p:tav>
                                      </p:tavLst>
                                    </p:anim>
                                    <p:animEffect transition="in" filter="fade">
                                      <p:cBhvr>
                                        <p:cTn id="70" dur="500"/>
                                        <p:tgtEl>
                                          <p:spTgt spid="29"/>
                                        </p:tgtEl>
                                      </p:cBhvr>
                                    </p:animEffect>
                                  </p:childTnLst>
                                </p:cTn>
                              </p:par>
                            </p:childTnLst>
                          </p:cTn>
                        </p:par>
                        <p:par>
                          <p:cTn id="71" fill="hold">
                            <p:stCondLst>
                              <p:cond delay="4500"/>
                            </p:stCondLst>
                            <p:childTnLst>
                              <p:par>
                                <p:cTn id="72" presetID="22" presetClass="entr" presetSubtype="4" fill="hold" grpId="0" nodeType="afterEffect">
                                  <p:stCondLst>
                                    <p:cond delay="0"/>
                                  </p:stCondLst>
                                  <p:childTnLst>
                                    <p:set>
                                      <p:cBhvr>
                                        <p:cTn id="73" dur="1" fill="hold">
                                          <p:stCondLst>
                                            <p:cond delay="0"/>
                                          </p:stCondLst>
                                        </p:cTn>
                                        <p:tgtEl>
                                          <p:spTgt spid="26"/>
                                        </p:tgtEl>
                                        <p:attrNameLst>
                                          <p:attrName>style.visibility</p:attrName>
                                        </p:attrNameLst>
                                      </p:cBhvr>
                                      <p:to>
                                        <p:strVal val="visible"/>
                                      </p:to>
                                    </p:set>
                                    <p:animEffect transition="in" filter="wipe(down)">
                                      <p:cBhvr>
                                        <p:cTn id="74" dur="250"/>
                                        <p:tgtEl>
                                          <p:spTgt spid="26"/>
                                        </p:tgtEl>
                                      </p:cBhvr>
                                    </p:animEffect>
                                  </p:childTnLst>
                                </p:cTn>
                              </p:par>
                            </p:childTnLst>
                          </p:cTn>
                        </p:par>
                        <p:par>
                          <p:cTn id="75" fill="hold">
                            <p:stCondLst>
                              <p:cond delay="4750"/>
                            </p:stCondLst>
                            <p:childTnLst>
                              <p:par>
                                <p:cTn id="76" presetID="22" presetClass="entr" presetSubtype="1" fill="hold" grpId="0" nodeType="afterEffect">
                                  <p:stCondLst>
                                    <p:cond delay="0"/>
                                  </p:stCondLst>
                                  <p:childTnLst>
                                    <p:set>
                                      <p:cBhvr>
                                        <p:cTn id="77" dur="1" fill="hold">
                                          <p:stCondLst>
                                            <p:cond delay="0"/>
                                          </p:stCondLst>
                                        </p:cTn>
                                        <p:tgtEl>
                                          <p:spTgt spid="28"/>
                                        </p:tgtEl>
                                        <p:attrNameLst>
                                          <p:attrName>style.visibility</p:attrName>
                                        </p:attrNameLst>
                                      </p:cBhvr>
                                      <p:to>
                                        <p:strVal val="visible"/>
                                      </p:to>
                                    </p:set>
                                    <p:animEffect transition="in" filter="wipe(up)">
                                      <p:cBhvr>
                                        <p:cTn id="78" dur="500"/>
                                        <p:tgtEl>
                                          <p:spTgt spid="28"/>
                                        </p:tgtEl>
                                      </p:cBhvr>
                                    </p:animEffect>
                                  </p:childTnLst>
                                </p:cTn>
                              </p:par>
                              <p:par>
                                <p:cTn id="79" presetID="22" presetClass="entr" presetSubtype="1" fill="hold" grpId="0" nodeType="withEffect">
                                  <p:stCondLst>
                                    <p:cond delay="0"/>
                                  </p:stCondLst>
                                  <p:childTnLst>
                                    <p:set>
                                      <p:cBhvr>
                                        <p:cTn id="80" dur="1" fill="hold">
                                          <p:stCondLst>
                                            <p:cond delay="0"/>
                                          </p:stCondLst>
                                        </p:cTn>
                                        <p:tgtEl>
                                          <p:spTgt spid="30"/>
                                        </p:tgtEl>
                                        <p:attrNameLst>
                                          <p:attrName>style.visibility</p:attrName>
                                        </p:attrNameLst>
                                      </p:cBhvr>
                                      <p:to>
                                        <p:strVal val="visible"/>
                                      </p:to>
                                    </p:set>
                                    <p:animEffect transition="in" filter="wipe(up)">
                                      <p:cBhvr>
                                        <p:cTn id="81" dur="500"/>
                                        <p:tgtEl>
                                          <p:spTgt spid="30"/>
                                        </p:tgtEl>
                                      </p:cBhvr>
                                    </p:animEffect>
                                  </p:childTnLst>
                                </p:cTn>
                              </p:par>
                            </p:childTnLst>
                          </p:cTn>
                        </p:par>
                        <p:par>
                          <p:cTn id="82" fill="hold">
                            <p:stCondLst>
                              <p:cond delay="5250"/>
                            </p:stCondLst>
                            <p:childTnLst>
                              <p:par>
                                <p:cTn id="83" presetID="18" presetClass="entr" presetSubtype="6" fill="hold" grpId="0" nodeType="afterEffect">
                                  <p:stCondLst>
                                    <p:cond delay="0"/>
                                  </p:stCondLst>
                                  <p:childTnLst>
                                    <p:set>
                                      <p:cBhvr>
                                        <p:cTn id="84" dur="1" fill="hold">
                                          <p:stCondLst>
                                            <p:cond delay="0"/>
                                          </p:stCondLst>
                                        </p:cTn>
                                        <p:tgtEl>
                                          <p:spTgt spid="14"/>
                                        </p:tgtEl>
                                        <p:attrNameLst>
                                          <p:attrName>style.visibility</p:attrName>
                                        </p:attrNameLst>
                                      </p:cBhvr>
                                      <p:to>
                                        <p:strVal val="visible"/>
                                      </p:to>
                                    </p:set>
                                    <p:animEffect transition="in" filter="strips(downRight)">
                                      <p:cBhvr>
                                        <p:cTn id="85" dur="500"/>
                                        <p:tgtEl>
                                          <p:spTgt spid="14"/>
                                        </p:tgtEl>
                                      </p:cBhvr>
                                    </p:animEffect>
                                  </p:childTnLst>
                                </p:cTn>
                              </p:par>
                            </p:childTnLst>
                          </p:cTn>
                        </p:par>
                        <p:par>
                          <p:cTn id="86" fill="hold">
                            <p:stCondLst>
                              <p:cond delay="5750"/>
                            </p:stCondLst>
                            <p:childTnLst>
                              <p:par>
                                <p:cTn id="87" presetID="53" presetClass="entr" presetSubtype="16" fill="hold" grpId="0" nodeType="afterEffect">
                                  <p:stCondLst>
                                    <p:cond delay="0"/>
                                  </p:stCondLst>
                                  <p:childTnLst>
                                    <p:set>
                                      <p:cBhvr>
                                        <p:cTn id="88" dur="1" fill="hold">
                                          <p:stCondLst>
                                            <p:cond delay="0"/>
                                          </p:stCondLst>
                                        </p:cTn>
                                        <p:tgtEl>
                                          <p:spTgt spid="45"/>
                                        </p:tgtEl>
                                        <p:attrNameLst>
                                          <p:attrName>style.visibility</p:attrName>
                                        </p:attrNameLst>
                                      </p:cBhvr>
                                      <p:to>
                                        <p:strVal val="visible"/>
                                      </p:to>
                                    </p:set>
                                    <p:anim calcmode="lin" valueType="num">
                                      <p:cBhvr>
                                        <p:cTn id="89" dur="500" fill="hold"/>
                                        <p:tgtEl>
                                          <p:spTgt spid="45"/>
                                        </p:tgtEl>
                                        <p:attrNameLst>
                                          <p:attrName>ppt_w</p:attrName>
                                        </p:attrNameLst>
                                      </p:cBhvr>
                                      <p:tavLst>
                                        <p:tav tm="0">
                                          <p:val>
                                            <p:fltVal val="0"/>
                                          </p:val>
                                        </p:tav>
                                        <p:tav tm="100000">
                                          <p:val>
                                            <p:strVal val="#ppt_w"/>
                                          </p:val>
                                        </p:tav>
                                      </p:tavLst>
                                    </p:anim>
                                    <p:anim calcmode="lin" valueType="num">
                                      <p:cBhvr>
                                        <p:cTn id="90" dur="500" fill="hold"/>
                                        <p:tgtEl>
                                          <p:spTgt spid="45"/>
                                        </p:tgtEl>
                                        <p:attrNameLst>
                                          <p:attrName>ppt_h</p:attrName>
                                        </p:attrNameLst>
                                      </p:cBhvr>
                                      <p:tavLst>
                                        <p:tav tm="0">
                                          <p:val>
                                            <p:fltVal val="0"/>
                                          </p:val>
                                        </p:tav>
                                        <p:tav tm="100000">
                                          <p:val>
                                            <p:strVal val="#ppt_h"/>
                                          </p:val>
                                        </p:tav>
                                      </p:tavLst>
                                    </p:anim>
                                    <p:animEffect transition="in" filter="fade">
                                      <p:cBhvr>
                                        <p:cTn id="91" dur="500"/>
                                        <p:tgtEl>
                                          <p:spTgt spid="45"/>
                                        </p:tgtEl>
                                      </p:cBhvr>
                                    </p:animEffect>
                                  </p:childTnLst>
                                </p:cTn>
                              </p:par>
                              <p:par>
                                <p:cTn id="92" presetID="53" presetClass="entr" presetSubtype="16" fill="hold" grpId="0" nodeType="withEffect">
                                  <p:stCondLst>
                                    <p:cond delay="0"/>
                                  </p:stCondLst>
                                  <p:childTnLst>
                                    <p:set>
                                      <p:cBhvr>
                                        <p:cTn id="93" dur="1" fill="hold">
                                          <p:stCondLst>
                                            <p:cond delay="0"/>
                                          </p:stCondLst>
                                        </p:cTn>
                                        <p:tgtEl>
                                          <p:spTgt spid="47"/>
                                        </p:tgtEl>
                                        <p:attrNameLst>
                                          <p:attrName>style.visibility</p:attrName>
                                        </p:attrNameLst>
                                      </p:cBhvr>
                                      <p:to>
                                        <p:strVal val="visible"/>
                                      </p:to>
                                    </p:set>
                                    <p:anim calcmode="lin" valueType="num">
                                      <p:cBhvr>
                                        <p:cTn id="94" dur="500" fill="hold"/>
                                        <p:tgtEl>
                                          <p:spTgt spid="47"/>
                                        </p:tgtEl>
                                        <p:attrNameLst>
                                          <p:attrName>ppt_w</p:attrName>
                                        </p:attrNameLst>
                                      </p:cBhvr>
                                      <p:tavLst>
                                        <p:tav tm="0">
                                          <p:val>
                                            <p:fltVal val="0"/>
                                          </p:val>
                                        </p:tav>
                                        <p:tav tm="100000">
                                          <p:val>
                                            <p:strVal val="#ppt_w"/>
                                          </p:val>
                                        </p:tav>
                                      </p:tavLst>
                                    </p:anim>
                                    <p:anim calcmode="lin" valueType="num">
                                      <p:cBhvr>
                                        <p:cTn id="95" dur="500" fill="hold"/>
                                        <p:tgtEl>
                                          <p:spTgt spid="47"/>
                                        </p:tgtEl>
                                        <p:attrNameLst>
                                          <p:attrName>ppt_h</p:attrName>
                                        </p:attrNameLst>
                                      </p:cBhvr>
                                      <p:tavLst>
                                        <p:tav tm="0">
                                          <p:val>
                                            <p:fltVal val="0"/>
                                          </p:val>
                                        </p:tav>
                                        <p:tav tm="100000">
                                          <p:val>
                                            <p:strVal val="#ppt_h"/>
                                          </p:val>
                                        </p:tav>
                                      </p:tavLst>
                                    </p:anim>
                                    <p:animEffect transition="in" filter="fade">
                                      <p:cBhvr>
                                        <p:cTn id="96" dur="500"/>
                                        <p:tgtEl>
                                          <p:spTgt spid="47"/>
                                        </p:tgtEl>
                                      </p:cBhvr>
                                    </p:animEffect>
                                  </p:childTnLst>
                                </p:cTn>
                              </p:par>
                            </p:childTnLst>
                          </p:cTn>
                        </p:par>
                        <p:par>
                          <p:cTn id="97" fill="hold">
                            <p:stCondLst>
                              <p:cond delay="6250"/>
                            </p:stCondLst>
                            <p:childTnLst>
                              <p:par>
                                <p:cTn id="98" presetID="22" presetClass="entr" presetSubtype="1" fill="hold" grpId="0" nodeType="afterEffect">
                                  <p:stCondLst>
                                    <p:cond delay="0"/>
                                  </p:stCondLst>
                                  <p:childTnLst>
                                    <p:set>
                                      <p:cBhvr>
                                        <p:cTn id="99" dur="1" fill="hold">
                                          <p:stCondLst>
                                            <p:cond delay="0"/>
                                          </p:stCondLst>
                                        </p:cTn>
                                        <p:tgtEl>
                                          <p:spTgt spid="44"/>
                                        </p:tgtEl>
                                        <p:attrNameLst>
                                          <p:attrName>style.visibility</p:attrName>
                                        </p:attrNameLst>
                                      </p:cBhvr>
                                      <p:to>
                                        <p:strVal val="visible"/>
                                      </p:to>
                                    </p:set>
                                    <p:animEffect transition="in" filter="wipe(up)">
                                      <p:cBhvr>
                                        <p:cTn id="100" dur="250"/>
                                        <p:tgtEl>
                                          <p:spTgt spid="44"/>
                                        </p:tgtEl>
                                      </p:cBhvr>
                                    </p:animEffect>
                                  </p:childTnLst>
                                </p:cTn>
                              </p:par>
                            </p:childTnLst>
                          </p:cTn>
                        </p:par>
                        <p:par>
                          <p:cTn id="101" fill="hold">
                            <p:stCondLst>
                              <p:cond delay="6500"/>
                            </p:stCondLst>
                            <p:childTnLst>
                              <p:par>
                                <p:cTn id="102" presetID="22" presetClass="entr" presetSubtype="4" fill="hold" grpId="0" nodeType="afterEffect">
                                  <p:stCondLst>
                                    <p:cond delay="0"/>
                                  </p:stCondLst>
                                  <p:childTnLst>
                                    <p:set>
                                      <p:cBhvr>
                                        <p:cTn id="103" dur="1" fill="hold">
                                          <p:stCondLst>
                                            <p:cond delay="0"/>
                                          </p:stCondLst>
                                        </p:cTn>
                                        <p:tgtEl>
                                          <p:spTgt spid="46"/>
                                        </p:tgtEl>
                                        <p:attrNameLst>
                                          <p:attrName>style.visibility</p:attrName>
                                        </p:attrNameLst>
                                      </p:cBhvr>
                                      <p:to>
                                        <p:strVal val="visible"/>
                                      </p:to>
                                    </p:set>
                                    <p:animEffect transition="in" filter="wipe(down)">
                                      <p:cBhvr>
                                        <p:cTn id="104" dur="500"/>
                                        <p:tgtEl>
                                          <p:spTgt spid="46"/>
                                        </p:tgtEl>
                                      </p:cBhvr>
                                    </p:animEffect>
                                  </p:childTnLst>
                                </p:cTn>
                              </p:par>
                              <p:par>
                                <p:cTn id="105" presetID="22" presetClass="entr" presetSubtype="4" fill="hold" grpId="0" nodeType="withEffect">
                                  <p:stCondLst>
                                    <p:cond delay="0"/>
                                  </p:stCondLst>
                                  <p:childTnLst>
                                    <p:set>
                                      <p:cBhvr>
                                        <p:cTn id="106" dur="1" fill="hold">
                                          <p:stCondLst>
                                            <p:cond delay="0"/>
                                          </p:stCondLst>
                                        </p:cTn>
                                        <p:tgtEl>
                                          <p:spTgt spid="48"/>
                                        </p:tgtEl>
                                        <p:attrNameLst>
                                          <p:attrName>style.visibility</p:attrName>
                                        </p:attrNameLst>
                                      </p:cBhvr>
                                      <p:to>
                                        <p:strVal val="visible"/>
                                      </p:to>
                                    </p:set>
                                    <p:animEffect transition="in" filter="wipe(down)">
                                      <p:cBhvr>
                                        <p:cTn id="107" dur="500"/>
                                        <p:tgtEl>
                                          <p:spTgt spid="48"/>
                                        </p:tgtEl>
                                      </p:cBhvr>
                                    </p:animEffect>
                                  </p:childTnLst>
                                </p:cTn>
                              </p:par>
                            </p:childTnLst>
                          </p:cTn>
                        </p:par>
                        <p:par>
                          <p:cTn id="108" fill="hold">
                            <p:stCondLst>
                              <p:cond delay="7000"/>
                            </p:stCondLst>
                            <p:childTnLst>
                              <p:par>
                                <p:cTn id="109" presetID="18" presetClass="entr" presetSubtype="3" fill="hold" grpId="0" nodeType="afterEffect">
                                  <p:stCondLst>
                                    <p:cond delay="0"/>
                                  </p:stCondLst>
                                  <p:childTnLst>
                                    <p:set>
                                      <p:cBhvr>
                                        <p:cTn id="110" dur="1" fill="hold">
                                          <p:stCondLst>
                                            <p:cond delay="0"/>
                                          </p:stCondLst>
                                        </p:cTn>
                                        <p:tgtEl>
                                          <p:spTgt spid="20"/>
                                        </p:tgtEl>
                                        <p:attrNameLst>
                                          <p:attrName>style.visibility</p:attrName>
                                        </p:attrNameLst>
                                      </p:cBhvr>
                                      <p:to>
                                        <p:strVal val="visible"/>
                                      </p:to>
                                    </p:set>
                                    <p:animEffect transition="in" filter="strips(upRight)">
                                      <p:cBhvr>
                                        <p:cTn id="111" dur="500"/>
                                        <p:tgtEl>
                                          <p:spTgt spid="20"/>
                                        </p:tgtEl>
                                      </p:cBhvr>
                                    </p:animEffect>
                                  </p:childTnLst>
                                </p:cTn>
                              </p:par>
                            </p:childTnLst>
                          </p:cTn>
                        </p:par>
                        <p:par>
                          <p:cTn id="112" fill="hold">
                            <p:stCondLst>
                              <p:cond delay="7500"/>
                            </p:stCondLst>
                            <p:childTnLst>
                              <p:par>
                                <p:cTn id="113" presetID="53" presetClass="entr" presetSubtype="16" fill="hold" grpId="0" nodeType="afterEffect">
                                  <p:stCondLst>
                                    <p:cond delay="0"/>
                                  </p:stCondLst>
                                  <p:childTnLst>
                                    <p:set>
                                      <p:cBhvr>
                                        <p:cTn id="114" dur="1" fill="hold">
                                          <p:stCondLst>
                                            <p:cond delay="0"/>
                                          </p:stCondLst>
                                        </p:cTn>
                                        <p:tgtEl>
                                          <p:spTgt spid="33"/>
                                        </p:tgtEl>
                                        <p:attrNameLst>
                                          <p:attrName>style.visibility</p:attrName>
                                        </p:attrNameLst>
                                      </p:cBhvr>
                                      <p:to>
                                        <p:strVal val="visible"/>
                                      </p:to>
                                    </p:set>
                                    <p:anim calcmode="lin" valueType="num">
                                      <p:cBhvr>
                                        <p:cTn id="115" dur="500" fill="hold"/>
                                        <p:tgtEl>
                                          <p:spTgt spid="33"/>
                                        </p:tgtEl>
                                        <p:attrNameLst>
                                          <p:attrName>ppt_w</p:attrName>
                                        </p:attrNameLst>
                                      </p:cBhvr>
                                      <p:tavLst>
                                        <p:tav tm="0">
                                          <p:val>
                                            <p:fltVal val="0"/>
                                          </p:val>
                                        </p:tav>
                                        <p:tav tm="100000">
                                          <p:val>
                                            <p:strVal val="#ppt_w"/>
                                          </p:val>
                                        </p:tav>
                                      </p:tavLst>
                                    </p:anim>
                                    <p:anim calcmode="lin" valueType="num">
                                      <p:cBhvr>
                                        <p:cTn id="116" dur="500" fill="hold"/>
                                        <p:tgtEl>
                                          <p:spTgt spid="33"/>
                                        </p:tgtEl>
                                        <p:attrNameLst>
                                          <p:attrName>ppt_h</p:attrName>
                                        </p:attrNameLst>
                                      </p:cBhvr>
                                      <p:tavLst>
                                        <p:tav tm="0">
                                          <p:val>
                                            <p:fltVal val="0"/>
                                          </p:val>
                                        </p:tav>
                                        <p:tav tm="100000">
                                          <p:val>
                                            <p:strVal val="#ppt_h"/>
                                          </p:val>
                                        </p:tav>
                                      </p:tavLst>
                                    </p:anim>
                                    <p:animEffect transition="in" filter="fade">
                                      <p:cBhvr>
                                        <p:cTn id="117" dur="500"/>
                                        <p:tgtEl>
                                          <p:spTgt spid="33"/>
                                        </p:tgtEl>
                                      </p:cBhvr>
                                    </p:animEffect>
                                  </p:childTnLst>
                                </p:cTn>
                              </p:par>
                              <p:par>
                                <p:cTn id="118" presetID="53" presetClass="entr" presetSubtype="16" fill="hold" grpId="0" nodeType="withEffect">
                                  <p:stCondLst>
                                    <p:cond delay="0"/>
                                  </p:stCondLst>
                                  <p:childTnLst>
                                    <p:set>
                                      <p:cBhvr>
                                        <p:cTn id="119" dur="1" fill="hold">
                                          <p:stCondLst>
                                            <p:cond delay="0"/>
                                          </p:stCondLst>
                                        </p:cTn>
                                        <p:tgtEl>
                                          <p:spTgt spid="35"/>
                                        </p:tgtEl>
                                        <p:attrNameLst>
                                          <p:attrName>style.visibility</p:attrName>
                                        </p:attrNameLst>
                                      </p:cBhvr>
                                      <p:to>
                                        <p:strVal val="visible"/>
                                      </p:to>
                                    </p:set>
                                    <p:anim calcmode="lin" valueType="num">
                                      <p:cBhvr>
                                        <p:cTn id="120" dur="500" fill="hold"/>
                                        <p:tgtEl>
                                          <p:spTgt spid="35"/>
                                        </p:tgtEl>
                                        <p:attrNameLst>
                                          <p:attrName>ppt_w</p:attrName>
                                        </p:attrNameLst>
                                      </p:cBhvr>
                                      <p:tavLst>
                                        <p:tav tm="0">
                                          <p:val>
                                            <p:fltVal val="0"/>
                                          </p:val>
                                        </p:tav>
                                        <p:tav tm="100000">
                                          <p:val>
                                            <p:strVal val="#ppt_w"/>
                                          </p:val>
                                        </p:tav>
                                      </p:tavLst>
                                    </p:anim>
                                    <p:anim calcmode="lin" valueType="num">
                                      <p:cBhvr>
                                        <p:cTn id="121" dur="500" fill="hold"/>
                                        <p:tgtEl>
                                          <p:spTgt spid="35"/>
                                        </p:tgtEl>
                                        <p:attrNameLst>
                                          <p:attrName>ppt_h</p:attrName>
                                        </p:attrNameLst>
                                      </p:cBhvr>
                                      <p:tavLst>
                                        <p:tav tm="0">
                                          <p:val>
                                            <p:fltVal val="0"/>
                                          </p:val>
                                        </p:tav>
                                        <p:tav tm="100000">
                                          <p:val>
                                            <p:strVal val="#ppt_h"/>
                                          </p:val>
                                        </p:tav>
                                      </p:tavLst>
                                    </p:anim>
                                    <p:animEffect transition="in" filter="fade">
                                      <p:cBhvr>
                                        <p:cTn id="122" dur="500"/>
                                        <p:tgtEl>
                                          <p:spTgt spid="35"/>
                                        </p:tgtEl>
                                      </p:cBhvr>
                                    </p:animEffect>
                                  </p:childTnLst>
                                </p:cTn>
                              </p:par>
                            </p:childTnLst>
                          </p:cTn>
                        </p:par>
                        <p:par>
                          <p:cTn id="123" fill="hold">
                            <p:stCondLst>
                              <p:cond delay="8000"/>
                            </p:stCondLst>
                            <p:childTnLst>
                              <p:par>
                                <p:cTn id="124" presetID="22" presetClass="entr" presetSubtype="4" fill="hold" grpId="0" nodeType="afterEffect">
                                  <p:stCondLst>
                                    <p:cond delay="0"/>
                                  </p:stCondLst>
                                  <p:childTnLst>
                                    <p:set>
                                      <p:cBhvr>
                                        <p:cTn id="125" dur="1" fill="hold">
                                          <p:stCondLst>
                                            <p:cond delay="0"/>
                                          </p:stCondLst>
                                        </p:cTn>
                                        <p:tgtEl>
                                          <p:spTgt spid="32"/>
                                        </p:tgtEl>
                                        <p:attrNameLst>
                                          <p:attrName>style.visibility</p:attrName>
                                        </p:attrNameLst>
                                      </p:cBhvr>
                                      <p:to>
                                        <p:strVal val="visible"/>
                                      </p:to>
                                    </p:set>
                                    <p:animEffect transition="in" filter="wipe(down)">
                                      <p:cBhvr>
                                        <p:cTn id="126" dur="500"/>
                                        <p:tgtEl>
                                          <p:spTgt spid="32"/>
                                        </p:tgtEl>
                                      </p:cBhvr>
                                    </p:animEffect>
                                  </p:childTnLst>
                                </p:cTn>
                              </p:par>
                            </p:childTnLst>
                          </p:cTn>
                        </p:par>
                        <p:par>
                          <p:cTn id="127" fill="hold">
                            <p:stCondLst>
                              <p:cond delay="8500"/>
                            </p:stCondLst>
                            <p:childTnLst>
                              <p:par>
                                <p:cTn id="128" presetID="22" presetClass="entr" presetSubtype="1" fill="hold" grpId="0" nodeType="afterEffect">
                                  <p:stCondLst>
                                    <p:cond delay="0"/>
                                  </p:stCondLst>
                                  <p:childTnLst>
                                    <p:set>
                                      <p:cBhvr>
                                        <p:cTn id="129" dur="1" fill="hold">
                                          <p:stCondLst>
                                            <p:cond delay="0"/>
                                          </p:stCondLst>
                                        </p:cTn>
                                        <p:tgtEl>
                                          <p:spTgt spid="34"/>
                                        </p:tgtEl>
                                        <p:attrNameLst>
                                          <p:attrName>style.visibility</p:attrName>
                                        </p:attrNameLst>
                                      </p:cBhvr>
                                      <p:to>
                                        <p:strVal val="visible"/>
                                      </p:to>
                                    </p:set>
                                    <p:animEffect transition="in" filter="wipe(up)">
                                      <p:cBhvr>
                                        <p:cTn id="130" dur="500"/>
                                        <p:tgtEl>
                                          <p:spTgt spid="34"/>
                                        </p:tgtEl>
                                      </p:cBhvr>
                                    </p:animEffect>
                                  </p:childTnLst>
                                </p:cTn>
                              </p:par>
                              <p:par>
                                <p:cTn id="131" presetID="22" presetClass="entr" presetSubtype="1" fill="hold" grpId="0" nodeType="withEffect">
                                  <p:stCondLst>
                                    <p:cond delay="0"/>
                                  </p:stCondLst>
                                  <p:childTnLst>
                                    <p:set>
                                      <p:cBhvr>
                                        <p:cTn id="132" dur="1" fill="hold">
                                          <p:stCondLst>
                                            <p:cond delay="0"/>
                                          </p:stCondLst>
                                        </p:cTn>
                                        <p:tgtEl>
                                          <p:spTgt spid="36"/>
                                        </p:tgtEl>
                                        <p:attrNameLst>
                                          <p:attrName>style.visibility</p:attrName>
                                        </p:attrNameLst>
                                      </p:cBhvr>
                                      <p:to>
                                        <p:strVal val="visible"/>
                                      </p:to>
                                    </p:set>
                                    <p:animEffect transition="in" filter="wipe(up)">
                                      <p:cBhvr>
                                        <p:cTn id="133" dur="500"/>
                                        <p:tgtEl>
                                          <p:spTgt spid="3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14" grpId="0" animBg="1"/>
      <p:bldP spid="20" grpId="0" animBg="1"/>
      <p:bldP spid="25" grpId="0" animBg="1"/>
      <p:bldP spid="12" grpId="0" animBg="1"/>
      <p:bldP spid="19" grpId="0" animBg="1"/>
      <p:bldP spid="21" grpId="0"/>
      <p:bldP spid="23" grpId="0"/>
      <p:bldP spid="26" grpId="0" animBg="1"/>
      <p:bldP spid="27" grpId="0" animBg="1"/>
      <p:bldP spid="28" grpId="0" animBg="1"/>
      <p:bldP spid="29" grpId="0"/>
      <p:bldP spid="30" grpId="0"/>
      <p:bldP spid="32" grpId="0" animBg="1"/>
      <p:bldP spid="33" grpId="0" animBg="1"/>
      <p:bldP spid="34" grpId="0" animBg="1"/>
      <p:bldP spid="35" grpId="0"/>
      <p:bldP spid="36" grpId="0"/>
      <p:bldP spid="38" grpId="0" animBg="1"/>
      <p:bldP spid="39" grpId="0" animBg="1"/>
      <p:bldP spid="40" grpId="0" animBg="1"/>
      <p:bldP spid="41" grpId="0"/>
      <p:bldP spid="42" grpId="0"/>
      <p:bldP spid="44" grpId="0" animBg="1"/>
      <p:bldP spid="45" grpId="0" animBg="1"/>
      <p:bldP spid="46" grpId="0" animBg="1"/>
      <p:bldP spid="47" grpId="0"/>
      <p:bldP spid="48" grpId="0"/>
      <p:bldP spid="5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9" name="Freeform: Shape 48">
            <a:extLst>
              <a:ext uri="{FF2B5EF4-FFF2-40B4-BE49-F238E27FC236}">
                <a16:creationId xmlns:a16="http://schemas.microsoft.com/office/drawing/2014/main" id="{CCA18320-0823-4350-98E8-5A5AAE572966}"/>
              </a:ext>
            </a:extLst>
          </p:cNvPr>
          <p:cNvSpPr/>
          <p:nvPr/>
        </p:nvSpPr>
        <p:spPr>
          <a:xfrm rot="2963555">
            <a:off x="2248407" y="2865436"/>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7B6D256A-B3D6-431A-9C3C-2D3CAFB37143}"/>
              </a:ext>
            </a:extLst>
          </p:cNvPr>
          <p:cNvSpPr/>
          <p:nvPr/>
        </p:nvSpPr>
        <p:spPr>
          <a:xfrm rot="7753894">
            <a:off x="4243333" y="2864418"/>
            <a:ext cx="1498931" cy="1152532"/>
          </a:xfrm>
          <a:custGeom>
            <a:avLst/>
            <a:gdLst>
              <a:gd name="connsiteX0" fmla="*/ 30941 w 1432344"/>
              <a:gd name="connsiteY0" fmla="*/ 19611 h 1101333"/>
              <a:gd name="connsiteX1" fmla="*/ 85046 w 1432344"/>
              <a:gd name="connsiteY1" fmla="*/ 72627 h 1101333"/>
              <a:gd name="connsiteX2" fmla="*/ 161830 w 1432344"/>
              <a:gd name="connsiteY2" fmla="*/ 133991 h 1101333"/>
              <a:gd name="connsiteX3" fmla="*/ 1309539 w 1432344"/>
              <a:gd name="connsiteY3" fmla="*/ 114868 h 1101333"/>
              <a:gd name="connsiteX4" fmla="*/ 1432344 w 1432344"/>
              <a:gd name="connsiteY4" fmla="*/ 0 h 1101333"/>
              <a:gd name="connsiteX5" fmla="*/ 1383728 w 1432344"/>
              <a:gd name="connsiteY5" fmla="*/ 75294 h 1101333"/>
              <a:gd name="connsiteX6" fmla="*/ 1396262 w 1432344"/>
              <a:gd name="connsiteY6" fmla="*/ 1053303 h 1101333"/>
              <a:gd name="connsiteX7" fmla="*/ 1428850 w 1432344"/>
              <a:gd name="connsiteY7" fmla="*/ 1101333 h 1101333"/>
              <a:gd name="connsiteX8" fmla="*/ 1410100 w 1432344"/>
              <a:gd name="connsiteY8" fmla="*/ 1078861 h 1101333"/>
              <a:gd name="connsiteX9" fmla="*/ 1264437 w 1432344"/>
              <a:gd name="connsiteY9" fmla="*/ 950004 h 1101333"/>
              <a:gd name="connsiteX10" fmla="*/ 116728 w 1432344"/>
              <a:gd name="connsiteY10" fmla="*/ 969127 h 1101333"/>
              <a:gd name="connsiteX11" fmla="*/ 0 w 1432344"/>
              <a:gd name="connsiteY11" fmla="*/ 1078310 h 1101333"/>
              <a:gd name="connsiteX12" fmla="*/ 49148 w 1432344"/>
              <a:gd name="connsiteY12" fmla="*/ 1002192 h 1101333"/>
              <a:gd name="connsiteX13" fmla="*/ 59904 w 1432344"/>
              <a:gd name="connsiteY13" fmla="*/ 64631 h 110133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1432344" h="1101333">
                <a:moveTo>
                  <a:pt x="30941" y="19611"/>
                </a:moveTo>
                <a:lnTo>
                  <a:pt x="85046" y="72627"/>
                </a:lnTo>
                <a:cubicBezTo>
                  <a:pt x="109329" y="94141"/>
                  <a:pt x="134930" y="114633"/>
                  <a:pt x="161830" y="133991"/>
                </a:cubicBezTo>
                <a:cubicBezTo>
                  <a:pt x="514890" y="388068"/>
                  <a:pt x="982073" y="367898"/>
                  <a:pt x="1309539" y="114868"/>
                </a:cubicBezTo>
                <a:lnTo>
                  <a:pt x="1432344" y="0"/>
                </a:lnTo>
                <a:lnTo>
                  <a:pt x="1383728" y="75294"/>
                </a:lnTo>
                <a:cubicBezTo>
                  <a:pt x="1205610" y="384532"/>
                  <a:pt x="1217909" y="760345"/>
                  <a:pt x="1396262" y="1053303"/>
                </a:cubicBezTo>
                <a:lnTo>
                  <a:pt x="1428850" y="1101333"/>
                </a:lnTo>
                <a:lnTo>
                  <a:pt x="1410100" y="1078861"/>
                </a:lnTo>
                <a:cubicBezTo>
                  <a:pt x="1366840" y="1031972"/>
                  <a:pt x="1318237" y="988720"/>
                  <a:pt x="1264437" y="950004"/>
                </a:cubicBezTo>
                <a:cubicBezTo>
                  <a:pt x="911377" y="695927"/>
                  <a:pt x="444194" y="716096"/>
                  <a:pt x="116728" y="969127"/>
                </a:cubicBezTo>
                <a:lnTo>
                  <a:pt x="0" y="1078310"/>
                </a:lnTo>
                <a:lnTo>
                  <a:pt x="49148" y="1002192"/>
                </a:lnTo>
                <a:cubicBezTo>
                  <a:pt x="219170" y="707010"/>
                  <a:pt x="215693" y="351168"/>
                  <a:pt x="59904" y="64631"/>
                </a:cubicBezTo>
                <a:close/>
              </a:path>
            </a:pathLst>
          </a:custGeom>
          <a:solidFill>
            <a:srgbClr val="4C4F54"/>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5" name="Freeform: Shape 24">
            <a:extLst>
              <a:ext uri="{FF2B5EF4-FFF2-40B4-BE49-F238E27FC236}">
                <a16:creationId xmlns:a16="http://schemas.microsoft.com/office/drawing/2014/main" id="{69F1B363-BCB6-4A98-8494-35BE7AC7D01D}"/>
              </a:ext>
            </a:extLst>
          </p:cNvPr>
          <p:cNvSpPr/>
          <p:nvPr/>
        </p:nvSpPr>
        <p:spPr>
          <a:xfrm>
            <a:off x="1286750"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Oval 11">
            <a:extLst>
              <a:ext uri="{FF2B5EF4-FFF2-40B4-BE49-F238E27FC236}">
                <a16:creationId xmlns:a16="http://schemas.microsoft.com/office/drawing/2014/main" id="{89CAD810-AC05-41AA-9E91-CD2FFE72ED61}"/>
              </a:ext>
            </a:extLst>
          </p:cNvPr>
          <p:cNvSpPr>
            <a:spLocks noChangeAspect="1"/>
          </p:cNvSpPr>
          <p:nvPr/>
        </p:nvSpPr>
        <p:spPr>
          <a:xfrm>
            <a:off x="990600"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Freeform: Shape 18">
            <a:extLst>
              <a:ext uri="{FF2B5EF4-FFF2-40B4-BE49-F238E27FC236}">
                <a16:creationId xmlns:a16="http://schemas.microsoft.com/office/drawing/2014/main" id="{4134AED2-BB02-4DCF-A711-D42724C0ED8E}"/>
              </a:ext>
            </a:extLst>
          </p:cNvPr>
          <p:cNvSpPr>
            <a:spLocks noChangeAspect="1"/>
          </p:cNvSpPr>
          <p:nvPr/>
        </p:nvSpPr>
        <p:spPr>
          <a:xfrm>
            <a:off x="1478624"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Box 20">
            <a:extLst>
              <a:ext uri="{FF2B5EF4-FFF2-40B4-BE49-F238E27FC236}">
                <a16:creationId xmlns:a16="http://schemas.microsoft.com/office/drawing/2014/main" id="{3080A069-2A22-4CA6-A183-E21E3581CB6B}"/>
              </a:ext>
            </a:extLst>
          </p:cNvPr>
          <p:cNvSpPr txBox="1"/>
          <p:nvPr/>
        </p:nvSpPr>
        <p:spPr>
          <a:xfrm>
            <a:off x="1038302"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23" name="Text Box 10">
            <a:extLst>
              <a:ext uri="{FF2B5EF4-FFF2-40B4-BE49-F238E27FC236}">
                <a16:creationId xmlns:a16="http://schemas.microsoft.com/office/drawing/2014/main" id="{931EDAE7-3A47-4633-8F82-64682EC28DF3}"/>
              </a:ext>
            </a:extLst>
          </p:cNvPr>
          <p:cNvSpPr txBox="1">
            <a:spLocks noChangeArrowheads="1"/>
          </p:cNvSpPr>
          <p:nvPr/>
        </p:nvSpPr>
        <p:spPr bwMode="auto">
          <a:xfrm>
            <a:off x="1654303"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sp>
        <p:nvSpPr>
          <p:cNvPr id="26" name="Freeform: Shape 25">
            <a:extLst>
              <a:ext uri="{FF2B5EF4-FFF2-40B4-BE49-F238E27FC236}">
                <a16:creationId xmlns:a16="http://schemas.microsoft.com/office/drawing/2014/main" id="{17409984-FAB2-4739-BCC6-83511D234C0E}"/>
              </a:ext>
            </a:extLst>
          </p:cNvPr>
          <p:cNvSpPr/>
          <p:nvPr/>
        </p:nvSpPr>
        <p:spPr>
          <a:xfrm>
            <a:off x="5260688" y="1200574"/>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2EBCE97B-6049-4EDA-B45D-2C31CD0FA40B}"/>
              </a:ext>
            </a:extLst>
          </p:cNvPr>
          <p:cNvSpPr>
            <a:spLocks noChangeAspect="1"/>
          </p:cNvSpPr>
          <p:nvPr/>
        </p:nvSpPr>
        <p:spPr>
          <a:xfrm>
            <a:off x="4964538" y="1238850"/>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788C73C7-085C-4FA3-98D2-F4B36A2C814F}"/>
              </a:ext>
            </a:extLst>
          </p:cNvPr>
          <p:cNvSpPr>
            <a:spLocks noChangeAspect="1"/>
          </p:cNvSpPr>
          <p:nvPr/>
        </p:nvSpPr>
        <p:spPr>
          <a:xfrm>
            <a:off x="5452562" y="1200576"/>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TextBox 28">
            <a:extLst>
              <a:ext uri="{FF2B5EF4-FFF2-40B4-BE49-F238E27FC236}">
                <a16:creationId xmlns:a16="http://schemas.microsoft.com/office/drawing/2014/main" id="{96D081F9-F4BB-483D-B7EF-38FCBA54D7F8}"/>
              </a:ext>
            </a:extLst>
          </p:cNvPr>
          <p:cNvSpPr txBox="1"/>
          <p:nvPr/>
        </p:nvSpPr>
        <p:spPr>
          <a:xfrm>
            <a:off x="5012240" y="1851986"/>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 Box 10">
            <a:extLst>
              <a:ext uri="{FF2B5EF4-FFF2-40B4-BE49-F238E27FC236}">
                <a16:creationId xmlns:a16="http://schemas.microsoft.com/office/drawing/2014/main" id="{65778F82-15C1-4DEF-967B-DDBF5E77695C}"/>
              </a:ext>
            </a:extLst>
          </p:cNvPr>
          <p:cNvSpPr txBox="1">
            <a:spLocks noChangeArrowheads="1"/>
          </p:cNvSpPr>
          <p:nvPr/>
        </p:nvSpPr>
        <p:spPr bwMode="auto">
          <a:xfrm>
            <a:off x="5628241" y="1143000"/>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sp>
        <p:nvSpPr>
          <p:cNvPr id="38" name="Freeform: Shape 37">
            <a:extLst>
              <a:ext uri="{FF2B5EF4-FFF2-40B4-BE49-F238E27FC236}">
                <a16:creationId xmlns:a16="http://schemas.microsoft.com/office/drawing/2014/main" id="{66F3A753-21BD-49FB-A113-0F90B7599A9B}"/>
              </a:ext>
            </a:extLst>
          </p:cNvPr>
          <p:cNvSpPr/>
          <p:nvPr/>
        </p:nvSpPr>
        <p:spPr>
          <a:xfrm rot="10800000">
            <a:off x="3260077" y="5340806"/>
            <a:ext cx="1423587" cy="328135"/>
          </a:xfrm>
          <a:custGeom>
            <a:avLst/>
            <a:gdLst>
              <a:gd name="connsiteX0" fmla="*/ 198887 w 1360347"/>
              <a:gd name="connsiteY0" fmla="*/ 0 h 313558"/>
              <a:gd name="connsiteX1" fmla="*/ 1161461 w 1360347"/>
              <a:gd name="connsiteY1" fmla="*/ 0 h 313558"/>
              <a:gd name="connsiteX2" fmla="*/ 1360347 w 1360347"/>
              <a:gd name="connsiteY2" fmla="*/ 313558 h 313558"/>
              <a:gd name="connsiteX3" fmla="*/ 0 w 1360347"/>
              <a:gd name="connsiteY3" fmla="*/ 313558 h 313558"/>
            </a:gdLst>
            <a:ahLst/>
            <a:cxnLst>
              <a:cxn ang="0">
                <a:pos x="connsiteX0" y="connsiteY0"/>
              </a:cxn>
              <a:cxn ang="0">
                <a:pos x="connsiteX1" y="connsiteY1"/>
              </a:cxn>
              <a:cxn ang="0">
                <a:pos x="connsiteX2" y="connsiteY2"/>
              </a:cxn>
              <a:cxn ang="0">
                <a:pos x="connsiteX3" y="connsiteY3"/>
              </a:cxn>
            </a:cxnLst>
            <a:rect l="l" t="t" r="r" b="b"/>
            <a:pathLst>
              <a:path w="1360347" h="313558">
                <a:moveTo>
                  <a:pt x="198887" y="0"/>
                </a:moveTo>
                <a:lnTo>
                  <a:pt x="1161461" y="0"/>
                </a:lnTo>
                <a:lnTo>
                  <a:pt x="1360347" y="313558"/>
                </a:lnTo>
                <a:lnTo>
                  <a:pt x="0" y="313558"/>
                </a:ln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Oval 38">
            <a:extLst>
              <a:ext uri="{FF2B5EF4-FFF2-40B4-BE49-F238E27FC236}">
                <a16:creationId xmlns:a16="http://schemas.microsoft.com/office/drawing/2014/main" id="{8FD3C806-2F58-4141-B644-589C3225DD2E}"/>
              </a:ext>
            </a:extLst>
          </p:cNvPr>
          <p:cNvSpPr>
            <a:spLocks noChangeAspect="1"/>
          </p:cNvSpPr>
          <p:nvPr/>
        </p:nvSpPr>
        <p:spPr>
          <a:xfrm>
            <a:off x="2990137" y="3621394"/>
            <a:ext cx="2009509" cy="2009508"/>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65100" prst="coolSlan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30D9B00D-3741-4A50-A050-150EA413DCEA}"/>
              </a:ext>
            </a:extLst>
          </p:cNvPr>
          <p:cNvSpPr>
            <a:spLocks noChangeAspect="1"/>
          </p:cNvSpPr>
          <p:nvPr/>
        </p:nvSpPr>
        <p:spPr>
          <a:xfrm rot="10800000">
            <a:off x="3455140" y="5066590"/>
            <a:ext cx="1033462" cy="602975"/>
          </a:xfrm>
          <a:custGeom>
            <a:avLst/>
            <a:gdLst>
              <a:gd name="connsiteX0" fmla="*/ 8462 w 1005840"/>
              <a:gd name="connsiteY0" fmla="*/ 0 h 586859"/>
              <a:gd name="connsiteX1" fmla="*/ 997378 w 1005840"/>
              <a:gd name="connsiteY1" fmla="*/ 0 h 586859"/>
              <a:gd name="connsiteX2" fmla="*/ 1005840 w 1005840"/>
              <a:gd name="connsiteY2" fmla="*/ 83939 h 586859"/>
              <a:gd name="connsiteX3" fmla="*/ 502920 w 1005840"/>
              <a:gd name="connsiteY3" fmla="*/ 586859 h 586859"/>
              <a:gd name="connsiteX4" fmla="*/ 0 w 1005840"/>
              <a:gd name="connsiteY4" fmla="*/ 83939 h 586859"/>
            </a:gdLst>
            <a:ahLst/>
            <a:cxnLst>
              <a:cxn ang="0">
                <a:pos x="connsiteX0" y="connsiteY0"/>
              </a:cxn>
              <a:cxn ang="0">
                <a:pos x="connsiteX1" y="connsiteY1"/>
              </a:cxn>
              <a:cxn ang="0">
                <a:pos x="connsiteX2" y="connsiteY2"/>
              </a:cxn>
              <a:cxn ang="0">
                <a:pos x="connsiteX3" y="connsiteY3"/>
              </a:cxn>
              <a:cxn ang="0">
                <a:pos x="connsiteX4" y="connsiteY4"/>
              </a:cxn>
            </a:cxnLst>
            <a:rect l="l" t="t" r="r" b="b"/>
            <a:pathLst>
              <a:path w="1005840" h="586859">
                <a:moveTo>
                  <a:pt x="8462" y="0"/>
                </a:moveTo>
                <a:lnTo>
                  <a:pt x="997378" y="0"/>
                </a:lnTo>
                <a:lnTo>
                  <a:pt x="1005840" y="83939"/>
                </a:lnTo>
                <a:cubicBezTo>
                  <a:pt x="1005840" y="361694"/>
                  <a:pt x="780675" y="586859"/>
                  <a:pt x="502920" y="586859"/>
                </a:cubicBezTo>
                <a:cubicBezTo>
                  <a:pt x="225165" y="586859"/>
                  <a:pt x="0" y="361694"/>
                  <a:pt x="0" y="83939"/>
                </a:cubicBez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Box 40">
            <a:extLst>
              <a:ext uri="{FF2B5EF4-FFF2-40B4-BE49-F238E27FC236}">
                <a16:creationId xmlns:a16="http://schemas.microsoft.com/office/drawing/2014/main" id="{0CA99751-9BCA-42D1-80FB-A762162F1566}"/>
              </a:ext>
            </a:extLst>
          </p:cNvPr>
          <p:cNvSpPr txBox="1"/>
          <p:nvPr/>
        </p:nvSpPr>
        <p:spPr>
          <a:xfrm>
            <a:off x="3016893" y="3994389"/>
            <a:ext cx="1961807" cy="1003352"/>
          </a:xfrm>
          <a:prstGeom prst="rect">
            <a:avLst/>
          </a:prstGeom>
          <a:noFill/>
        </p:spPr>
        <p:txBody>
          <a:bodyPr wrap="square" rtlCol="0">
            <a:spAutoFit/>
          </a:bodyPr>
          <a:lstStyle/>
          <a:p>
            <a:pPr algn="ctr" defTabSz="1219170">
              <a:spcBef>
                <a:spcPct val="20000"/>
              </a:spcBef>
              <a:defRPr/>
            </a:pPr>
            <a:r>
              <a:rPr lang="en-US" sz="1300" b="1" dirty="0">
                <a:solidFill>
                  <a:srgbClr val="4C4F54"/>
                </a:solidFill>
                <a:latin typeface="Candara" panose="020E0502030303020204" pitchFamily="34" charset="0"/>
              </a:rPr>
              <a:t>LOREM IPSUM</a:t>
            </a:r>
            <a:endParaRPr lang="en-US" sz="1300" dirty="0">
              <a:solidFill>
                <a:srgbClr val="4C4F54"/>
              </a:solidFill>
              <a:latin typeface="Candara" panose="020E0502030303020204" pitchFamily="34" charset="0"/>
            </a:endParaRPr>
          </a:p>
          <a:p>
            <a:pPr algn="ctr" defTabSz="1219170">
              <a:spcBef>
                <a:spcPct val="20000"/>
              </a:spcBef>
              <a:defRPr/>
            </a:pP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42" name="Text Box 10">
            <a:extLst>
              <a:ext uri="{FF2B5EF4-FFF2-40B4-BE49-F238E27FC236}">
                <a16:creationId xmlns:a16="http://schemas.microsoft.com/office/drawing/2014/main" id="{85F2A112-DC78-4D52-BE7F-95CA5A729DE8}"/>
              </a:ext>
            </a:extLst>
          </p:cNvPr>
          <p:cNvSpPr txBox="1">
            <a:spLocks noChangeArrowheads="1"/>
          </p:cNvSpPr>
          <p:nvPr/>
        </p:nvSpPr>
        <p:spPr bwMode="auto">
          <a:xfrm>
            <a:off x="3652900" y="5047601"/>
            <a:ext cx="637939" cy="644169"/>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sp>
        <p:nvSpPr>
          <p:cNvPr id="52" name="Freeform: Shape 51">
            <a:extLst>
              <a:ext uri="{FF2B5EF4-FFF2-40B4-BE49-F238E27FC236}">
                <a16:creationId xmlns:a16="http://schemas.microsoft.com/office/drawing/2014/main" id="{D1FC3379-3AA8-4905-A068-7B325351C703}"/>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53" name="TextBox 52">
            <a:extLst>
              <a:ext uri="{FF2B5EF4-FFF2-40B4-BE49-F238E27FC236}">
                <a16:creationId xmlns:a16="http://schemas.microsoft.com/office/drawing/2014/main" id="{B3EC0A27-6269-45A0-8F28-4867168C2273}"/>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8C6CDC96-CF09-4EAB-8495-6DFBD70C81F2}"/>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656720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4"/>
                                        </p:tgtEl>
                                        <p:attrNameLst>
                                          <p:attrName>style.visibility</p:attrName>
                                        </p:attrNameLst>
                                      </p:cBhvr>
                                      <p:to>
                                        <p:strVal val="visible"/>
                                      </p:to>
                                    </p:set>
                                    <p:animEffect transition="in" filter="wipe(left)">
                                      <p:cBhvr>
                                        <p:cTn id="7" dur="500"/>
                                        <p:tgtEl>
                                          <p:spTgt spid="54"/>
                                        </p:tgtEl>
                                      </p:cBhvr>
                                    </p:animEffect>
                                  </p:childTnLst>
                                </p:cTn>
                              </p:par>
                            </p:childTnLst>
                          </p:cTn>
                        </p:par>
                        <p:par>
                          <p:cTn id="8" fill="hold">
                            <p:stCondLst>
                              <p:cond delay="500"/>
                            </p:stCondLst>
                            <p:childTnLst>
                              <p:par>
                                <p:cTn id="9" presetID="22" presetClass="entr" presetSubtype="2" fill="hold" grpId="0" nodeType="afterEffect">
                                  <p:stCondLst>
                                    <p:cond delay="0"/>
                                  </p:stCondLst>
                                  <p:childTnLst>
                                    <p:set>
                                      <p:cBhvr>
                                        <p:cTn id="10" dur="1" fill="hold">
                                          <p:stCondLst>
                                            <p:cond delay="0"/>
                                          </p:stCondLst>
                                        </p:cTn>
                                        <p:tgtEl>
                                          <p:spTgt spid="52"/>
                                        </p:tgtEl>
                                        <p:attrNameLst>
                                          <p:attrName>style.visibility</p:attrName>
                                        </p:attrNameLst>
                                      </p:cBhvr>
                                      <p:to>
                                        <p:strVal val="visible"/>
                                      </p:to>
                                    </p:set>
                                    <p:animEffect transition="in" filter="wipe(right)">
                                      <p:cBhvr>
                                        <p:cTn id="11" dur="500"/>
                                        <p:tgtEl>
                                          <p:spTgt spid="52"/>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p:cTn id="51" dur="500" fill="hold"/>
                                        <p:tgtEl>
                                          <p:spTgt spid="21"/>
                                        </p:tgtEl>
                                        <p:attrNameLst>
                                          <p:attrName>ppt_w</p:attrName>
                                        </p:attrNameLst>
                                      </p:cBhvr>
                                      <p:tavLst>
                                        <p:tav tm="0">
                                          <p:val>
                                            <p:fltVal val="0"/>
                                          </p:val>
                                        </p:tav>
                                        <p:tav tm="100000">
                                          <p:val>
                                            <p:strVal val="#ppt_w"/>
                                          </p:val>
                                        </p:tav>
                                      </p:tavLst>
                                    </p:anim>
                                    <p:anim calcmode="lin" valueType="num">
                                      <p:cBhvr>
                                        <p:cTn id="52" dur="500" fill="hold"/>
                                        <p:tgtEl>
                                          <p:spTgt spid="21"/>
                                        </p:tgtEl>
                                        <p:attrNameLst>
                                          <p:attrName>ppt_h</p:attrName>
                                        </p:attrNameLst>
                                      </p:cBhvr>
                                      <p:tavLst>
                                        <p:tav tm="0">
                                          <p:val>
                                            <p:fltVal val="0"/>
                                          </p:val>
                                        </p:tav>
                                        <p:tav tm="100000">
                                          <p:val>
                                            <p:strVal val="#ppt_h"/>
                                          </p:val>
                                        </p:tav>
                                      </p:tavLst>
                                    </p:anim>
                                    <p:animEffect transition="in" filter="fade">
                                      <p:cBhvr>
                                        <p:cTn id="53" dur="500"/>
                                        <p:tgtEl>
                                          <p:spTgt spid="21"/>
                                        </p:tgtEl>
                                      </p:cBhvr>
                                    </p:animEffect>
                                  </p:childTnLst>
                                </p:cTn>
                              </p:par>
                              <p:par>
                                <p:cTn id="54" presetID="53" presetClass="entr" presetSubtype="16" fill="hold" grpId="0" nodeType="withEffect">
                                  <p:stCondLst>
                                    <p:cond delay="0"/>
                                  </p:stCondLst>
                                  <p:childTnLst>
                                    <p:set>
                                      <p:cBhvr>
                                        <p:cTn id="55" dur="1" fill="hold">
                                          <p:stCondLst>
                                            <p:cond delay="0"/>
                                          </p:stCondLst>
                                        </p:cTn>
                                        <p:tgtEl>
                                          <p:spTgt spid="12"/>
                                        </p:tgtEl>
                                        <p:attrNameLst>
                                          <p:attrName>style.visibility</p:attrName>
                                        </p:attrNameLst>
                                      </p:cBhvr>
                                      <p:to>
                                        <p:strVal val="visible"/>
                                      </p:to>
                                    </p:set>
                                    <p:anim calcmode="lin" valueType="num">
                                      <p:cBhvr>
                                        <p:cTn id="56" dur="500" fill="hold"/>
                                        <p:tgtEl>
                                          <p:spTgt spid="12"/>
                                        </p:tgtEl>
                                        <p:attrNameLst>
                                          <p:attrName>ppt_w</p:attrName>
                                        </p:attrNameLst>
                                      </p:cBhvr>
                                      <p:tavLst>
                                        <p:tav tm="0">
                                          <p:val>
                                            <p:fltVal val="0"/>
                                          </p:val>
                                        </p:tav>
                                        <p:tav tm="100000">
                                          <p:val>
                                            <p:strVal val="#ppt_w"/>
                                          </p:val>
                                        </p:tav>
                                      </p:tavLst>
                                    </p:anim>
                                    <p:anim calcmode="lin" valueType="num">
                                      <p:cBhvr>
                                        <p:cTn id="57" dur="500" fill="hold"/>
                                        <p:tgtEl>
                                          <p:spTgt spid="12"/>
                                        </p:tgtEl>
                                        <p:attrNameLst>
                                          <p:attrName>ppt_h</p:attrName>
                                        </p:attrNameLst>
                                      </p:cBhvr>
                                      <p:tavLst>
                                        <p:tav tm="0">
                                          <p:val>
                                            <p:fltVal val="0"/>
                                          </p:val>
                                        </p:tav>
                                        <p:tav tm="100000">
                                          <p:val>
                                            <p:strVal val="#ppt_h"/>
                                          </p:val>
                                        </p:tav>
                                      </p:tavLst>
                                    </p:anim>
                                    <p:animEffect transition="in" filter="fade">
                                      <p:cBhvr>
                                        <p:cTn id="58" dur="500"/>
                                        <p:tgtEl>
                                          <p:spTgt spid="12"/>
                                        </p:tgtEl>
                                      </p:cBhvr>
                                    </p:animEffect>
                                  </p:childTnLst>
                                </p:cTn>
                              </p:par>
                            </p:childTnLst>
                          </p:cTn>
                        </p:par>
                        <p:par>
                          <p:cTn id="59" fill="hold">
                            <p:stCondLst>
                              <p:cond delay="4500"/>
                            </p:stCondLst>
                            <p:childTnLst>
                              <p:par>
                                <p:cTn id="60" presetID="22" presetClass="entr" presetSubtype="4" fill="hold" grpId="0" nodeType="afterEffect">
                                  <p:stCondLst>
                                    <p:cond delay="0"/>
                                  </p:stCondLst>
                                  <p:childTnLst>
                                    <p:set>
                                      <p:cBhvr>
                                        <p:cTn id="61" dur="1" fill="hold">
                                          <p:stCondLst>
                                            <p:cond delay="0"/>
                                          </p:stCondLst>
                                        </p:cTn>
                                        <p:tgtEl>
                                          <p:spTgt spid="25"/>
                                        </p:tgtEl>
                                        <p:attrNameLst>
                                          <p:attrName>style.visibility</p:attrName>
                                        </p:attrNameLst>
                                      </p:cBhvr>
                                      <p:to>
                                        <p:strVal val="visible"/>
                                      </p:to>
                                    </p:set>
                                    <p:animEffect transition="in" filter="wipe(down)">
                                      <p:cBhvr>
                                        <p:cTn id="62" dur="250"/>
                                        <p:tgtEl>
                                          <p:spTgt spid="25"/>
                                        </p:tgtEl>
                                      </p:cBhvr>
                                    </p:animEffect>
                                  </p:childTnLst>
                                </p:cTn>
                              </p:par>
                            </p:childTnLst>
                          </p:cTn>
                        </p:par>
                        <p:par>
                          <p:cTn id="63" fill="hold">
                            <p:stCondLst>
                              <p:cond delay="4750"/>
                            </p:stCondLst>
                            <p:childTnLst>
                              <p:par>
                                <p:cTn id="64" presetID="22" presetClass="entr" presetSubtype="1" fill="hold" grpId="0" nodeType="afterEffect">
                                  <p:stCondLst>
                                    <p:cond delay="0"/>
                                  </p:stCondLst>
                                  <p:childTnLst>
                                    <p:set>
                                      <p:cBhvr>
                                        <p:cTn id="65" dur="1" fill="hold">
                                          <p:stCondLst>
                                            <p:cond delay="0"/>
                                          </p:stCondLst>
                                        </p:cTn>
                                        <p:tgtEl>
                                          <p:spTgt spid="19"/>
                                        </p:tgtEl>
                                        <p:attrNameLst>
                                          <p:attrName>style.visibility</p:attrName>
                                        </p:attrNameLst>
                                      </p:cBhvr>
                                      <p:to>
                                        <p:strVal val="visible"/>
                                      </p:to>
                                    </p:set>
                                    <p:animEffect transition="in" filter="wipe(up)">
                                      <p:cBhvr>
                                        <p:cTn id="66" dur="500"/>
                                        <p:tgtEl>
                                          <p:spTgt spid="19"/>
                                        </p:tgtEl>
                                      </p:cBhvr>
                                    </p:animEffect>
                                  </p:childTnLst>
                                </p:cTn>
                              </p:par>
                              <p:par>
                                <p:cTn id="67" presetID="22" presetClass="entr" presetSubtype="1" fill="hold" grpId="0" nodeType="with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par>
                          <p:cTn id="70" fill="hold">
                            <p:stCondLst>
                              <p:cond delay="5250"/>
                            </p:stCondLst>
                            <p:childTnLst>
                              <p:par>
                                <p:cTn id="71" presetID="18" presetClass="entr" presetSubtype="6" fill="hold" grpId="0" nodeType="afterEffect">
                                  <p:stCondLst>
                                    <p:cond delay="0"/>
                                  </p:stCondLst>
                                  <p:childTnLst>
                                    <p:set>
                                      <p:cBhvr>
                                        <p:cTn id="72" dur="1" fill="hold">
                                          <p:stCondLst>
                                            <p:cond delay="0"/>
                                          </p:stCondLst>
                                        </p:cTn>
                                        <p:tgtEl>
                                          <p:spTgt spid="49"/>
                                        </p:tgtEl>
                                        <p:attrNameLst>
                                          <p:attrName>style.visibility</p:attrName>
                                        </p:attrNameLst>
                                      </p:cBhvr>
                                      <p:to>
                                        <p:strVal val="visible"/>
                                      </p:to>
                                    </p:set>
                                    <p:animEffect transition="in" filter="strips(downRight)">
                                      <p:cBhvr>
                                        <p:cTn id="73" dur="500"/>
                                        <p:tgtEl>
                                          <p:spTgt spid="49"/>
                                        </p:tgtEl>
                                      </p:cBhvr>
                                    </p:animEffect>
                                  </p:childTnLst>
                                </p:cTn>
                              </p:par>
                            </p:childTnLst>
                          </p:cTn>
                        </p:par>
                        <p:par>
                          <p:cTn id="74" fill="hold">
                            <p:stCondLst>
                              <p:cond delay="5750"/>
                            </p:stCondLst>
                            <p:childTnLst>
                              <p:par>
                                <p:cTn id="75" presetID="53" presetClass="entr" presetSubtype="16" fill="hold" grpId="0" nodeType="afterEffect">
                                  <p:stCondLst>
                                    <p:cond delay="0"/>
                                  </p:stCondLst>
                                  <p:childTnLst>
                                    <p:set>
                                      <p:cBhvr>
                                        <p:cTn id="76" dur="1" fill="hold">
                                          <p:stCondLst>
                                            <p:cond delay="0"/>
                                          </p:stCondLst>
                                        </p:cTn>
                                        <p:tgtEl>
                                          <p:spTgt spid="39"/>
                                        </p:tgtEl>
                                        <p:attrNameLst>
                                          <p:attrName>style.visibility</p:attrName>
                                        </p:attrNameLst>
                                      </p:cBhvr>
                                      <p:to>
                                        <p:strVal val="visible"/>
                                      </p:to>
                                    </p:set>
                                    <p:anim calcmode="lin" valueType="num">
                                      <p:cBhvr>
                                        <p:cTn id="77" dur="500" fill="hold"/>
                                        <p:tgtEl>
                                          <p:spTgt spid="39"/>
                                        </p:tgtEl>
                                        <p:attrNameLst>
                                          <p:attrName>ppt_w</p:attrName>
                                        </p:attrNameLst>
                                      </p:cBhvr>
                                      <p:tavLst>
                                        <p:tav tm="0">
                                          <p:val>
                                            <p:fltVal val="0"/>
                                          </p:val>
                                        </p:tav>
                                        <p:tav tm="100000">
                                          <p:val>
                                            <p:strVal val="#ppt_w"/>
                                          </p:val>
                                        </p:tav>
                                      </p:tavLst>
                                    </p:anim>
                                    <p:anim calcmode="lin" valueType="num">
                                      <p:cBhvr>
                                        <p:cTn id="78" dur="500" fill="hold"/>
                                        <p:tgtEl>
                                          <p:spTgt spid="39"/>
                                        </p:tgtEl>
                                        <p:attrNameLst>
                                          <p:attrName>ppt_h</p:attrName>
                                        </p:attrNameLst>
                                      </p:cBhvr>
                                      <p:tavLst>
                                        <p:tav tm="0">
                                          <p:val>
                                            <p:fltVal val="0"/>
                                          </p:val>
                                        </p:tav>
                                        <p:tav tm="100000">
                                          <p:val>
                                            <p:strVal val="#ppt_h"/>
                                          </p:val>
                                        </p:tav>
                                      </p:tavLst>
                                    </p:anim>
                                    <p:animEffect transition="in" filter="fade">
                                      <p:cBhvr>
                                        <p:cTn id="79" dur="500"/>
                                        <p:tgtEl>
                                          <p:spTgt spid="39"/>
                                        </p:tgtEl>
                                      </p:cBhvr>
                                    </p:animEffect>
                                  </p:childTnLst>
                                </p:cTn>
                              </p:par>
                              <p:par>
                                <p:cTn id="80" presetID="53" presetClass="entr" presetSubtype="16" fill="hold" grpId="0" nodeType="withEffect">
                                  <p:stCondLst>
                                    <p:cond delay="0"/>
                                  </p:stCondLst>
                                  <p:childTnLst>
                                    <p:set>
                                      <p:cBhvr>
                                        <p:cTn id="81" dur="1" fill="hold">
                                          <p:stCondLst>
                                            <p:cond delay="0"/>
                                          </p:stCondLst>
                                        </p:cTn>
                                        <p:tgtEl>
                                          <p:spTgt spid="41"/>
                                        </p:tgtEl>
                                        <p:attrNameLst>
                                          <p:attrName>style.visibility</p:attrName>
                                        </p:attrNameLst>
                                      </p:cBhvr>
                                      <p:to>
                                        <p:strVal val="visible"/>
                                      </p:to>
                                    </p:set>
                                    <p:anim calcmode="lin" valueType="num">
                                      <p:cBhvr>
                                        <p:cTn id="82" dur="500" fill="hold"/>
                                        <p:tgtEl>
                                          <p:spTgt spid="41"/>
                                        </p:tgtEl>
                                        <p:attrNameLst>
                                          <p:attrName>ppt_w</p:attrName>
                                        </p:attrNameLst>
                                      </p:cBhvr>
                                      <p:tavLst>
                                        <p:tav tm="0">
                                          <p:val>
                                            <p:fltVal val="0"/>
                                          </p:val>
                                        </p:tav>
                                        <p:tav tm="100000">
                                          <p:val>
                                            <p:strVal val="#ppt_w"/>
                                          </p:val>
                                        </p:tav>
                                      </p:tavLst>
                                    </p:anim>
                                    <p:anim calcmode="lin" valueType="num">
                                      <p:cBhvr>
                                        <p:cTn id="83" dur="500" fill="hold"/>
                                        <p:tgtEl>
                                          <p:spTgt spid="41"/>
                                        </p:tgtEl>
                                        <p:attrNameLst>
                                          <p:attrName>ppt_h</p:attrName>
                                        </p:attrNameLst>
                                      </p:cBhvr>
                                      <p:tavLst>
                                        <p:tav tm="0">
                                          <p:val>
                                            <p:fltVal val="0"/>
                                          </p:val>
                                        </p:tav>
                                        <p:tav tm="100000">
                                          <p:val>
                                            <p:strVal val="#ppt_h"/>
                                          </p:val>
                                        </p:tav>
                                      </p:tavLst>
                                    </p:anim>
                                    <p:animEffect transition="in" filter="fade">
                                      <p:cBhvr>
                                        <p:cTn id="84" dur="500"/>
                                        <p:tgtEl>
                                          <p:spTgt spid="41"/>
                                        </p:tgtEl>
                                      </p:cBhvr>
                                    </p:animEffect>
                                  </p:childTnLst>
                                </p:cTn>
                              </p:par>
                            </p:childTnLst>
                          </p:cTn>
                        </p:par>
                        <p:par>
                          <p:cTn id="85" fill="hold">
                            <p:stCondLst>
                              <p:cond delay="6250"/>
                            </p:stCondLst>
                            <p:childTnLst>
                              <p:par>
                                <p:cTn id="86" presetID="22" presetClass="entr" presetSubtype="1" fill="hold" grpId="0" nodeType="afterEffect">
                                  <p:stCondLst>
                                    <p:cond delay="0"/>
                                  </p:stCondLst>
                                  <p:childTnLst>
                                    <p:set>
                                      <p:cBhvr>
                                        <p:cTn id="87" dur="1" fill="hold">
                                          <p:stCondLst>
                                            <p:cond delay="0"/>
                                          </p:stCondLst>
                                        </p:cTn>
                                        <p:tgtEl>
                                          <p:spTgt spid="38"/>
                                        </p:tgtEl>
                                        <p:attrNameLst>
                                          <p:attrName>style.visibility</p:attrName>
                                        </p:attrNameLst>
                                      </p:cBhvr>
                                      <p:to>
                                        <p:strVal val="visible"/>
                                      </p:to>
                                    </p:set>
                                    <p:animEffect transition="in" filter="wipe(up)">
                                      <p:cBhvr>
                                        <p:cTn id="88" dur="250"/>
                                        <p:tgtEl>
                                          <p:spTgt spid="38"/>
                                        </p:tgtEl>
                                      </p:cBhvr>
                                    </p:animEffect>
                                  </p:childTnLst>
                                </p:cTn>
                              </p:par>
                            </p:childTnLst>
                          </p:cTn>
                        </p:par>
                        <p:par>
                          <p:cTn id="89" fill="hold">
                            <p:stCondLst>
                              <p:cond delay="6500"/>
                            </p:stCondLst>
                            <p:childTnLst>
                              <p:par>
                                <p:cTn id="90" presetID="22" presetClass="entr" presetSubtype="4" fill="hold" grpId="0" nodeType="afterEffect">
                                  <p:stCondLst>
                                    <p:cond delay="0"/>
                                  </p:stCondLst>
                                  <p:childTnLst>
                                    <p:set>
                                      <p:cBhvr>
                                        <p:cTn id="91" dur="1" fill="hold">
                                          <p:stCondLst>
                                            <p:cond delay="0"/>
                                          </p:stCondLst>
                                        </p:cTn>
                                        <p:tgtEl>
                                          <p:spTgt spid="40"/>
                                        </p:tgtEl>
                                        <p:attrNameLst>
                                          <p:attrName>style.visibility</p:attrName>
                                        </p:attrNameLst>
                                      </p:cBhvr>
                                      <p:to>
                                        <p:strVal val="visible"/>
                                      </p:to>
                                    </p:set>
                                    <p:animEffect transition="in" filter="wipe(down)">
                                      <p:cBhvr>
                                        <p:cTn id="92" dur="500"/>
                                        <p:tgtEl>
                                          <p:spTgt spid="40"/>
                                        </p:tgtEl>
                                      </p:cBhvr>
                                    </p:animEffect>
                                  </p:childTnLst>
                                </p:cTn>
                              </p:par>
                              <p:par>
                                <p:cTn id="93" presetID="22" presetClass="entr" presetSubtype="4" fill="hold" grpId="0" nodeType="withEffect">
                                  <p:stCondLst>
                                    <p:cond delay="0"/>
                                  </p:stCondLst>
                                  <p:childTnLst>
                                    <p:set>
                                      <p:cBhvr>
                                        <p:cTn id="94" dur="1" fill="hold">
                                          <p:stCondLst>
                                            <p:cond delay="0"/>
                                          </p:stCondLst>
                                        </p:cTn>
                                        <p:tgtEl>
                                          <p:spTgt spid="42"/>
                                        </p:tgtEl>
                                        <p:attrNameLst>
                                          <p:attrName>style.visibility</p:attrName>
                                        </p:attrNameLst>
                                      </p:cBhvr>
                                      <p:to>
                                        <p:strVal val="visible"/>
                                      </p:to>
                                    </p:set>
                                    <p:animEffect transition="in" filter="wipe(down)">
                                      <p:cBhvr>
                                        <p:cTn id="95" dur="500"/>
                                        <p:tgtEl>
                                          <p:spTgt spid="42"/>
                                        </p:tgtEl>
                                      </p:cBhvr>
                                    </p:animEffect>
                                  </p:childTnLst>
                                </p:cTn>
                              </p:par>
                            </p:childTnLst>
                          </p:cTn>
                        </p:par>
                        <p:par>
                          <p:cTn id="96" fill="hold">
                            <p:stCondLst>
                              <p:cond delay="7000"/>
                            </p:stCondLst>
                            <p:childTnLst>
                              <p:par>
                                <p:cTn id="97" presetID="18" presetClass="entr" presetSubtype="3" fill="hold" grpId="0" nodeType="afterEffect">
                                  <p:stCondLst>
                                    <p:cond delay="0"/>
                                  </p:stCondLst>
                                  <p:childTnLst>
                                    <p:set>
                                      <p:cBhvr>
                                        <p:cTn id="98" dur="1" fill="hold">
                                          <p:stCondLst>
                                            <p:cond delay="0"/>
                                          </p:stCondLst>
                                        </p:cTn>
                                        <p:tgtEl>
                                          <p:spTgt spid="13"/>
                                        </p:tgtEl>
                                        <p:attrNameLst>
                                          <p:attrName>style.visibility</p:attrName>
                                        </p:attrNameLst>
                                      </p:cBhvr>
                                      <p:to>
                                        <p:strVal val="visible"/>
                                      </p:to>
                                    </p:set>
                                    <p:animEffect transition="in" filter="strips(upRight)">
                                      <p:cBhvr>
                                        <p:cTn id="99" dur="500"/>
                                        <p:tgtEl>
                                          <p:spTgt spid="13"/>
                                        </p:tgtEl>
                                      </p:cBhvr>
                                    </p:animEffect>
                                  </p:childTnLst>
                                </p:cTn>
                              </p:par>
                            </p:childTnLst>
                          </p:cTn>
                        </p:par>
                        <p:par>
                          <p:cTn id="100" fill="hold">
                            <p:stCondLst>
                              <p:cond delay="7500"/>
                            </p:stCondLst>
                            <p:childTnLst>
                              <p:par>
                                <p:cTn id="101" presetID="53" presetClass="entr" presetSubtype="16" fill="hold" grpId="0" nodeType="afterEffect">
                                  <p:stCondLst>
                                    <p:cond delay="0"/>
                                  </p:stCondLst>
                                  <p:childTnLst>
                                    <p:set>
                                      <p:cBhvr>
                                        <p:cTn id="102" dur="1" fill="hold">
                                          <p:stCondLst>
                                            <p:cond delay="0"/>
                                          </p:stCondLst>
                                        </p:cTn>
                                        <p:tgtEl>
                                          <p:spTgt spid="27"/>
                                        </p:tgtEl>
                                        <p:attrNameLst>
                                          <p:attrName>style.visibility</p:attrName>
                                        </p:attrNameLst>
                                      </p:cBhvr>
                                      <p:to>
                                        <p:strVal val="visible"/>
                                      </p:to>
                                    </p:set>
                                    <p:anim calcmode="lin" valueType="num">
                                      <p:cBhvr>
                                        <p:cTn id="103" dur="500" fill="hold"/>
                                        <p:tgtEl>
                                          <p:spTgt spid="27"/>
                                        </p:tgtEl>
                                        <p:attrNameLst>
                                          <p:attrName>ppt_w</p:attrName>
                                        </p:attrNameLst>
                                      </p:cBhvr>
                                      <p:tavLst>
                                        <p:tav tm="0">
                                          <p:val>
                                            <p:fltVal val="0"/>
                                          </p:val>
                                        </p:tav>
                                        <p:tav tm="100000">
                                          <p:val>
                                            <p:strVal val="#ppt_w"/>
                                          </p:val>
                                        </p:tav>
                                      </p:tavLst>
                                    </p:anim>
                                    <p:anim calcmode="lin" valueType="num">
                                      <p:cBhvr>
                                        <p:cTn id="104" dur="500" fill="hold"/>
                                        <p:tgtEl>
                                          <p:spTgt spid="27"/>
                                        </p:tgtEl>
                                        <p:attrNameLst>
                                          <p:attrName>ppt_h</p:attrName>
                                        </p:attrNameLst>
                                      </p:cBhvr>
                                      <p:tavLst>
                                        <p:tav tm="0">
                                          <p:val>
                                            <p:fltVal val="0"/>
                                          </p:val>
                                        </p:tav>
                                        <p:tav tm="100000">
                                          <p:val>
                                            <p:strVal val="#ppt_h"/>
                                          </p:val>
                                        </p:tav>
                                      </p:tavLst>
                                    </p:anim>
                                    <p:animEffect transition="in" filter="fade">
                                      <p:cBhvr>
                                        <p:cTn id="105" dur="500"/>
                                        <p:tgtEl>
                                          <p:spTgt spid="27"/>
                                        </p:tgtEl>
                                      </p:cBhvr>
                                    </p:animEffect>
                                  </p:childTnLst>
                                </p:cTn>
                              </p:par>
                              <p:par>
                                <p:cTn id="106" presetID="53" presetClass="entr" presetSubtype="16" fill="hold" grpId="0" nodeType="withEffect">
                                  <p:stCondLst>
                                    <p:cond delay="0"/>
                                  </p:stCondLst>
                                  <p:childTnLst>
                                    <p:set>
                                      <p:cBhvr>
                                        <p:cTn id="107" dur="1" fill="hold">
                                          <p:stCondLst>
                                            <p:cond delay="0"/>
                                          </p:stCondLst>
                                        </p:cTn>
                                        <p:tgtEl>
                                          <p:spTgt spid="29"/>
                                        </p:tgtEl>
                                        <p:attrNameLst>
                                          <p:attrName>style.visibility</p:attrName>
                                        </p:attrNameLst>
                                      </p:cBhvr>
                                      <p:to>
                                        <p:strVal val="visible"/>
                                      </p:to>
                                    </p:set>
                                    <p:anim calcmode="lin" valueType="num">
                                      <p:cBhvr>
                                        <p:cTn id="108" dur="500" fill="hold"/>
                                        <p:tgtEl>
                                          <p:spTgt spid="29"/>
                                        </p:tgtEl>
                                        <p:attrNameLst>
                                          <p:attrName>ppt_w</p:attrName>
                                        </p:attrNameLst>
                                      </p:cBhvr>
                                      <p:tavLst>
                                        <p:tav tm="0">
                                          <p:val>
                                            <p:fltVal val="0"/>
                                          </p:val>
                                        </p:tav>
                                        <p:tav tm="100000">
                                          <p:val>
                                            <p:strVal val="#ppt_w"/>
                                          </p:val>
                                        </p:tav>
                                      </p:tavLst>
                                    </p:anim>
                                    <p:anim calcmode="lin" valueType="num">
                                      <p:cBhvr>
                                        <p:cTn id="109" dur="500" fill="hold"/>
                                        <p:tgtEl>
                                          <p:spTgt spid="29"/>
                                        </p:tgtEl>
                                        <p:attrNameLst>
                                          <p:attrName>ppt_h</p:attrName>
                                        </p:attrNameLst>
                                      </p:cBhvr>
                                      <p:tavLst>
                                        <p:tav tm="0">
                                          <p:val>
                                            <p:fltVal val="0"/>
                                          </p:val>
                                        </p:tav>
                                        <p:tav tm="100000">
                                          <p:val>
                                            <p:strVal val="#ppt_h"/>
                                          </p:val>
                                        </p:tav>
                                      </p:tavLst>
                                    </p:anim>
                                    <p:animEffect transition="in" filter="fade">
                                      <p:cBhvr>
                                        <p:cTn id="110" dur="500"/>
                                        <p:tgtEl>
                                          <p:spTgt spid="29"/>
                                        </p:tgtEl>
                                      </p:cBhvr>
                                    </p:animEffect>
                                  </p:childTnLst>
                                </p:cTn>
                              </p:par>
                            </p:childTnLst>
                          </p:cTn>
                        </p:par>
                        <p:par>
                          <p:cTn id="111" fill="hold">
                            <p:stCondLst>
                              <p:cond delay="8000"/>
                            </p:stCondLst>
                            <p:childTnLst>
                              <p:par>
                                <p:cTn id="112" presetID="22" presetClass="entr" presetSubtype="4" fill="hold" grpId="0" nodeType="afterEffect">
                                  <p:stCondLst>
                                    <p:cond delay="0"/>
                                  </p:stCondLst>
                                  <p:childTnLst>
                                    <p:set>
                                      <p:cBhvr>
                                        <p:cTn id="113" dur="1" fill="hold">
                                          <p:stCondLst>
                                            <p:cond delay="0"/>
                                          </p:stCondLst>
                                        </p:cTn>
                                        <p:tgtEl>
                                          <p:spTgt spid="26"/>
                                        </p:tgtEl>
                                        <p:attrNameLst>
                                          <p:attrName>style.visibility</p:attrName>
                                        </p:attrNameLst>
                                      </p:cBhvr>
                                      <p:to>
                                        <p:strVal val="visible"/>
                                      </p:to>
                                    </p:set>
                                    <p:animEffect transition="in" filter="wipe(down)">
                                      <p:cBhvr>
                                        <p:cTn id="114" dur="250"/>
                                        <p:tgtEl>
                                          <p:spTgt spid="26"/>
                                        </p:tgtEl>
                                      </p:cBhvr>
                                    </p:animEffect>
                                  </p:childTnLst>
                                </p:cTn>
                              </p:par>
                            </p:childTnLst>
                          </p:cTn>
                        </p:par>
                        <p:par>
                          <p:cTn id="115" fill="hold">
                            <p:stCondLst>
                              <p:cond delay="8250"/>
                            </p:stCondLst>
                            <p:childTnLst>
                              <p:par>
                                <p:cTn id="116" presetID="22" presetClass="entr" presetSubtype="1" fill="hold" grpId="0" nodeType="afterEffect">
                                  <p:stCondLst>
                                    <p:cond delay="0"/>
                                  </p:stCondLst>
                                  <p:childTnLst>
                                    <p:set>
                                      <p:cBhvr>
                                        <p:cTn id="117" dur="1" fill="hold">
                                          <p:stCondLst>
                                            <p:cond delay="0"/>
                                          </p:stCondLst>
                                        </p:cTn>
                                        <p:tgtEl>
                                          <p:spTgt spid="28"/>
                                        </p:tgtEl>
                                        <p:attrNameLst>
                                          <p:attrName>style.visibility</p:attrName>
                                        </p:attrNameLst>
                                      </p:cBhvr>
                                      <p:to>
                                        <p:strVal val="visible"/>
                                      </p:to>
                                    </p:set>
                                    <p:animEffect transition="in" filter="wipe(up)">
                                      <p:cBhvr>
                                        <p:cTn id="118" dur="500"/>
                                        <p:tgtEl>
                                          <p:spTgt spid="28"/>
                                        </p:tgtEl>
                                      </p:cBhvr>
                                    </p:animEffect>
                                  </p:childTnLst>
                                </p:cTn>
                              </p:par>
                              <p:par>
                                <p:cTn id="119" presetID="22" presetClass="entr" presetSubtype="1" fill="hold" grpId="0" nodeType="withEffect">
                                  <p:stCondLst>
                                    <p:cond delay="0"/>
                                  </p:stCondLst>
                                  <p:childTnLst>
                                    <p:set>
                                      <p:cBhvr>
                                        <p:cTn id="120" dur="1" fill="hold">
                                          <p:stCondLst>
                                            <p:cond delay="0"/>
                                          </p:stCondLst>
                                        </p:cTn>
                                        <p:tgtEl>
                                          <p:spTgt spid="30"/>
                                        </p:tgtEl>
                                        <p:attrNameLst>
                                          <p:attrName>style.visibility</p:attrName>
                                        </p:attrNameLst>
                                      </p:cBhvr>
                                      <p:to>
                                        <p:strVal val="visible"/>
                                      </p:to>
                                    </p:set>
                                    <p:animEffect transition="in" filter="wipe(up)">
                                      <p:cBhvr>
                                        <p:cTn id="121" dur="500"/>
                                        <p:tgtEl>
                                          <p:spTgt spid="3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9" grpId="0" animBg="1"/>
      <p:bldP spid="13" grpId="0" animBg="1"/>
      <p:bldP spid="25" grpId="0" animBg="1"/>
      <p:bldP spid="12" grpId="0" animBg="1"/>
      <p:bldP spid="19" grpId="0" animBg="1"/>
      <p:bldP spid="21" grpId="0"/>
      <p:bldP spid="23" grpId="0"/>
      <p:bldP spid="26" grpId="0" animBg="1"/>
      <p:bldP spid="27" grpId="0" animBg="1"/>
      <p:bldP spid="28" grpId="0" animBg="1"/>
      <p:bldP spid="29" grpId="0"/>
      <p:bldP spid="30" grpId="0"/>
      <p:bldP spid="38" grpId="0" animBg="1"/>
      <p:bldP spid="39" grpId="0" animBg="1"/>
      <p:bldP spid="40" grpId="0" animBg="1"/>
      <p:bldP spid="41" grpId="0"/>
      <p:bldP spid="42" grpId="0"/>
      <p:bldP spid="52" grpId="0" animBg="1"/>
      <p:bldP spid="53" grpId="0" build="p"/>
      <p:bldP spid="54"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4" name="Group 43">
            <a:extLst>
              <a:ext uri="{FF2B5EF4-FFF2-40B4-BE49-F238E27FC236}">
                <a16:creationId xmlns:a16="http://schemas.microsoft.com/office/drawing/2014/main" id="{2D1257F9-C356-4789-9B70-D5CB0A49A35C}"/>
              </a:ext>
            </a:extLst>
          </p:cNvPr>
          <p:cNvGrpSpPr/>
          <p:nvPr/>
        </p:nvGrpSpPr>
        <p:grpSpPr>
          <a:xfrm>
            <a:off x="8885545" y="1976558"/>
            <a:ext cx="2362200" cy="4267200"/>
            <a:chOff x="8885545" y="1976558"/>
            <a:chExt cx="2362200" cy="4267200"/>
          </a:xfrm>
        </p:grpSpPr>
        <p:sp>
          <p:nvSpPr>
            <p:cNvPr id="30" name="Rectangle 29">
              <a:extLst>
                <a:ext uri="{FF2B5EF4-FFF2-40B4-BE49-F238E27FC236}">
                  <a16:creationId xmlns:a16="http://schemas.microsoft.com/office/drawing/2014/main" id="{F5C550BA-3EFD-474B-8EEA-D81098B08525}"/>
                </a:ext>
              </a:extLst>
            </p:cNvPr>
            <p:cNvSpPr/>
            <p:nvPr/>
          </p:nvSpPr>
          <p:spPr>
            <a:xfrm>
              <a:off x="8885545" y="1976558"/>
              <a:ext cx="2362200" cy="4267200"/>
            </a:xfrm>
            <a:prstGeom prst="rect">
              <a:avLst/>
            </a:pr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AEE854BB-BF15-4816-B180-C8ECDC685762}"/>
                </a:ext>
              </a:extLst>
            </p:cNvPr>
            <p:cNvSpPr txBox="1">
              <a:spLocks noChangeArrowheads="1"/>
            </p:cNvSpPr>
            <p:nvPr/>
          </p:nvSpPr>
          <p:spPr bwMode="auto">
            <a:xfrm>
              <a:off x="9019657"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04</a:t>
              </a:r>
              <a:endParaRPr lang="en-US" sz="3600" dirty="0">
                <a:solidFill>
                  <a:schemeClr val="bg1"/>
                </a:solidFill>
              </a:endParaRPr>
            </a:p>
          </p:txBody>
        </p:sp>
      </p:grpSp>
      <p:grpSp>
        <p:nvGrpSpPr>
          <p:cNvPr id="43" name="Group 42">
            <a:extLst>
              <a:ext uri="{FF2B5EF4-FFF2-40B4-BE49-F238E27FC236}">
                <a16:creationId xmlns:a16="http://schemas.microsoft.com/office/drawing/2014/main" id="{4E81A626-3CF0-408B-84FF-D53EFC511E01}"/>
              </a:ext>
            </a:extLst>
          </p:cNvPr>
          <p:cNvGrpSpPr/>
          <p:nvPr/>
        </p:nvGrpSpPr>
        <p:grpSpPr>
          <a:xfrm>
            <a:off x="6204724" y="1976558"/>
            <a:ext cx="2362200" cy="4267200"/>
            <a:chOff x="6204724" y="1976558"/>
            <a:chExt cx="2362200" cy="4267200"/>
          </a:xfrm>
        </p:grpSpPr>
        <p:sp>
          <p:nvSpPr>
            <p:cNvPr id="23" name="Rectangle 22">
              <a:extLst>
                <a:ext uri="{FF2B5EF4-FFF2-40B4-BE49-F238E27FC236}">
                  <a16:creationId xmlns:a16="http://schemas.microsoft.com/office/drawing/2014/main" id="{67E2889B-6569-4CFC-AFAD-0F0180884E73}"/>
                </a:ext>
              </a:extLst>
            </p:cNvPr>
            <p:cNvSpPr/>
            <p:nvPr/>
          </p:nvSpPr>
          <p:spPr>
            <a:xfrm>
              <a:off x="6204724" y="1976558"/>
              <a:ext cx="2362200" cy="42672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5" name="Text Box 10">
              <a:extLst>
                <a:ext uri="{FF2B5EF4-FFF2-40B4-BE49-F238E27FC236}">
                  <a16:creationId xmlns:a16="http://schemas.microsoft.com/office/drawing/2014/main" id="{33DDFFD3-30F7-4012-A4BF-BFE3E12FC91D}"/>
                </a:ext>
              </a:extLst>
            </p:cNvPr>
            <p:cNvSpPr txBox="1">
              <a:spLocks noChangeArrowheads="1"/>
            </p:cNvSpPr>
            <p:nvPr/>
          </p:nvSpPr>
          <p:spPr bwMode="auto">
            <a:xfrm>
              <a:off x="6338836" y="2641022"/>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03</a:t>
              </a:r>
              <a:endParaRPr lang="en-US" sz="3600" dirty="0">
                <a:solidFill>
                  <a:schemeClr val="bg1"/>
                </a:solidFill>
              </a:endParaRPr>
            </a:p>
          </p:txBody>
        </p:sp>
      </p:grpSp>
      <p:grpSp>
        <p:nvGrpSpPr>
          <p:cNvPr id="42" name="Group 41">
            <a:extLst>
              <a:ext uri="{FF2B5EF4-FFF2-40B4-BE49-F238E27FC236}">
                <a16:creationId xmlns:a16="http://schemas.microsoft.com/office/drawing/2014/main" id="{8FAD51FF-D4BC-4826-BDD6-4B77A9E94D81}"/>
              </a:ext>
            </a:extLst>
          </p:cNvPr>
          <p:cNvGrpSpPr/>
          <p:nvPr/>
        </p:nvGrpSpPr>
        <p:grpSpPr>
          <a:xfrm>
            <a:off x="3523479" y="1965139"/>
            <a:ext cx="2362200" cy="4267200"/>
            <a:chOff x="3523479" y="1965139"/>
            <a:chExt cx="2362200" cy="4267200"/>
          </a:xfrm>
        </p:grpSpPr>
        <p:sp>
          <p:nvSpPr>
            <p:cNvPr id="16" name="Rectangle 15">
              <a:extLst>
                <a:ext uri="{FF2B5EF4-FFF2-40B4-BE49-F238E27FC236}">
                  <a16:creationId xmlns:a16="http://schemas.microsoft.com/office/drawing/2014/main" id="{43F22B47-FB0B-4539-9ED0-944FB808CDDA}"/>
                </a:ext>
              </a:extLst>
            </p:cNvPr>
            <p:cNvSpPr/>
            <p:nvPr/>
          </p:nvSpPr>
          <p:spPr>
            <a:xfrm>
              <a:off x="3523479" y="1965139"/>
              <a:ext cx="2362200" cy="4267200"/>
            </a:xfrm>
            <a:prstGeom prst="rect">
              <a:avLst/>
            </a:pr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8" name="Text Box 10">
              <a:extLst>
                <a:ext uri="{FF2B5EF4-FFF2-40B4-BE49-F238E27FC236}">
                  <a16:creationId xmlns:a16="http://schemas.microsoft.com/office/drawing/2014/main" id="{1E90B19C-8EC0-4053-9300-82821CB451DB}"/>
                </a:ext>
              </a:extLst>
            </p:cNvPr>
            <p:cNvSpPr txBox="1">
              <a:spLocks noChangeArrowheads="1"/>
            </p:cNvSpPr>
            <p:nvPr/>
          </p:nvSpPr>
          <p:spPr bwMode="auto">
            <a:xfrm>
              <a:off x="3657591"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02</a:t>
              </a:r>
              <a:endParaRPr lang="en-US" sz="3600" dirty="0">
                <a:solidFill>
                  <a:schemeClr val="bg1"/>
                </a:solidFill>
              </a:endParaRPr>
            </a:p>
          </p:txBody>
        </p:sp>
      </p:grpSp>
      <p:grpSp>
        <p:nvGrpSpPr>
          <p:cNvPr id="41" name="Group 40">
            <a:extLst>
              <a:ext uri="{FF2B5EF4-FFF2-40B4-BE49-F238E27FC236}">
                <a16:creationId xmlns:a16="http://schemas.microsoft.com/office/drawing/2014/main" id="{825B6575-8A14-4E84-920C-2BA0E3302BB2}"/>
              </a:ext>
            </a:extLst>
          </p:cNvPr>
          <p:cNvGrpSpPr/>
          <p:nvPr/>
        </p:nvGrpSpPr>
        <p:grpSpPr>
          <a:xfrm>
            <a:off x="838200" y="1965139"/>
            <a:ext cx="2362200" cy="4267200"/>
            <a:chOff x="838200" y="1965139"/>
            <a:chExt cx="2362200" cy="4267200"/>
          </a:xfrm>
        </p:grpSpPr>
        <p:sp>
          <p:nvSpPr>
            <p:cNvPr id="2" name="Rectangle 1">
              <a:extLst>
                <a:ext uri="{FF2B5EF4-FFF2-40B4-BE49-F238E27FC236}">
                  <a16:creationId xmlns:a16="http://schemas.microsoft.com/office/drawing/2014/main" id="{05B797A3-C97B-46C5-8DD8-F1B769BDA20E}"/>
                </a:ext>
              </a:extLst>
            </p:cNvPr>
            <p:cNvSpPr/>
            <p:nvPr/>
          </p:nvSpPr>
          <p:spPr>
            <a:xfrm>
              <a:off x="838200" y="1965139"/>
              <a:ext cx="2362200" cy="42672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 Box 10">
              <a:extLst>
                <a:ext uri="{FF2B5EF4-FFF2-40B4-BE49-F238E27FC236}">
                  <a16:creationId xmlns:a16="http://schemas.microsoft.com/office/drawing/2014/main" id="{02DA459E-5199-404E-A047-58B17B79BF3B}"/>
                </a:ext>
              </a:extLst>
            </p:cNvPr>
            <p:cNvSpPr txBox="1">
              <a:spLocks noChangeArrowheads="1"/>
            </p:cNvSpPr>
            <p:nvPr/>
          </p:nvSpPr>
          <p:spPr bwMode="auto">
            <a:xfrm>
              <a:off x="972312" y="2629603"/>
              <a:ext cx="609600" cy="615553"/>
            </a:xfrm>
            <a:prstGeom prst="rect">
              <a:avLst/>
            </a:prstGeom>
            <a:noFill/>
            <a:ln w="9525">
              <a:noFill/>
              <a:miter lim="800000"/>
              <a:headEnd/>
              <a:tailEnd/>
            </a:ln>
          </p:spPr>
          <p:txBody>
            <a:bodyPr wrap="square" lIns="60960" tIns="30480" rIns="60960" bIns="30480">
              <a:spAutoFit/>
            </a:bodyPr>
            <a:lstStyle/>
            <a:p>
              <a:pPr algn="ctr"/>
              <a:r>
                <a:rPr lang="en-US" sz="3600" b="1" dirty="0">
                  <a:solidFill>
                    <a:schemeClr val="bg1"/>
                  </a:solidFill>
                </a:rPr>
                <a:t>01</a:t>
              </a:r>
              <a:endParaRPr lang="en-US" sz="3600" dirty="0">
                <a:solidFill>
                  <a:schemeClr val="bg1"/>
                </a:solidFill>
              </a:endParaRP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9" name="Freeform: Shape 8">
            <a:extLst>
              <a:ext uri="{FF2B5EF4-FFF2-40B4-BE49-F238E27FC236}">
                <a16:creationId xmlns:a16="http://schemas.microsoft.com/office/drawing/2014/main" id="{3D6725F6-B7D6-442D-9F03-296F6D167965}"/>
              </a:ext>
            </a:extLst>
          </p:cNvPr>
          <p:cNvSpPr/>
          <p:nvPr/>
        </p:nvSpPr>
        <p:spPr>
          <a:xfrm>
            <a:off x="914400"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171">
            <a:extLst>
              <a:ext uri="{FF2B5EF4-FFF2-40B4-BE49-F238E27FC236}">
                <a16:creationId xmlns:a16="http://schemas.microsoft.com/office/drawing/2014/main" id="{D233BBAC-F0DD-40CF-8AD7-FB40C5497FEA}"/>
              </a:ext>
            </a:extLst>
          </p:cNvPr>
          <p:cNvSpPr>
            <a:spLocks noChangeAspect="1" noEditPoints="1"/>
          </p:cNvSpPr>
          <p:nvPr/>
        </p:nvSpPr>
        <p:spPr bwMode="auto">
          <a:xfrm>
            <a:off x="2135238" y="2567182"/>
            <a:ext cx="511836" cy="45720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12" name="TextBox 11">
            <a:extLst>
              <a:ext uri="{FF2B5EF4-FFF2-40B4-BE49-F238E27FC236}">
                <a16:creationId xmlns:a16="http://schemas.microsoft.com/office/drawing/2014/main" id="{E5090E11-1F81-4976-922C-48F4E09225F0}"/>
              </a:ext>
            </a:extLst>
          </p:cNvPr>
          <p:cNvSpPr txBox="1"/>
          <p:nvPr/>
        </p:nvSpPr>
        <p:spPr>
          <a:xfrm>
            <a:off x="914401"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DD7B7492-08EF-40C4-95C7-2E1A52210262}"/>
              </a:ext>
            </a:extLst>
          </p:cNvPr>
          <p:cNvSpPr txBox="1"/>
          <p:nvPr/>
        </p:nvSpPr>
        <p:spPr>
          <a:xfrm>
            <a:off x="1730690"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17" name="Freeform: Shape 16">
            <a:extLst>
              <a:ext uri="{FF2B5EF4-FFF2-40B4-BE49-F238E27FC236}">
                <a16:creationId xmlns:a16="http://schemas.microsoft.com/office/drawing/2014/main" id="{829CC017-315F-4252-B634-D58218A35B70}"/>
              </a:ext>
            </a:extLst>
          </p:cNvPr>
          <p:cNvSpPr/>
          <p:nvPr/>
        </p:nvSpPr>
        <p:spPr>
          <a:xfrm>
            <a:off x="3599679" y="1965139"/>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70E6ED28-1EE4-4022-8B5E-EADDE2EA5D2A}"/>
              </a:ext>
            </a:extLst>
          </p:cNvPr>
          <p:cNvSpPr txBox="1"/>
          <p:nvPr/>
        </p:nvSpPr>
        <p:spPr>
          <a:xfrm>
            <a:off x="3599680" y="3688846"/>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1" name="TextBox 20">
            <a:extLst>
              <a:ext uri="{FF2B5EF4-FFF2-40B4-BE49-F238E27FC236}">
                <a16:creationId xmlns:a16="http://schemas.microsoft.com/office/drawing/2014/main" id="{0877918D-C260-47B8-AA9A-7A4A9C8347B4}"/>
              </a:ext>
            </a:extLst>
          </p:cNvPr>
          <p:cNvSpPr txBox="1"/>
          <p:nvPr/>
        </p:nvSpPr>
        <p:spPr>
          <a:xfrm>
            <a:off x="4415969" y="2077407"/>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24" name="Freeform: Shape 23">
            <a:extLst>
              <a:ext uri="{FF2B5EF4-FFF2-40B4-BE49-F238E27FC236}">
                <a16:creationId xmlns:a16="http://schemas.microsoft.com/office/drawing/2014/main" id="{AB8A7FA5-D82F-457D-B77A-F78037B5EB0A}"/>
              </a:ext>
            </a:extLst>
          </p:cNvPr>
          <p:cNvSpPr/>
          <p:nvPr/>
        </p:nvSpPr>
        <p:spPr>
          <a:xfrm>
            <a:off x="6280924"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TextBox 26">
            <a:extLst>
              <a:ext uri="{FF2B5EF4-FFF2-40B4-BE49-F238E27FC236}">
                <a16:creationId xmlns:a16="http://schemas.microsoft.com/office/drawing/2014/main" id="{D2D7FD44-BEB8-4343-B523-983841C465CC}"/>
              </a:ext>
            </a:extLst>
          </p:cNvPr>
          <p:cNvSpPr txBox="1"/>
          <p:nvPr/>
        </p:nvSpPr>
        <p:spPr>
          <a:xfrm>
            <a:off x="6280925"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28" name="TextBox 27">
            <a:extLst>
              <a:ext uri="{FF2B5EF4-FFF2-40B4-BE49-F238E27FC236}">
                <a16:creationId xmlns:a16="http://schemas.microsoft.com/office/drawing/2014/main" id="{074B9897-3AB6-448D-A791-C5BB5D45CFC4}"/>
              </a:ext>
            </a:extLst>
          </p:cNvPr>
          <p:cNvSpPr txBox="1"/>
          <p:nvPr/>
        </p:nvSpPr>
        <p:spPr>
          <a:xfrm>
            <a:off x="7097214"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1" name="Freeform: Shape 30">
            <a:extLst>
              <a:ext uri="{FF2B5EF4-FFF2-40B4-BE49-F238E27FC236}">
                <a16:creationId xmlns:a16="http://schemas.microsoft.com/office/drawing/2014/main" id="{012F208B-9A4C-4F36-BCEE-8F0CD487F61A}"/>
              </a:ext>
            </a:extLst>
          </p:cNvPr>
          <p:cNvSpPr/>
          <p:nvPr/>
        </p:nvSpPr>
        <p:spPr>
          <a:xfrm>
            <a:off x="8961745" y="1976558"/>
            <a:ext cx="2286000" cy="4191000"/>
          </a:xfrm>
          <a:custGeom>
            <a:avLst/>
            <a:gdLst>
              <a:gd name="connsiteX0" fmla="*/ 0 w 2286000"/>
              <a:gd name="connsiteY0" fmla="*/ 0 h 4114800"/>
              <a:gd name="connsiteX1" fmla="*/ 2286000 w 2286000"/>
              <a:gd name="connsiteY1" fmla="*/ 0 h 4114800"/>
              <a:gd name="connsiteX2" fmla="*/ 2286000 w 2286000"/>
              <a:gd name="connsiteY2" fmla="*/ 4114800 h 4114800"/>
              <a:gd name="connsiteX3" fmla="*/ 0 w 2286000"/>
              <a:gd name="connsiteY3" fmla="*/ 4114800 h 4114800"/>
              <a:gd name="connsiteX4" fmla="*/ 0 w 2286000"/>
              <a:gd name="connsiteY4" fmla="*/ 1676400 h 4114800"/>
              <a:gd name="connsiteX5" fmla="*/ 762000 w 2286000"/>
              <a:gd name="connsiteY5" fmla="*/ 952500 h 4114800"/>
              <a:gd name="connsiteX6" fmla="*/ 0 w 2286000"/>
              <a:gd name="connsiteY6" fmla="*/ 228600 h 4114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286000" h="4114800">
                <a:moveTo>
                  <a:pt x="0" y="0"/>
                </a:moveTo>
                <a:lnTo>
                  <a:pt x="2286000" y="0"/>
                </a:lnTo>
                <a:lnTo>
                  <a:pt x="2286000" y="4114800"/>
                </a:lnTo>
                <a:lnTo>
                  <a:pt x="0" y="4114800"/>
                </a:lnTo>
                <a:lnTo>
                  <a:pt x="0" y="1676400"/>
                </a:lnTo>
                <a:cubicBezTo>
                  <a:pt x="420841" y="1676400"/>
                  <a:pt x="762000" y="1352299"/>
                  <a:pt x="762000" y="952500"/>
                </a:cubicBezTo>
                <a:cubicBezTo>
                  <a:pt x="762000" y="552701"/>
                  <a:pt x="420841" y="228600"/>
                  <a:pt x="0" y="2286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Box 33">
            <a:extLst>
              <a:ext uri="{FF2B5EF4-FFF2-40B4-BE49-F238E27FC236}">
                <a16:creationId xmlns:a16="http://schemas.microsoft.com/office/drawing/2014/main" id="{FC8BFC25-4F0F-4EAD-A53F-D1AADF0481EC}"/>
              </a:ext>
            </a:extLst>
          </p:cNvPr>
          <p:cNvSpPr txBox="1"/>
          <p:nvPr/>
        </p:nvSpPr>
        <p:spPr>
          <a:xfrm>
            <a:off x="8961746" y="3700265"/>
            <a:ext cx="2286000" cy="1954381"/>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5" name="TextBox 34">
            <a:extLst>
              <a:ext uri="{FF2B5EF4-FFF2-40B4-BE49-F238E27FC236}">
                <a16:creationId xmlns:a16="http://schemas.microsoft.com/office/drawing/2014/main" id="{10EB2687-926E-4F04-A950-2F897389268B}"/>
              </a:ext>
            </a:extLst>
          </p:cNvPr>
          <p:cNvSpPr txBox="1"/>
          <p:nvPr/>
        </p:nvSpPr>
        <p:spPr>
          <a:xfrm>
            <a:off x="9778035" y="2088826"/>
            <a:ext cx="1704295" cy="323165"/>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a:t>
            </a:r>
          </a:p>
        </p:txBody>
      </p:sp>
      <p:sp>
        <p:nvSpPr>
          <p:cNvPr id="38" name="Freeform 101">
            <a:extLst>
              <a:ext uri="{FF2B5EF4-FFF2-40B4-BE49-F238E27FC236}">
                <a16:creationId xmlns:a16="http://schemas.microsoft.com/office/drawing/2014/main" id="{60D68466-A988-42E3-8398-6859ACEAB661}"/>
              </a:ext>
            </a:extLst>
          </p:cNvPr>
          <p:cNvSpPr>
            <a:spLocks noChangeAspect="1" noEditPoints="1"/>
          </p:cNvSpPr>
          <p:nvPr/>
        </p:nvSpPr>
        <p:spPr bwMode="auto">
          <a:xfrm>
            <a:off x="7510590" y="2647891"/>
            <a:ext cx="494180" cy="45720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91">
            <a:extLst>
              <a:ext uri="{FF2B5EF4-FFF2-40B4-BE49-F238E27FC236}">
                <a16:creationId xmlns:a16="http://schemas.microsoft.com/office/drawing/2014/main" id="{5CF8EB6A-E16E-444D-898F-C3F277A2E0CA}"/>
              </a:ext>
            </a:extLst>
          </p:cNvPr>
          <p:cNvSpPr>
            <a:spLocks noChangeAspect="1" noEditPoints="1"/>
          </p:cNvSpPr>
          <p:nvPr/>
        </p:nvSpPr>
        <p:spPr bwMode="auto">
          <a:xfrm>
            <a:off x="10209901" y="2647891"/>
            <a:ext cx="457200" cy="45720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9">
            <a:extLst>
              <a:ext uri="{FF2B5EF4-FFF2-40B4-BE49-F238E27FC236}">
                <a16:creationId xmlns:a16="http://schemas.microsoft.com/office/drawing/2014/main" id="{C0CC1D7F-700A-49C8-9884-9154E98EDDA8}"/>
              </a:ext>
            </a:extLst>
          </p:cNvPr>
          <p:cNvSpPr>
            <a:spLocks noChangeAspect="1" noEditPoints="1"/>
          </p:cNvSpPr>
          <p:nvPr/>
        </p:nvSpPr>
        <p:spPr bwMode="auto">
          <a:xfrm>
            <a:off x="4917424" y="2629603"/>
            <a:ext cx="318022" cy="475488"/>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Tree>
    <p:extLst>
      <p:ext uri="{BB962C8B-B14F-4D97-AF65-F5344CB8AC3E}">
        <p14:creationId xmlns:p14="http://schemas.microsoft.com/office/powerpoint/2010/main" val="7972544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9"/>
                                        </p:tgtEl>
                                        <p:attrNameLst>
                                          <p:attrName>style.visibility</p:attrName>
                                        </p:attrNameLst>
                                      </p:cBhvr>
                                      <p:to>
                                        <p:strVal val="visible"/>
                                      </p:to>
                                    </p:set>
                                    <p:anim calcmode="lin" valueType="num">
                                      <p:cBhvr>
                                        <p:cTn id="11" dur="750" fill="hold"/>
                                        <p:tgtEl>
                                          <p:spTgt spid="9"/>
                                        </p:tgtEl>
                                        <p:attrNameLst>
                                          <p:attrName>ppt_w</p:attrName>
                                        </p:attrNameLst>
                                      </p:cBhvr>
                                      <p:tavLst>
                                        <p:tav tm="0">
                                          <p:val>
                                            <p:fltVal val="0"/>
                                          </p:val>
                                        </p:tav>
                                        <p:tav tm="100000">
                                          <p:val>
                                            <p:strVal val="#ppt_w"/>
                                          </p:val>
                                        </p:tav>
                                      </p:tavLst>
                                    </p:anim>
                                    <p:anim calcmode="lin" valueType="num">
                                      <p:cBhvr>
                                        <p:cTn id="12" dur="750" fill="hold"/>
                                        <p:tgtEl>
                                          <p:spTgt spid="9"/>
                                        </p:tgtEl>
                                        <p:attrNameLst>
                                          <p:attrName>ppt_h</p:attrName>
                                        </p:attrNameLst>
                                      </p:cBhvr>
                                      <p:tavLst>
                                        <p:tav tm="0">
                                          <p:val>
                                            <p:fltVal val="0"/>
                                          </p:val>
                                        </p:tav>
                                        <p:tav tm="100000">
                                          <p:val>
                                            <p:strVal val="#ppt_h"/>
                                          </p:val>
                                        </p:tav>
                                      </p:tavLst>
                                    </p:anim>
                                    <p:animEffect transition="in" filter="fade">
                                      <p:cBhvr>
                                        <p:cTn id="13" dur="750"/>
                                        <p:tgtEl>
                                          <p:spTgt spid="9"/>
                                        </p:tgtEl>
                                      </p:cBhvr>
                                    </p:animEffect>
                                  </p:childTnLst>
                                </p:cTn>
                              </p:par>
                              <p:par>
                                <p:cTn id="14" presetID="2" presetClass="entr" presetSubtype="4" fill="hold" nodeType="withEffect">
                                  <p:stCondLst>
                                    <p:cond delay="0"/>
                                  </p:stCondLst>
                                  <p:childTnLst>
                                    <p:set>
                                      <p:cBhvr>
                                        <p:cTn id="15" dur="1" fill="hold">
                                          <p:stCondLst>
                                            <p:cond delay="0"/>
                                          </p:stCondLst>
                                        </p:cTn>
                                        <p:tgtEl>
                                          <p:spTgt spid="41"/>
                                        </p:tgtEl>
                                        <p:attrNameLst>
                                          <p:attrName>style.visibility</p:attrName>
                                        </p:attrNameLst>
                                      </p:cBhvr>
                                      <p:to>
                                        <p:strVal val="visible"/>
                                      </p:to>
                                    </p:set>
                                    <p:anim calcmode="lin" valueType="num">
                                      <p:cBhvr additive="base">
                                        <p:cTn id="16" dur="750" fill="hold"/>
                                        <p:tgtEl>
                                          <p:spTgt spid="41"/>
                                        </p:tgtEl>
                                        <p:attrNameLst>
                                          <p:attrName>ppt_x</p:attrName>
                                        </p:attrNameLst>
                                      </p:cBhvr>
                                      <p:tavLst>
                                        <p:tav tm="0">
                                          <p:val>
                                            <p:strVal val="#ppt_x"/>
                                          </p:val>
                                        </p:tav>
                                        <p:tav tm="100000">
                                          <p:val>
                                            <p:strVal val="#ppt_x"/>
                                          </p:val>
                                        </p:tav>
                                      </p:tavLst>
                                    </p:anim>
                                    <p:anim calcmode="lin" valueType="num">
                                      <p:cBhvr additive="base">
                                        <p:cTn id="17" dur="750" fill="hold"/>
                                        <p:tgtEl>
                                          <p:spTgt spid="41"/>
                                        </p:tgtEl>
                                        <p:attrNameLst>
                                          <p:attrName>ppt_y</p:attrName>
                                        </p:attrNameLst>
                                      </p:cBhvr>
                                      <p:tavLst>
                                        <p:tav tm="0">
                                          <p:val>
                                            <p:strVal val="1+#ppt_h/2"/>
                                          </p:val>
                                        </p:tav>
                                        <p:tav tm="100000">
                                          <p:val>
                                            <p:strVal val="#ppt_y"/>
                                          </p:val>
                                        </p:tav>
                                      </p:tavLst>
                                    </p:anim>
                                  </p:childTnLst>
                                </p:cTn>
                              </p:par>
                            </p:childTnLst>
                          </p:cTn>
                        </p:par>
                        <p:par>
                          <p:cTn id="18" fill="hold">
                            <p:stCondLst>
                              <p:cond delay="1250"/>
                            </p:stCondLst>
                            <p:childTnLst>
                              <p:par>
                                <p:cTn id="19" presetID="42" presetClass="entr" presetSubtype="0"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fade">
                                      <p:cBhvr>
                                        <p:cTn id="21" dur="1000"/>
                                        <p:tgtEl>
                                          <p:spTgt spid="13"/>
                                        </p:tgtEl>
                                      </p:cBhvr>
                                    </p:animEffect>
                                    <p:anim calcmode="lin" valueType="num">
                                      <p:cBhvr>
                                        <p:cTn id="22" dur="1000" fill="hold"/>
                                        <p:tgtEl>
                                          <p:spTgt spid="13"/>
                                        </p:tgtEl>
                                        <p:attrNameLst>
                                          <p:attrName>ppt_x</p:attrName>
                                        </p:attrNameLst>
                                      </p:cBhvr>
                                      <p:tavLst>
                                        <p:tav tm="0">
                                          <p:val>
                                            <p:strVal val="#ppt_x"/>
                                          </p:val>
                                        </p:tav>
                                        <p:tav tm="100000">
                                          <p:val>
                                            <p:strVal val="#ppt_x"/>
                                          </p:val>
                                        </p:tav>
                                      </p:tavLst>
                                    </p:anim>
                                    <p:anim calcmode="lin" valueType="num">
                                      <p:cBhvr>
                                        <p:cTn id="23" dur="1000" fill="hold"/>
                                        <p:tgtEl>
                                          <p:spTgt spid="13"/>
                                        </p:tgtEl>
                                        <p:attrNameLst>
                                          <p:attrName>ppt_y</p:attrName>
                                        </p:attrNameLst>
                                      </p:cBhvr>
                                      <p:tavLst>
                                        <p:tav tm="0">
                                          <p:val>
                                            <p:strVal val="#ppt_y+.1"/>
                                          </p:val>
                                        </p:tav>
                                        <p:tav tm="100000">
                                          <p:val>
                                            <p:strVal val="#ppt_y"/>
                                          </p:val>
                                        </p:tav>
                                      </p:tavLst>
                                    </p:anim>
                                  </p:childTnLst>
                                </p:cTn>
                              </p:par>
                            </p:childTnLst>
                          </p:cTn>
                        </p:par>
                        <p:par>
                          <p:cTn id="24" fill="hold">
                            <p:stCondLst>
                              <p:cond delay="2250"/>
                            </p:stCondLst>
                            <p:childTnLst>
                              <p:par>
                                <p:cTn id="25" presetID="42" presetClass="entr" presetSubtype="0" fill="hold" grpId="0" nodeType="afterEffect">
                                  <p:stCondLst>
                                    <p:cond delay="0"/>
                                  </p:stCondLst>
                                  <p:childTnLst>
                                    <p:set>
                                      <p:cBhvr>
                                        <p:cTn id="26" dur="1" fill="hold">
                                          <p:stCondLst>
                                            <p:cond delay="0"/>
                                          </p:stCondLst>
                                        </p:cTn>
                                        <p:tgtEl>
                                          <p:spTgt spid="11"/>
                                        </p:tgtEl>
                                        <p:attrNameLst>
                                          <p:attrName>style.visibility</p:attrName>
                                        </p:attrNameLst>
                                      </p:cBhvr>
                                      <p:to>
                                        <p:strVal val="visible"/>
                                      </p:to>
                                    </p:set>
                                    <p:animEffect transition="in" filter="fade">
                                      <p:cBhvr>
                                        <p:cTn id="27" dur="1000"/>
                                        <p:tgtEl>
                                          <p:spTgt spid="11"/>
                                        </p:tgtEl>
                                      </p:cBhvr>
                                    </p:animEffect>
                                    <p:anim calcmode="lin" valueType="num">
                                      <p:cBhvr>
                                        <p:cTn id="28" dur="1000" fill="hold"/>
                                        <p:tgtEl>
                                          <p:spTgt spid="11"/>
                                        </p:tgtEl>
                                        <p:attrNameLst>
                                          <p:attrName>ppt_x</p:attrName>
                                        </p:attrNameLst>
                                      </p:cBhvr>
                                      <p:tavLst>
                                        <p:tav tm="0">
                                          <p:val>
                                            <p:strVal val="#ppt_x"/>
                                          </p:val>
                                        </p:tav>
                                        <p:tav tm="100000">
                                          <p:val>
                                            <p:strVal val="#ppt_x"/>
                                          </p:val>
                                        </p:tav>
                                      </p:tavLst>
                                    </p:anim>
                                    <p:anim calcmode="lin" valueType="num">
                                      <p:cBhvr>
                                        <p:cTn id="29" dur="1000" fill="hold"/>
                                        <p:tgtEl>
                                          <p:spTgt spid="11"/>
                                        </p:tgtEl>
                                        <p:attrNameLst>
                                          <p:attrName>ppt_y</p:attrName>
                                        </p:attrNameLst>
                                      </p:cBhvr>
                                      <p:tavLst>
                                        <p:tav tm="0">
                                          <p:val>
                                            <p:strVal val="#ppt_y+.1"/>
                                          </p:val>
                                        </p:tav>
                                        <p:tav tm="100000">
                                          <p:val>
                                            <p:strVal val="#ppt_y"/>
                                          </p:val>
                                        </p:tav>
                                      </p:tavLst>
                                    </p:anim>
                                  </p:childTnLst>
                                </p:cTn>
                              </p:par>
                            </p:childTnLst>
                          </p:cTn>
                        </p:par>
                        <p:par>
                          <p:cTn id="30" fill="hold">
                            <p:stCondLst>
                              <p:cond delay="3250"/>
                            </p:stCondLst>
                            <p:childTnLst>
                              <p:par>
                                <p:cTn id="31" presetID="22" presetClass="entr" presetSubtype="1" fill="hold" grpId="0" nodeType="after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wipe(up)">
                                      <p:cBhvr>
                                        <p:cTn id="33" dur="1000"/>
                                        <p:tgtEl>
                                          <p:spTgt spid="12"/>
                                        </p:tgtEl>
                                      </p:cBhvr>
                                    </p:animEffect>
                                  </p:childTnLst>
                                </p:cTn>
                              </p:par>
                            </p:childTnLst>
                          </p:cTn>
                        </p:par>
                        <p:par>
                          <p:cTn id="34" fill="hold">
                            <p:stCondLst>
                              <p:cond delay="4250"/>
                            </p:stCondLst>
                            <p:childTnLst>
                              <p:par>
                                <p:cTn id="35" presetID="53" presetClass="entr" presetSubtype="16" fill="hold" grpId="0" nodeType="afterEffect">
                                  <p:stCondLst>
                                    <p:cond delay="0"/>
                                  </p:stCondLst>
                                  <p:childTnLst>
                                    <p:set>
                                      <p:cBhvr>
                                        <p:cTn id="36" dur="1" fill="hold">
                                          <p:stCondLst>
                                            <p:cond delay="0"/>
                                          </p:stCondLst>
                                        </p:cTn>
                                        <p:tgtEl>
                                          <p:spTgt spid="17"/>
                                        </p:tgtEl>
                                        <p:attrNameLst>
                                          <p:attrName>style.visibility</p:attrName>
                                        </p:attrNameLst>
                                      </p:cBhvr>
                                      <p:to>
                                        <p:strVal val="visible"/>
                                      </p:to>
                                    </p:set>
                                    <p:anim calcmode="lin" valueType="num">
                                      <p:cBhvr>
                                        <p:cTn id="37" dur="750" fill="hold"/>
                                        <p:tgtEl>
                                          <p:spTgt spid="17"/>
                                        </p:tgtEl>
                                        <p:attrNameLst>
                                          <p:attrName>ppt_w</p:attrName>
                                        </p:attrNameLst>
                                      </p:cBhvr>
                                      <p:tavLst>
                                        <p:tav tm="0">
                                          <p:val>
                                            <p:fltVal val="0"/>
                                          </p:val>
                                        </p:tav>
                                        <p:tav tm="100000">
                                          <p:val>
                                            <p:strVal val="#ppt_w"/>
                                          </p:val>
                                        </p:tav>
                                      </p:tavLst>
                                    </p:anim>
                                    <p:anim calcmode="lin" valueType="num">
                                      <p:cBhvr>
                                        <p:cTn id="38" dur="750" fill="hold"/>
                                        <p:tgtEl>
                                          <p:spTgt spid="17"/>
                                        </p:tgtEl>
                                        <p:attrNameLst>
                                          <p:attrName>ppt_h</p:attrName>
                                        </p:attrNameLst>
                                      </p:cBhvr>
                                      <p:tavLst>
                                        <p:tav tm="0">
                                          <p:val>
                                            <p:fltVal val="0"/>
                                          </p:val>
                                        </p:tav>
                                        <p:tav tm="100000">
                                          <p:val>
                                            <p:strVal val="#ppt_h"/>
                                          </p:val>
                                        </p:tav>
                                      </p:tavLst>
                                    </p:anim>
                                    <p:animEffect transition="in" filter="fade">
                                      <p:cBhvr>
                                        <p:cTn id="39" dur="750"/>
                                        <p:tgtEl>
                                          <p:spTgt spid="17"/>
                                        </p:tgtEl>
                                      </p:cBhvr>
                                    </p:animEffect>
                                  </p:childTnLst>
                                </p:cTn>
                              </p:par>
                              <p:par>
                                <p:cTn id="40" presetID="2" presetClass="entr" presetSubtype="4" fill="hold" nodeType="withEffect">
                                  <p:stCondLst>
                                    <p:cond delay="0"/>
                                  </p:stCondLst>
                                  <p:childTnLst>
                                    <p:set>
                                      <p:cBhvr>
                                        <p:cTn id="41" dur="1" fill="hold">
                                          <p:stCondLst>
                                            <p:cond delay="0"/>
                                          </p:stCondLst>
                                        </p:cTn>
                                        <p:tgtEl>
                                          <p:spTgt spid="42"/>
                                        </p:tgtEl>
                                        <p:attrNameLst>
                                          <p:attrName>style.visibility</p:attrName>
                                        </p:attrNameLst>
                                      </p:cBhvr>
                                      <p:to>
                                        <p:strVal val="visible"/>
                                      </p:to>
                                    </p:set>
                                    <p:anim calcmode="lin" valueType="num">
                                      <p:cBhvr additive="base">
                                        <p:cTn id="42" dur="750" fill="hold"/>
                                        <p:tgtEl>
                                          <p:spTgt spid="42"/>
                                        </p:tgtEl>
                                        <p:attrNameLst>
                                          <p:attrName>ppt_x</p:attrName>
                                        </p:attrNameLst>
                                      </p:cBhvr>
                                      <p:tavLst>
                                        <p:tav tm="0">
                                          <p:val>
                                            <p:strVal val="#ppt_x"/>
                                          </p:val>
                                        </p:tav>
                                        <p:tav tm="100000">
                                          <p:val>
                                            <p:strVal val="#ppt_x"/>
                                          </p:val>
                                        </p:tav>
                                      </p:tavLst>
                                    </p:anim>
                                    <p:anim calcmode="lin" valueType="num">
                                      <p:cBhvr additive="base">
                                        <p:cTn id="43" dur="750" fill="hold"/>
                                        <p:tgtEl>
                                          <p:spTgt spid="42"/>
                                        </p:tgtEl>
                                        <p:attrNameLst>
                                          <p:attrName>ppt_y</p:attrName>
                                        </p:attrNameLst>
                                      </p:cBhvr>
                                      <p:tavLst>
                                        <p:tav tm="0">
                                          <p:val>
                                            <p:strVal val="1+#ppt_h/2"/>
                                          </p:val>
                                        </p:tav>
                                        <p:tav tm="100000">
                                          <p:val>
                                            <p:strVal val="#ppt_y"/>
                                          </p:val>
                                        </p:tav>
                                      </p:tavLst>
                                    </p:anim>
                                  </p:childTnLst>
                                </p:cTn>
                              </p:par>
                            </p:childTnLst>
                          </p:cTn>
                        </p:par>
                        <p:par>
                          <p:cTn id="44" fill="hold">
                            <p:stCondLst>
                              <p:cond delay="5000"/>
                            </p:stCondLst>
                            <p:childTnLst>
                              <p:par>
                                <p:cTn id="45" presetID="42" presetClass="entr" presetSubtype="0" fill="hold" grpId="0" nodeType="afterEffect">
                                  <p:stCondLst>
                                    <p:cond delay="0"/>
                                  </p:stCondLst>
                                  <p:childTnLst>
                                    <p:set>
                                      <p:cBhvr>
                                        <p:cTn id="46" dur="1" fill="hold">
                                          <p:stCondLst>
                                            <p:cond delay="0"/>
                                          </p:stCondLst>
                                        </p:cTn>
                                        <p:tgtEl>
                                          <p:spTgt spid="21"/>
                                        </p:tgtEl>
                                        <p:attrNameLst>
                                          <p:attrName>style.visibility</p:attrName>
                                        </p:attrNameLst>
                                      </p:cBhvr>
                                      <p:to>
                                        <p:strVal val="visible"/>
                                      </p:to>
                                    </p:set>
                                    <p:animEffect transition="in" filter="fade">
                                      <p:cBhvr>
                                        <p:cTn id="47" dur="1000"/>
                                        <p:tgtEl>
                                          <p:spTgt spid="21"/>
                                        </p:tgtEl>
                                      </p:cBhvr>
                                    </p:animEffect>
                                    <p:anim calcmode="lin" valueType="num">
                                      <p:cBhvr>
                                        <p:cTn id="48" dur="1000" fill="hold"/>
                                        <p:tgtEl>
                                          <p:spTgt spid="21"/>
                                        </p:tgtEl>
                                        <p:attrNameLst>
                                          <p:attrName>ppt_x</p:attrName>
                                        </p:attrNameLst>
                                      </p:cBhvr>
                                      <p:tavLst>
                                        <p:tav tm="0">
                                          <p:val>
                                            <p:strVal val="#ppt_x"/>
                                          </p:val>
                                        </p:tav>
                                        <p:tav tm="100000">
                                          <p:val>
                                            <p:strVal val="#ppt_x"/>
                                          </p:val>
                                        </p:tav>
                                      </p:tavLst>
                                    </p:anim>
                                    <p:anim calcmode="lin" valueType="num">
                                      <p:cBhvr>
                                        <p:cTn id="49" dur="1000" fill="hold"/>
                                        <p:tgtEl>
                                          <p:spTgt spid="21"/>
                                        </p:tgtEl>
                                        <p:attrNameLst>
                                          <p:attrName>ppt_y</p:attrName>
                                        </p:attrNameLst>
                                      </p:cBhvr>
                                      <p:tavLst>
                                        <p:tav tm="0">
                                          <p:val>
                                            <p:strVal val="#ppt_y+.1"/>
                                          </p:val>
                                        </p:tav>
                                        <p:tav tm="100000">
                                          <p:val>
                                            <p:strVal val="#ppt_y"/>
                                          </p:val>
                                        </p:tav>
                                      </p:tavLst>
                                    </p:anim>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40"/>
                                        </p:tgtEl>
                                        <p:attrNameLst>
                                          <p:attrName>style.visibility</p:attrName>
                                        </p:attrNameLst>
                                      </p:cBhvr>
                                      <p:to>
                                        <p:strVal val="visible"/>
                                      </p:to>
                                    </p:set>
                                    <p:animEffect transition="in" filter="fade">
                                      <p:cBhvr>
                                        <p:cTn id="53" dur="1000"/>
                                        <p:tgtEl>
                                          <p:spTgt spid="40"/>
                                        </p:tgtEl>
                                      </p:cBhvr>
                                    </p:animEffect>
                                    <p:anim calcmode="lin" valueType="num">
                                      <p:cBhvr>
                                        <p:cTn id="54" dur="1000" fill="hold"/>
                                        <p:tgtEl>
                                          <p:spTgt spid="40"/>
                                        </p:tgtEl>
                                        <p:attrNameLst>
                                          <p:attrName>ppt_x</p:attrName>
                                        </p:attrNameLst>
                                      </p:cBhvr>
                                      <p:tavLst>
                                        <p:tav tm="0">
                                          <p:val>
                                            <p:strVal val="#ppt_x"/>
                                          </p:val>
                                        </p:tav>
                                        <p:tav tm="100000">
                                          <p:val>
                                            <p:strVal val="#ppt_x"/>
                                          </p:val>
                                        </p:tav>
                                      </p:tavLst>
                                    </p:anim>
                                    <p:anim calcmode="lin" valueType="num">
                                      <p:cBhvr>
                                        <p:cTn id="55" dur="1000" fill="hold"/>
                                        <p:tgtEl>
                                          <p:spTgt spid="40"/>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22" presetClass="entr" presetSubtype="1" fill="hold" grpId="0" nodeType="afterEffect">
                                  <p:stCondLst>
                                    <p:cond delay="0"/>
                                  </p:stCondLst>
                                  <p:childTnLst>
                                    <p:set>
                                      <p:cBhvr>
                                        <p:cTn id="58" dur="1" fill="hold">
                                          <p:stCondLst>
                                            <p:cond delay="0"/>
                                          </p:stCondLst>
                                        </p:cTn>
                                        <p:tgtEl>
                                          <p:spTgt spid="20"/>
                                        </p:tgtEl>
                                        <p:attrNameLst>
                                          <p:attrName>style.visibility</p:attrName>
                                        </p:attrNameLst>
                                      </p:cBhvr>
                                      <p:to>
                                        <p:strVal val="visible"/>
                                      </p:to>
                                    </p:set>
                                    <p:animEffect transition="in" filter="wipe(up)">
                                      <p:cBhvr>
                                        <p:cTn id="59" dur="1000"/>
                                        <p:tgtEl>
                                          <p:spTgt spid="20"/>
                                        </p:tgtEl>
                                      </p:cBhvr>
                                    </p:animEffect>
                                  </p:childTnLst>
                                </p:cTn>
                              </p:par>
                            </p:childTnLst>
                          </p:cTn>
                        </p:par>
                        <p:par>
                          <p:cTn id="60" fill="hold">
                            <p:stCondLst>
                              <p:cond delay="8000"/>
                            </p:stCondLst>
                            <p:childTnLst>
                              <p:par>
                                <p:cTn id="61" presetID="53" presetClass="entr" presetSubtype="16" fill="hold" grpId="0" nodeType="afterEffect">
                                  <p:stCondLst>
                                    <p:cond delay="0"/>
                                  </p:stCondLst>
                                  <p:childTnLst>
                                    <p:set>
                                      <p:cBhvr>
                                        <p:cTn id="62" dur="1" fill="hold">
                                          <p:stCondLst>
                                            <p:cond delay="0"/>
                                          </p:stCondLst>
                                        </p:cTn>
                                        <p:tgtEl>
                                          <p:spTgt spid="24"/>
                                        </p:tgtEl>
                                        <p:attrNameLst>
                                          <p:attrName>style.visibility</p:attrName>
                                        </p:attrNameLst>
                                      </p:cBhvr>
                                      <p:to>
                                        <p:strVal val="visible"/>
                                      </p:to>
                                    </p:set>
                                    <p:anim calcmode="lin" valueType="num">
                                      <p:cBhvr>
                                        <p:cTn id="63" dur="750" fill="hold"/>
                                        <p:tgtEl>
                                          <p:spTgt spid="24"/>
                                        </p:tgtEl>
                                        <p:attrNameLst>
                                          <p:attrName>ppt_w</p:attrName>
                                        </p:attrNameLst>
                                      </p:cBhvr>
                                      <p:tavLst>
                                        <p:tav tm="0">
                                          <p:val>
                                            <p:fltVal val="0"/>
                                          </p:val>
                                        </p:tav>
                                        <p:tav tm="100000">
                                          <p:val>
                                            <p:strVal val="#ppt_w"/>
                                          </p:val>
                                        </p:tav>
                                      </p:tavLst>
                                    </p:anim>
                                    <p:anim calcmode="lin" valueType="num">
                                      <p:cBhvr>
                                        <p:cTn id="64" dur="750" fill="hold"/>
                                        <p:tgtEl>
                                          <p:spTgt spid="24"/>
                                        </p:tgtEl>
                                        <p:attrNameLst>
                                          <p:attrName>ppt_h</p:attrName>
                                        </p:attrNameLst>
                                      </p:cBhvr>
                                      <p:tavLst>
                                        <p:tav tm="0">
                                          <p:val>
                                            <p:fltVal val="0"/>
                                          </p:val>
                                        </p:tav>
                                        <p:tav tm="100000">
                                          <p:val>
                                            <p:strVal val="#ppt_h"/>
                                          </p:val>
                                        </p:tav>
                                      </p:tavLst>
                                    </p:anim>
                                    <p:animEffect transition="in" filter="fade">
                                      <p:cBhvr>
                                        <p:cTn id="65" dur="750"/>
                                        <p:tgtEl>
                                          <p:spTgt spid="24"/>
                                        </p:tgtEl>
                                      </p:cBhvr>
                                    </p:animEffect>
                                  </p:childTnLst>
                                </p:cTn>
                              </p:par>
                              <p:par>
                                <p:cTn id="66" presetID="2" presetClass="entr" presetSubtype="4" fill="hold" nodeType="withEffect">
                                  <p:stCondLst>
                                    <p:cond delay="0"/>
                                  </p:stCondLst>
                                  <p:childTnLst>
                                    <p:set>
                                      <p:cBhvr>
                                        <p:cTn id="67" dur="1" fill="hold">
                                          <p:stCondLst>
                                            <p:cond delay="0"/>
                                          </p:stCondLst>
                                        </p:cTn>
                                        <p:tgtEl>
                                          <p:spTgt spid="43"/>
                                        </p:tgtEl>
                                        <p:attrNameLst>
                                          <p:attrName>style.visibility</p:attrName>
                                        </p:attrNameLst>
                                      </p:cBhvr>
                                      <p:to>
                                        <p:strVal val="visible"/>
                                      </p:to>
                                    </p:set>
                                    <p:anim calcmode="lin" valueType="num">
                                      <p:cBhvr additive="base">
                                        <p:cTn id="68" dur="750" fill="hold"/>
                                        <p:tgtEl>
                                          <p:spTgt spid="43"/>
                                        </p:tgtEl>
                                        <p:attrNameLst>
                                          <p:attrName>ppt_x</p:attrName>
                                        </p:attrNameLst>
                                      </p:cBhvr>
                                      <p:tavLst>
                                        <p:tav tm="0">
                                          <p:val>
                                            <p:strVal val="#ppt_x"/>
                                          </p:val>
                                        </p:tav>
                                        <p:tav tm="100000">
                                          <p:val>
                                            <p:strVal val="#ppt_x"/>
                                          </p:val>
                                        </p:tav>
                                      </p:tavLst>
                                    </p:anim>
                                    <p:anim calcmode="lin" valueType="num">
                                      <p:cBhvr additive="base">
                                        <p:cTn id="69" dur="750" fill="hold"/>
                                        <p:tgtEl>
                                          <p:spTgt spid="43"/>
                                        </p:tgtEl>
                                        <p:attrNameLst>
                                          <p:attrName>ppt_y</p:attrName>
                                        </p:attrNameLst>
                                      </p:cBhvr>
                                      <p:tavLst>
                                        <p:tav tm="0">
                                          <p:val>
                                            <p:strVal val="1+#ppt_h/2"/>
                                          </p:val>
                                        </p:tav>
                                        <p:tav tm="100000">
                                          <p:val>
                                            <p:strVal val="#ppt_y"/>
                                          </p:val>
                                        </p:tav>
                                      </p:tavLst>
                                    </p:anim>
                                  </p:childTnLst>
                                </p:cTn>
                              </p:par>
                            </p:childTnLst>
                          </p:cTn>
                        </p:par>
                        <p:par>
                          <p:cTn id="70" fill="hold">
                            <p:stCondLst>
                              <p:cond delay="8750"/>
                            </p:stCondLst>
                            <p:childTnLst>
                              <p:par>
                                <p:cTn id="71" presetID="42" presetClass="entr" presetSubtype="0" fill="hold" grpId="0" nodeType="afterEffect">
                                  <p:stCondLst>
                                    <p:cond delay="0"/>
                                  </p:stCondLst>
                                  <p:childTnLst>
                                    <p:set>
                                      <p:cBhvr>
                                        <p:cTn id="72" dur="1" fill="hold">
                                          <p:stCondLst>
                                            <p:cond delay="0"/>
                                          </p:stCondLst>
                                        </p:cTn>
                                        <p:tgtEl>
                                          <p:spTgt spid="28"/>
                                        </p:tgtEl>
                                        <p:attrNameLst>
                                          <p:attrName>style.visibility</p:attrName>
                                        </p:attrNameLst>
                                      </p:cBhvr>
                                      <p:to>
                                        <p:strVal val="visible"/>
                                      </p:to>
                                    </p:set>
                                    <p:animEffect transition="in" filter="fade">
                                      <p:cBhvr>
                                        <p:cTn id="73" dur="1000"/>
                                        <p:tgtEl>
                                          <p:spTgt spid="28"/>
                                        </p:tgtEl>
                                      </p:cBhvr>
                                    </p:animEffect>
                                    <p:anim calcmode="lin" valueType="num">
                                      <p:cBhvr>
                                        <p:cTn id="74" dur="1000" fill="hold"/>
                                        <p:tgtEl>
                                          <p:spTgt spid="28"/>
                                        </p:tgtEl>
                                        <p:attrNameLst>
                                          <p:attrName>ppt_x</p:attrName>
                                        </p:attrNameLst>
                                      </p:cBhvr>
                                      <p:tavLst>
                                        <p:tav tm="0">
                                          <p:val>
                                            <p:strVal val="#ppt_x"/>
                                          </p:val>
                                        </p:tav>
                                        <p:tav tm="100000">
                                          <p:val>
                                            <p:strVal val="#ppt_x"/>
                                          </p:val>
                                        </p:tav>
                                      </p:tavLst>
                                    </p:anim>
                                    <p:anim calcmode="lin" valueType="num">
                                      <p:cBhvr>
                                        <p:cTn id="75" dur="1000" fill="hold"/>
                                        <p:tgtEl>
                                          <p:spTgt spid="28"/>
                                        </p:tgtEl>
                                        <p:attrNameLst>
                                          <p:attrName>ppt_y</p:attrName>
                                        </p:attrNameLst>
                                      </p:cBhvr>
                                      <p:tavLst>
                                        <p:tav tm="0">
                                          <p:val>
                                            <p:strVal val="#ppt_y+.1"/>
                                          </p:val>
                                        </p:tav>
                                        <p:tav tm="100000">
                                          <p:val>
                                            <p:strVal val="#ppt_y"/>
                                          </p:val>
                                        </p:tav>
                                      </p:tavLst>
                                    </p:anim>
                                  </p:childTnLst>
                                </p:cTn>
                              </p:par>
                            </p:childTnLst>
                          </p:cTn>
                        </p:par>
                        <p:par>
                          <p:cTn id="76" fill="hold">
                            <p:stCondLst>
                              <p:cond delay="9750"/>
                            </p:stCondLst>
                            <p:childTnLst>
                              <p:par>
                                <p:cTn id="77" presetID="42" presetClass="entr" presetSubtype="0" fill="hold" grpId="0" nodeType="afterEffect">
                                  <p:stCondLst>
                                    <p:cond delay="0"/>
                                  </p:stCondLst>
                                  <p:childTnLst>
                                    <p:set>
                                      <p:cBhvr>
                                        <p:cTn id="78" dur="1" fill="hold">
                                          <p:stCondLst>
                                            <p:cond delay="0"/>
                                          </p:stCondLst>
                                        </p:cTn>
                                        <p:tgtEl>
                                          <p:spTgt spid="38"/>
                                        </p:tgtEl>
                                        <p:attrNameLst>
                                          <p:attrName>style.visibility</p:attrName>
                                        </p:attrNameLst>
                                      </p:cBhvr>
                                      <p:to>
                                        <p:strVal val="visible"/>
                                      </p:to>
                                    </p:set>
                                    <p:animEffect transition="in" filter="fade">
                                      <p:cBhvr>
                                        <p:cTn id="79" dur="1000"/>
                                        <p:tgtEl>
                                          <p:spTgt spid="38"/>
                                        </p:tgtEl>
                                      </p:cBhvr>
                                    </p:animEffect>
                                    <p:anim calcmode="lin" valueType="num">
                                      <p:cBhvr>
                                        <p:cTn id="80" dur="1000" fill="hold"/>
                                        <p:tgtEl>
                                          <p:spTgt spid="38"/>
                                        </p:tgtEl>
                                        <p:attrNameLst>
                                          <p:attrName>ppt_x</p:attrName>
                                        </p:attrNameLst>
                                      </p:cBhvr>
                                      <p:tavLst>
                                        <p:tav tm="0">
                                          <p:val>
                                            <p:strVal val="#ppt_x"/>
                                          </p:val>
                                        </p:tav>
                                        <p:tav tm="100000">
                                          <p:val>
                                            <p:strVal val="#ppt_x"/>
                                          </p:val>
                                        </p:tav>
                                      </p:tavLst>
                                    </p:anim>
                                    <p:anim calcmode="lin" valueType="num">
                                      <p:cBhvr>
                                        <p:cTn id="81" dur="1000" fill="hold"/>
                                        <p:tgtEl>
                                          <p:spTgt spid="38"/>
                                        </p:tgtEl>
                                        <p:attrNameLst>
                                          <p:attrName>ppt_y</p:attrName>
                                        </p:attrNameLst>
                                      </p:cBhvr>
                                      <p:tavLst>
                                        <p:tav tm="0">
                                          <p:val>
                                            <p:strVal val="#ppt_y+.1"/>
                                          </p:val>
                                        </p:tav>
                                        <p:tav tm="100000">
                                          <p:val>
                                            <p:strVal val="#ppt_y"/>
                                          </p:val>
                                        </p:tav>
                                      </p:tavLst>
                                    </p:anim>
                                  </p:childTnLst>
                                </p:cTn>
                              </p:par>
                            </p:childTnLst>
                          </p:cTn>
                        </p:par>
                        <p:par>
                          <p:cTn id="82" fill="hold">
                            <p:stCondLst>
                              <p:cond delay="10750"/>
                            </p:stCondLst>
                            <p:childTnLst>
                              <p:par>
                                <p:cTn id="83" presetID="22" presetClass="entr" presetSubtype="1" fill="hold" grpId="0" nodeType="afterEffect">
                                  <p:stCondLst>
                                    <p:cond delay="0"/>
                                  </p:stCondLst>
                                  <p:childTnLst>
                                    <p:set>
                                      <p:cBhvr>
                                        <p:cTn id="84" dur="1" fill="hold">
                                          <p:stCondLst>
                                            <p:cond delay="0"/>
                                          </p:stCondLst>
                                        </p:cTn>
                                        <p:tgtEl>
                                          <p:spTgt spid="27"/>
                                        </p:tgtEl>
                                        <p:attrNameLst>
                                          <p:attrName>style.visibility</p:attrName>
                                        </p:attrNameLst>
                                      </p:cBhvr>
                                      <p:to>
                                        <p:strVal val="visible"/>
                                      </p:to>
                                    </p:set>
                                    <p:animEffect transition="in" filter="wipe(up)">
                                      <p:cBhvr>
                                        <p:cTn id="85" dur="1000"/>
                                        <p:tgtEl>
                                          <p:spTgt spid="27"/>
                                        </p:tgtEl>
                                      </p:cBhvr>
                                    </p:animEffect>
                                  </p:childTnLst>
                                </p:cTn>
                              </p:par>
                            </p:childTnLst>
                          </p:cTn>
                        </p:par>
                        <p:par>
                          <p:cTn id="86" fill="hold">
                            <p:stCondLst>
                              <p:cond delay="11750"/>
                            </p:stCondLst>
                            <p:childTnLst>
                              <p:par>
                                <p:cTn id="87" presetID="53" presetClass="entr" presetSubtype="16" fill="hold" grpId="0" nodeType="afterEffect">
                                  <p:stCondLst>
                                    <p:cond delay="0"/>
                                  </p:stCondLst>
                                  <p:childTnLst>
                                    <p:set>
                                      <p:cBhvr>
                                        <p:cTn id="88" dur="1" fill="hold">
                                          <p:stCondLst>
                                            <p:cond delay="0"/>
                                          </p:stCondLst>
                                        </p:cTn>
                                        <p:tgtEl>
                                          <p:spTgt spid="31"/>
                                        </p:tgtEl>
                                        <p:attrNameLst>
                                          <p:attrName>style.visibility</p:attrName>
                                        </p:attrNameLst>
                                      </p:cBhvr>
                                      <p:to>
                                        <p:strVal val="visible"/>
                                      </p:to>
                                    </p:set>
                                    <p:anim calcmode="lin" valueType="num">
                                      <p:cBhvr>
                                        <p:cTn id="89" dur="750" fill="hold"/>
                                        <p:tgtEl>
                                          <p:spTgt spid="31"/>
                                        </p:tgtEl>
                                        <p:attrNameLst>
                                          <p:attrName>ppt_w</p:attrName>
                                        </p:attrNameLst>
                                      </p:cBhvr>
                                      <p:tavLst>
                                        <p:tav tm="0">
                                          <p:val>
                                            <p:fltVal val="0"/>
                                          </p:val>
                                        </p:tav>
                                        <p:tav tm="100000">
                                          <p:val>
                                            <p:strVal val="#ppt_w"/>
                                          </p:val>
                                        </p:tav>
                                      </p:tavLst>
                                    </p:anim>
                                    <p:anim calcmode="lin" valueType="num">
                                      <p:cBhvr>
                                        <p:cTn id="90" dur="750" fill="hold"/>
                                        <p:tgtEl>
                                          <p:spTgt spid="31"/>
                                        </p:tgtEl>
                                        <p:attrNameLst>
                                          <p:attrName>ppt_h</p:attrName>
                                        </p:attrNameLst>
                                      </p:cBhvr>
                                      <p:tavLst>
                                        <p:tav tm="0">
                                          <p:val>
                                            <p:fltVal val="0"/>
                                          </p:val>
                                        </p:tav>
                                        <p:tav tm="100000">
                                          <p:val>
                                            <p:strVal val="#ppt_h"/>
                                          </p:val>
                                        </p:tav>
                                      </p:tavLst>
                                    </p:anim>
                                    <p:animEffect transition="in" filter="fade">
                                      <p:cBhvr>
                                        <p:cTn id="91" dur="750"/>
                                        <p:tgtEl>
                                          <p:spTgt spid="31"/>
                                        </p:tgtEl>
                                      </p:cBhvr>
                                    </p:animEffect>
                                  </p:childTnLst>
                                </p:cTn>
                              </p:par>
                              <p:par>
                                <p:cTn id="92" presetID="2" presetClass="entr" presetSubtype="4" fill="hold" nodeType="withEffect">
                                  <p:stCondLst>
                                    <p:cond delay="0"/>
                                  </p:stCondLst>
                                  <p:childTnLst>
                                    <p:set>
                                      <p:cBhvr>
                                        <p:cTn id="93" dur="1" fill="hold">
                                          <p:stCondLst>
                                            <p:cond delay="0"/>
                                          </p:stCondLst>
                                        </p:cTn>
                                        <p:tgtEl>
                                          <p:spTgt spid="44"/>
                                        </p:tgtEl>
                                        <p:attrNameLst>
                                          <p:attrName>style.visibility</p:attrName>
                                        </p:attrNameLst>
                                      </p:cBhvr>
                                      <p:to>
                                        <p:strVal val="visible"/>
                                      </p:to>
                                    </p:set>
                                    <p:anim calcmode="lin" valueType="num">
                                      <p:cBhvr additive="base">
                                        <p:cTn id="94" dur="750" fill="hold"/>
                                        <p:tgtEl>
                                          <p:spTgt spid="44"/>
                                        </p:tgtEl>
                                        <p:attrNameLst>
                                          <p:attrName>ppt_x</p:attrName>
                                        </p:attrNameLst>
                                      </p:cBhvr>
                                      <p:tavLst>
                                        <p:tav tm="0">
                                          <p:val>
                                            <p:strVal val="#ppt_x"/>
                                          </p:val>
                                        </p:tav>
                                        <p:tav tm="100000">
                                          <p:val>
                                            <p:strVal val="#ppt_x"/>
                                          </p:val>
                                        </p:tav>
                                      </p:tavLst>
                                    </p:anim>
                                    <p:anim calcmode="lin" valueType="num">
                                      <p:cBhvr additive="base">
                                        <p:cTn id="95" dur="750" fill="hold"/>
                                        <p:tgtEl>
                                          <p:spTgt spid="44"/>
                                        </p:tgtEl>
                                        <p:attrNameLst>
                                          <p:attrName>ppt_y</p:attrName>
                                        </p:attrNameLst>
                                      </p:cBhvr>
                                      <p:tavLst>
                                        <p:tav tm="0">
                                          <p:val>
                                            <p:strVal val="1+#ppt_h/2"/>
                                          </p:val>
                                        </p:tav>
                                        <p:tav tm="100000">
                                          <p:val>
                                            <p:strVal val="#ppt_y"/>
                                          </p:val>
                                        </p:tav>
                                      </p:tavLst>
                                    </p:anim>
                                  </p:childTnLst>
                                </p:cTn>
                              </p:par>
                            </p:childTnLst>
                          </p:cTn>
                        </p:par>
                        <p:par>
                          <p:cTn id="96" fill="hold">
                            <p:stCondLst>
                              <p:cond delay="12500"/>
                            </p:stCondLst>
                            <p:childTnLst>
                              <p:par>
                                <p:cTn id="97" presetID="42" presetClass="entr" presetSubtype="0" fill="hold" grpId="0" nodeType="afterEffect">
                                  <p:stCondLst>
                                    <p:cond delay="0"/>
                                  </p:stCondLst>
                                  <p:childTnLst>
                                    <p:set>
                                      <p:cBhvr>
                                        <p:cTn id="98" dur="1" fill="hold">
                                          <p:stCondLst>
                                            <p:cond delay="0"/>
                                          </p:stCondLst>
                                        </p:cTn>
                                        <p:tgtEl>
                                          <p:spTgt spid="35"/>
                                        </p:tgtEl>
                                        <p:attrNameLst>
                                          <p:attrName>style.visibility</p:attrName>
                                        </p:attrNameLst>
                                      </p:cBhvr>
                                      <p:to>
                                        <p:strVal val="visible"/>
                                      </p:to>
                                    </p:set>
                                    <p:animEffect transition="in" filter="fade">
                                      <p:cBhvr>
                                        <p:cTn id="99" dur="1000"/>
                                        <p:tgtEl>
                                          <p:spTgt spid="35"/>
                                        </p:tgtEl>
                                      </p:cBhvr>
                                    </p:animEffect>
                                    <p:anim calcmode="lin" valueType="num">
                                      <p:cBhvr>
                                        <p:cTn id="100" dur="1000" fill="hold"/>
                                        <p:tgtEl>
                                          <p:spTgt spid="35"/>
                                        </p:tgtEl>
                                        <p:attrNameLst>
                                          <p:attrName>ppt_x</p:attrName>
                                        </p:attrNameLst>
                                      </p:cBhvr>
                                      <p:tavLst>
                                        <p:tav tm="0">
                                          <p:val>
                                            <p:strVal val="#ppt_x"/>
                                          </p:val>
                                        </p:tav>
                                        <p:tav tm="100000">
                                          <p:val>
                                            <p:strVal val="#ppt_x"/>
                                          </p:val>
                                        </p:tav>
                                      </p:tavLst>
                                    </p:anim>
                                    <p:anim calcmode="lin" valueType="num">
                                      <p:cBhvr>
                                        <p:cTn id="101" dur="1000" fill="hold"/>
                                        <p:tgtEl>
                                          <p:spTgt spid="35"/>
                                        </p:tgtEl>
                                        <p:attrNameLst>
                                          <p:attrName>ppt_y</p:attrName>
                                        </p:attrNameLst>
                                      </p:cBhvr>
                                      <p:tavLst>
                                        <p:tav tm="0">
                                          <p:val>
                                            <p:strVal val="#ppt_y+.1"/>
                                          </p:val>
                                        </p:tav>
                                        <p:tav tm="100000">
                                          <p:val>
                                            <p:strVal val="#ppt_y"/>
                                          </p:val>
                                        </p:tav>
                                      </p:tavLst>
                                    </p:anim>
                                  </p:childTnLst>
                                </p:cTn>
                              </p:par>
                            </p:childTnLst>
                          </p:cTn>
                        </p:par>
                        <p:par>
                          <p:cTn id="102" fill="hold">
                            <p:stCondLst>
                              <p:cond delay="13500"/>
                            </p:stCondLst>
                            <p:childTnLst>
                              <p:par>
                                <p:cTn id="103" presetID="42" presetClass="entr" presetSubtype="0" fill="hold" grpId="0" nodeType="afterEffect">
                                  <p:stCondLst>
                                    <p:cond delay="0"/>
                                  </p:stCondLst>
                                  <p:childTnLst>
                                    <p:set>
                                      <p:cBhvr>
                                        <p:cTn id="104" dur="1" fill="hold">
                                          <p:stCondLst>
                                            <p:cond delay="0"/>
                                          </p:stCondLst>
                                        </p:cTn>
                                        <p:tgtEl>
                                          <p:spTgt spid="39"/>
                                        </p:tgtEl>
                                        <p:attrNameLst>
                                          <p:attrName>style.visibility</p:attrName>
                                        </p:attrNameLst>
                                      </p:cBhvr>
                                      <p:to>
                                        <p:strVal val="visible"/>
                                      </p:to>
                                    </p:set>
                                    <p:animEffect transition="in" filter="fade">
                                      <p:cBhvr>
                                        <p:cTn id="105" dur="1000"/>
                                        <p:tgtEl>
                                          <p:spTgt spid="39"/>
                                        </p:tgtEl>
                                      </p:cBhvr>
                                    </p:animEffect>
                                    <p:anim calcmode="lin" valueType="num">
                                      <p:cBhvr>
                                        <p:cTn id="106" dur="1000" fill="hold"/>
                                        <p:tgtEl>
                                          <p:spTgt spid="39"/>
                                        </p:tgtEl>
                                        <p:attrNameLst>
                                          <p:attrName>ppt_x</p:attrName>
                                        </p:attrNameLst>
                                      </p:cBhvr>
                                      <p:tavLst>
                                        <p:tav tm="0">
                                          <p:val>
                                            <p:strVal val="#ppt_x"/>
                                          </p:val>
                                        </p:tav>
                                        <p:tav tm="100000">
                                          <p:val>
                                            <p:strVal val="#ppt_x"/>
                                          </p:val>
                                        </p:tav>
                                      </p:tavLst>
                                    </p:anim>
                                    <p:anim calcmode="lin" valueType="num">
                                      <p:cBhvr>
                                        <p:cTn id="107" dur="1000" fill="hold"/>
                                        <p:tgtEl>
                                          <p:spTgt spid="39"/>
                                        </p:tgtEl>
                                        <p:attrNameLst>
                                          <p:attrName>ppt_y</p:attrName>
                                        </p:attrNameLst>
                                      </p:cBhvr>
                                      <p:tavLst>
                                        <p:tav tm="0">
                                          <p:val>
                                            <p:strVal val="#ppt_y+.1"/>
                                          </p:val>
                                        </p:tav>
                                        <p:tav tm="100000">
                                          <p:val>
                                            <p:strVal val="#ppt_y"/>
                                          </p:val>
                                        </p:tav>
                                      </p:tavLst>
                                    </p:anim>
                                  </p:childTnLst>
                                </p:cTn>
                              </p:par>
                            </p:childTnLst>
                          </p:cTn>
                        </p:par>
                        <p:par>
                          <p:cTn id="108" fill="hold">
                            <p:stCondLst>
                              <p:cond delay="14500"/>
                            </p:stCondLst>
                            <p:childTnLst>
                              <p:par>
                                <p:cTn id="109" presetID="22" presetClass="entr" presetSubtype="1" fill="hold" grpId="0" nodeType="afterEffect">
                                  <p:stCondLst>
                                    <p:cond delay="0"/>
                                  </p:stCondLst>
                                  <p:childTnLst>
                                    <p:set>
                                      <p:cBhvr>
                                        <p:cTn id="110" dur="1" fill="hold">
                                          <p:stCondLst>
                                            <p:cond delay="0"/>
                                          </p:stCondLst>
                                        </p:cTn>
                                        <p:tgtEl>
                                          <p:spTgt spid="34"/>
                                        </p:tgtEl>
                                        <p:attrNameLst>
                                          <p:attrName>style.visibility</p:attrName>
                                        </p:attrNameLst>
                                      </p:cBhvr>
                                      <p:to>
                                        <p:strVal val="visible"/>
                                      </p:to>
                                    </p:set>
                                    <p:animEffect transition="in" filter="wipe(up)">
                                      <p:cBhvr>
                                        <p:cTn id="111" dur="1000"/>
                                        <p:tgtEl>
                                          <p:spTgt spid="3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9" grpId="0" animBg="1"/>
      <p:bldP spid="11" grpId="0" animBg="1"/>
      <p:bldP spid="12" grpId="0"/>
      <p:bldP spid="13" grpId="0"/>
      <p:bldP spid="17" grpId="0" animBg="1"/>
      <p:bldP spid="20" grpId="0"/>
      <p:bldP spid="21" grpId="0"/>
      <p:bldP spid="24" grpId="0" animBg="1"/>
      <p:bldP spid="27" grpId="0"/>
      <p:bldP spid="28" grpId="0"/>
      <p:bldP spid="31" grpId="0" animBg="1"/>
      <p:bldP spid="34" grpId="0"/>
      <p:bldP spid="35" grpId="0"/>
      <p:bldP spid="38" grpId="0" animBg="1"/>
      <p:bldP spid="39" grpId="0" animBg="1"/>
      <p:bldP spid="40"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67" name="Group 66">
            <a:extLst>
              <a:ext uri="{FF2B5EF4-FFF2-40B4-BE49-F238E27FC236}">
                <a16:creationId xmlns:a16="http://schemas.microsoft.com/office/drawing/2014/main" id="{6F947252-A703-4711-B3DD-54FC469013E1}"/>
              </a:ext>
            </a:extLst>
          </p:cNvPr>
          <p:cNvGrpSpPr/>
          <p:nvPr/>
        </p:nvGrpSpPr>
        <p:grpSpPr>
          <a:xfrm>
            <a:off x="1569810" y="2052252"/>
            <a:ext cx="2133917" cy="2478771"/>
            <a:chOff x="1569810" y="2052252"/>
            <a:chExt cx="2133917" cy="2478771"/>
          </a:xfrm>
        </p:grpSpPr>
        <p:sp>
          <p:nvSpPr>
            <p:cNvPr id="50" name="Freeform: Shape 49">
              <a:extLst>
                <a:ext uri="{FF2B5EF4-FFF2-40B4-BE49-F238E27FC236}">
                  <a16:creationId xmlns:a16="http://schemas.microsoft.com/office/drawing/2014/main" id="{27DDCB21-381A-4815-8B27-3CD9BD98F574}"/>
                </a:ext>
              </a:extLst>
            </p:cNvPr>
            <p:cNvSpPr>
              <a:spLocks noChangeAspect="1"/>
            </p:cNvSpPr>
            <p:nvPr/>
          </p:nvSpPr>
          <p:spPr>
            <a:xfrm rot="17363696">
              <a:off x="1397383" y="2224679"/>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3" name="Text Box 10">
              <a:extLst>
                <a:ext uri="{FF2B5EF4-FFF2-40B4-BE49-F238E27FC236}">
                  <a16:creationId xmlns:a16="http://schemas.microsoft.com/office/drawing/2014/main" id="{6DE2DA93-E96F-46BB-B728-6D258090B531}"/>
                </a:ext>
              </a:extLst>
            </p:cNvPr>
            <p:cNvSpPr txBox="1">
              <a:spLocks noChangeArrowheads="1"/>
            </p:cNvSpPr>
            <p:nvPr/>
          </p:nvSpPr>
          <p:spPr bwMode="auto">
            <a:xfrm rot="17363696">
              <a:off x="1682871" y="281528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9" name="Freeform 41">
              <a:extLst>
                <a:ext uri="{FF2B5EF4-FFF2-40B4-BE49-F238E27FC236}">
                  <a16:creationId xmlns:a16="http://schemas.microsoft.com/office/drawing/2014/main" id="{17B43B54-E43F-4B0A-A0FE-CABD573C94A9}"/>
                </a:ext>
              </a:extLst>
            </p:cNvPr>
            <p:cNvSpPr>
              <a:spLocks noChangeAspect="1" noEditPoints="1"/>
            </p:cNvSpPr>
            <p:nvPr/>
          </p:nvSpPr>
          <p:spPr bwMode="auto">
            <a:xfrm>
              <a:off x="2954364" y="3327862"/>
              <a:ext cx="411784" cy="32004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6" name="Group 65">
            <a:extLst>
              <a:ext uri="{FF2B5EF4-FFF2-40B4-BE49-F238E27FC236}">
                <a16:creationId xmlns:a16="http://schemas.microsoft.com/office/drawing/2014/main" id="{0A2B9C39-C49A-4A94-98C3-E3745F3FADA8}"/>
              </a:ext>
            </a:extLst>
          </p:cNvPr>
          <p:cNvGrpSpPr/>
          <p:nvPr/>
        </p:nvGrpSpPr>
        <p:grpSpPr>
          <a:xfrm>
            <a:off x="1831638" y="3532906"/>
            <a:ext cx="2478771" cy="2133917"/>
            <a:chOff x="1831638" y="3532906"/>
            <a:chExt cx="2478771" cy="2133917"/>
          </a:xfrm>
        </p:grpSpPr>
        <p:sp>
          <p:nvSpPr>
            <p:cNvPr id="44" name="Freeform: Shape 43">
              <a:extLst>
                <a:ext uri="{FF2B5EF4-FFF2-40B4-BE49-F238E27FC236}">
                  <a16:creationId xmlns:a16="http://schemas.microsoft.com/office/drawing/2014/main" id="{DDE8830A-B43E-49CE-B130-83589492AE32}"/>
                </a:ext>
              </a:extLst>
            </p:cNvPr>
            <p:cNvSpPr>
              <a:spLocks noChangeAspect="1"/>
            </p:cNvSpPr>
            <p:nvPr/>
          </p:nvSpPr>
          <p:spPr>
            <a:xfrm rot="13083777">
              <a:off x="1831638" y="3532906"/>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Text Box 10">
              <a:extLst>
                <a:ext uri="{FF2B5EF4-FFF2-40B4-BE49-F238E27FC236}">
                  <a16:creationId xmlns:a16="http://schemas.microsoft.com/office/drawing/2014/main" id="{46F0AA8B-4D2C-478E-99FA-AC67BAB4E79B}"/>
                </a:ext>
              </a:extLst>
            </p:cNvPr>
            <p:cNvSpPr txBox="1">
              <a:spLocks noChangeArrowheads="1"/>
            </p:cNvSpPr>
            <p:nvPr/>
          </p:nvSpPr>
          <p:spPr bwMode="auto">
            <a:xfrm rot="13083777">
              <a:off x="2229997" y="4510215"/>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58" name="Freeform 37">
              <a:extLst>
                <a:ext uri="{FF2B5EF4-FFF2-40B4-BE49-F238E27FC236}">
                  <a16:creationId xmlns:a16="http://schemas.microsoft.com/office/drawing/2014/main" id="{BB085BE0-29E8-42D1-B5F4-00E5E8924C54}"/>
                </a:ext>
              </a:extLst>
            </p:cNvPr>
            <p:cNvSpPr>
              <a:spLocks noChangeAspect="1" noEditPoints="1"/>
            </p:cNvSpPr>
            <p:nvPr/>
          </p:nvSpPr>
          <p:spPr bwMode="auto">
            <a:xfrm>
              <a:off x="3291362" y="3935001"/>
              <a:ext cx="290945" cy="320040"/>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4C4F54"/>
            </a:solidFill>
            <a:ln>
              <a:noFill/>
            </a:ln>
          </p:spPr>
          <p:txBody>
            <a:bodyPr vert="horz" wrap="square" lIns="91440" tIns="45720" rIns="91440" bIns="45720" numCol="1" anchor="t" anchorCtr="0" compatLnSpc="1">
              <a:prstTxWarp prst="textNoShape">
                <a:avLst/>
              </a:prstTxWarp>
            </a:bodyPr>
            <a:lstStyle/>
            <a:p>
              <a:endParaRPr lang="en-US"/>
            </a:p>
          </p:txBody>
        </p:sp>
      </p:grpSp>
      <p:grpSp>
        <p:nvGrpSpPr>
          <p:cNvPr id="65" name="Group 64">
            <a:extLst>
              <a:ext uri="{FF2B5EF4-FFF2-40B4-BE49-F238E27FC236}">
                <a16:creationId xmlns:a16="http://schemas.microsoft.com/office/drawing/2014/main" id="{051F26C2-61EC-4EC7-ADA3-10B5B1C8FD86}"/>
              </a:ext>
            </a:extLst>
          </p:cNvPr>
          <p:cNvGrpSpPr/>
          <p:nvPr/>
        </p:nvGrpSpPr>
        <p:grpSpPr>
          <a:xfrm>
            <a:off x="3207000" y="3489663"/>
            <a:ext cx="2478771" cy="2133917"/>
            <a:chOff x="3207000" y="3489663"/>
            <a:chExt cx="2478771" cy="2133917"/>
          </a:xfrm>
        </p:grpSpPr>
        <p:sp>
          <p:nvSpPr>
            <p:cNvPr id="38" name="Freeform: Shape 37">
              <a:extLst>
                <a:ext uri="{FF2B5EF4-FFF2-40B4-BE49-F238E27FC236}">
                  <a16:creationId xmlns:a16="http://schemas.microsoft.com/office/drawing/2014/main" id="{B3D5CED0-7E98-492D-822F-4C1B760B34E5}"/>
                </a:ext>
              </a:extLst>
            </p:cNvPr>
            <p:cNvSpPr>
              <a:spLocks noChangeAspect="1"/>
            </p:cNvSpPr>
            <p:nvPr/>
          </p:nvSpPr>
          <p:spPr>
            <a:xfrm rot="8748941">
              <a:off x="3207000" y="3489663"/>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1" name="Text Box 10">
              <a:extLst>
                <a:ext uri="{FF2B5EF4-FFF2-40B4-BE49-F238E27FC236}">
                  <a16:creationId xmlns:a16="http://schemas.microsoft.com/office/drawing/2014/main" id="{73BB5318-9EB2-45D6-8952-64A360F0537E}"/>
                </a:ext>
              </a:extLst>
            </p:cNvPr>
            <p:cNvSpPr txBox="1">
              <a:spLocks noChangeArrowheads="1"/>
            </p:cNvSpPr>
            <p:nvPr/>
          </p:nvSpPr>
          <p:spPr bwMode="auto">
            <a:xfrm rot="8748941">
              <a:off x="4012435" y="4480754"/>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0" name="Freeform 101">
              <a:extLst>
                <a:ext uri="{FF2B5EF4-FFF2-40B4-BE49-F238E27FC236}">
                  <a16:creationId xmlns:a16="http://schemas.microsoft.com/office/drawing/2014/main" id="{14240399-A17D-4717-A453-74024BF225A5}"/>
                </a:ext>
              </a:extLst>
            </p:cNvPr>
            <p:cNvSpPr>
              <a:spLocks noChangeAspect="1" noEditPoints="1"/>
            </p:cNvSpPr>
            <p:nvPr/>
          </p:nvSpPr>
          <p:spPr bwMode="auto">
            <a:xfrm>
              <a:off x="3879061" y="3944452"/>
              <a:ext cx="345926" cy="3200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4" name="Group 63">
            <a:extLst>
              <a:ext uri="{FF2B5EF4-FFF2-40B4-BE49-F238E27FC236}">
                <a16:creationId xmlns:a16="http://schemas.microsoft.com/office/drawing/2014/main" id="{1FF291FD-E3AE-4FCE-9EAF-FD4EE857049F}"/>
              </a:ext>
            </a:extLst>
          </p:cNvPr>
          <p:cNvGrpSpPr/>
          <p:nvPr/>
        </p:nvGrpSpPr>
        <p:grpSpPr>
          <a:xfrm>
            <a:off x="3764123" y="1990178"/>
            <a:ext cx="2133917" cy="2478771"/>
            <a:chOff x="3764123" y="1990178"/>
            <a:chExt cx="2133917" cy="2478771"/>
          </a:xfrm>
        </p:grpSpPr>
        <p:sp>
          <p:nvSpPr>
            <p:cNvPr id="32" name="Freeform: Shape 31">
              <a:extLst>
                <a:ext uri="{FF2B5EF4-FFF2-40B4-BE49-F238E27FC236}">
                  <a16:creationId xmlns:a16="http://schemas.microsoft.com/office/drawing/2014/main" id="{4D034055-8ADA-4DDD-A2DB-2E44DD63D48A}"/>
                </a:ext>
              </a:extLst>
            </p:cNvPr>
            <p:cNvSpPr>
              <a:spLocks noChangeAspect="1"/>
            </p:cNvSpPr>
            <p:nvPr/>
          </p:nvSpPr>
          <p:spPr>
            <a:xfrm rot="4388004">
              <a:off x="3591696" y="2162605"/>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134D6C5E-74CF-44A4-B818-7BD28CFC380D}"/>
                </a:ext>
              </a:extLst>
            </p:cNvPr>
            <p:cNvSpPr txBox="1">
              <a:spLocks noChangeArrowheads="1"/>
            </p:cNvSpPr>
            <p:nvPr/>
          </p:nvSpPr>
          <p:spPr bwMode="auto">
            <a:xfrm rot="4388004">
              <a:off x="4533626" y="2767693"/>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62" name="Freeform 39">
              <a:extLst>
                <a:ext uri="{FF2B5EF4-FFF2-40B4-BE49-F238E27FC236}">
                  <a16:creationId xmlns:a16="http://schemas.microsoft.com/office/drawing/2014/main" id="{A99B89BC-B6B4-4988-BA61-71C64C2B240D}"/>
                </a:ext>
              </a:extLst>
            </p:cNvPr>
            <p:cNvSpPr>
              <a:spLocks noChangeAspect="1" noEditPoints="1"/>
            </p:cNvSpPr>
            <p:nvPr/>
          </p:nvSpPr>
          <p:spPr bwMode="auto">
            <a:xfrm>
              <a:off x="4124124" y="3252334"/>
              <a:ext cx="244632" cy="36576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63" name="Group 62">
            <a:extLst>
              <a:ext uri="{FF2B5EF4-FFF2-40B4-BE49-F238E27FC236}">
                <a16:creationId xmlns:a16="http://schemas.microsoft.com/office/drawing/2014/main" id="{9C9922F2-4D32-411D-8E40-11958AE69642}"/>
              </a:ext>
            </a:extLst>
          </p:cNvPr>
          <p:cNvGrpSpPr/>
          <p:nvPr/>
        </p:nvGrpSpPr>
        <p:grpSpPr>
          <a:xfrm>
            <a:off x="2456303" y="1392332"/>
            <a:ext cx="2478771" cy="2133917"/>
            <a:chOff x="2456303" y="1392332"/>
            <a:chExt cx="2478771" cy="2133917"/>
          </a:xfrm>
        </p:grpSpPr>
        <p:sp>
          <p:nvSpPr>
            <p:cNvPr id="10" name="Freeform: Shape 9">
              <a:extLst>
                <a:ext uri="{FF2B5EF4-FFF2-40B4-BE49-F238E27FC236}">
                  <a16:creationId xmlns:a16="http://schemas.microsoft.com/office/drawing/2014/main" id="{C83D848C-9F59-42BD-90BB-F97E0932A59F}"/>
                </a:ext>
              </a:extLst>
            </p:cNvPr>
            <p:cNvSpPr>
              <a:spLocks noChangeAspect="1"/>
            </p:cNvSpPr>
            <p:nvPr/>
          </p:nvSpPr>
          <p:spPr>
            <a:xfrm>
              <a:off x="2456303" y="1392332"/>
              <a:ext cx="2478771" cy="2133917"/>
            </a:xfrm>
            <a:custGeom>
              <a:avLst/>
              <a:gdLst>
                <a:gd name="connsiteX0" fmla="*/ 1293875 w 2478771"/>
                <a:gd name="connsiteY0" fmla="*/ 0 h 2133917"/>
                <a:gd name="connsiteX1" fmla="*/ 2347197 w 2478771"/>
                <a:gd name="connsiteY1" fmla="*/ 266711 h 2133917"/>
                <a:gd name="connsiteX2" fmla="*/ 2478771 w 2478771"/>
                <a:gd name="connsiteY2" fmla="*/ 346644 h 2133917"/>
                <a:gd name="connsiteX3" fmla="*/ 1300925 w 2478771"/>
                <a:gd name="connsiteY3" fmla="*/ 2133917 h 2133917"/>
                <a:gd name="connsiteX4" fmla="*/ 0 w 2478771"/>
                <a:gd name="connsiteY4" fmla="*/ 421036 h 2133917"/>
                <a:gd name="connsiteX5" fmla="*/ 58355 w 2478771"/>
                <a:gd name="connsiteY5" fmla="*/ 377399 h 2133917"/>
                <a:gd name="connsiteX6" fmla="*/ 1293875 w 2478771"/>
                <a:gd name="connsiteY6" fmla="*/ 0 h 213391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2478771" h="2133917">
                  <a:moveTo>
                    <a:pt x="1293875" y="0"/>
                  </a:moveTo>
                  <a:cubicBezTo>
                    <a:pt x="1675263" y="0"/>
                    <a:pt x="2034084" y="96618"/>
                    <a:pt x="2347197" y="266711"/>
                  </a:cubicBezTo>
                  <a:lnTo>
                    <a:pt x="2478771" y="346644"/>
                  </a:lnTo>
                  <a:lnTo>
                    <a:pt x="1300925" y="2133917"/>
                  </a:lnTo>
                  <a:lnTo>
                    <a:pt x="0" y="421036"/>
                  </a:lnTo>
                  <a:lnTo>
                    <a:pt x="58355" y="377399"/>
                  </a:lnTo>
                  <a:cubicBezTo>
                    <a:pt x="411041" y="139129"/>
                    <a:pt x="836211" y="0"/>
                    <a:pt x="1293875"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Text Box 10">
              <a:extLst>
                <a:ext uri="{FF2B5EF4-FFF2-40B4-BE49-F238E27FC236}">
                  <a16:creationId xmlns:a16="http://schemas.microsoft.com/office/drawing/2014/main" id="{5CA9ACC3-C1AD-414E-A3F2-A0C79EF40008}"/>
                </a:ext>
              </a:extLst>
            </p:cNvPr>
            <p:cNvSpPr txBox="1">
              <a:spLocks noChangeArrowheads="1"/>
            </p:cNvSpPr>
            <p:nvPr/>
          </p:nvSpPr>
          <p:spPr bwMode="auto">
            <a:xfrm>
              <a:off x="3067639" y="1752200"/>
              <a:ext cx="1256095"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4C4F54"/>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a:t>
              </a:r>
            </a:p>
          </p:txBody>
        </p:sp>
        <p:sp>
          <p:nvSpPr>
            <p:cNvPr id="29" name="Freeform 171">
              <a:extLst>
                <a:ext uri="{FF2B5EF4-FFF2-40B4-BE49-F238E27FC236}">
                  <a16:creationId xmlns:a16="http://schemas.microsoft.com/office/drawing/2014/main" id="{5B291B00-3086-481E-9A14-1F16E61D6663}"/>
                </a:ext>
              </a:extLst>
            </p:cNvPr>
            <p:cNvSpPr>
              <a:spLocks noChangeAspect="1" noEditPoints="1"/>
            </p:cNvSpPr>
            <p:nvPr/>
          </p:nvSpPr>
          <p:spPr bwMode="auto">
            <a:xfrm>
              <a:off x="3571751" y="2879314"/>
              <a:ext cx="358285" cy="32004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sp>
        <p:nvSpPr>
          <p:cNvPr id="55" name="Freeform: Shape 54">
            <a:extLst>
              <a:ext uri="{FF2B5EF4-FFF2-40B4-BE49-F238E27FC236}">
                <a16:creationId xmlns:a16="http://schemas.microsoft.com/office/drawing/2014/main" id="{07F42179-93EA-45EF-BC79-11D22DFB1230}"/>
              </a:ext>
            </a:extLst>
          </p:cNvPr>
          <p:cNvSpPr/>
          <p:nvPr/>
        </p:nvSpPr>
        <p:spPr>
          <a:xfrm flipH="1">
            <a:off x="7001804"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6" name="Freeform: Shape 25">
            <a:extLst>
              <a:ext uri="{FF2B5EF4-FFF2-40B4-BE49-F238E27FC236}">
                <a16:creationId xmlns:a16="http://schemas.microsoft.com/office/drawing/2014/main" id="{9DC41192-CFDB-40A8-8E10-5247DAA6B5EE}"/>
              </a:ext>
            </a:extLst>
          </p:cNvPr>
          <p:cNvSpPr>
            <a:spLocks noChangeAspect="1"/>
          </p:cNvSpPr>
          <p:nvPr/>
        </p:nvSpPr>
        <p:spPr>
          <a:xfrm rot="21540000">
            <a:off x="2191614" y="996325"/>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34738D"/>
          </a:solidFill>
          <a:ln>
            <a:noFill/>
          </a:ln>
          <a:effectLst>
            <a:outerShdw blurRad="50800" dist="38100" dir="5400000" algn="t"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70F63559-4209-448B-ACF0-39AA029EE69F}"/>
              </a:ext>
            </a:extLst>
          </p:cNvPr>
          <p:cNvSpPr>
            <a:spLocks noChangeAspect="1"/>
          </p:cNvSpPr>
          <p:nvPr/>
        </p:nvSpPr>
        <p:spPr>
          <a:xfrm>
            <a:off x="3375658" y="914400"/>
            <a:ext cx="640059" cy="640080"/>
          </a:xfrm>
          <a:prstGeom prst="ellipse">
            <a:avLst/>
          </a:prstGeom>
          <a:solidFill>
            <a:srgbClr val="34738D"/>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33" name="Freeform: Shape 32">
            <a:extLst>
              <a:ext uri="{FF2B5EF4-FFF2-40B4-BE49-F238E27FC236}">
                <a16:creationId xmlns:a16="http://schemas.microsoft.com/office/drawing/2014/main" id="{D3B48B21-7862-49F9-BA1D-79E9E15CF735}"/>
              </a:ext>
            </a:extLst>
          </p:cNvPr>
          <p:cNvSpPr>
            <a:spLocks noChangeAspect="1"/>
          </p:cNvSpPr>
          <p:nvPr/>
        </p:nvSpPr>
        <p:spPr>
          <a:xfrm rot="4328004">
            <a:off x="4347615" y="2523648"/>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189A80"/>
          </a:solidFill>
          <a:ln>
            <a:noFill/>
          </a:ln>
          <a:effectLst>
            <a:outerShdw blurRad="50800" dist="38100" dir="8100000" algn="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Oval 33">
            <a:extLst>
              <a:ext uri="{FF2B5EF4-FFF2-40B4-BE49-F238E27FC236}">
                <a16:creationId xmlns:a16="http://schemas.microsoft.com/office/drawing/2014/main" id="{4002E269-48DA-4A13-877F-CD45B5CB9E41}"/>
              </a:ext>
            </a:extLst>
          </p:cNvPr>
          <p:cNvSpPr>
            <a:spLocks noChangeAspect="1"/>
          </p:cNvSpPr>
          <p:nvPr/>
        </p:nvSpPr>
        <p:spPr>
          <a:xfrm rot="4388004">
            <a:off x="5683213" y="2554139"/>
            <a:ext cx="640059" cy="640080"/>
          </a:xfrm>
          <a:prstGeom prst="ellipse">
            <a:avLst/>
          </a:prstGeom>
          <a:solidFill>
            <a:srgbClr val="189A80"/>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39" name="Freeform: Shape 38">
            <a:extLst>
              <a:ext uri="{FF2B5EF4-FFF2-40B4-BE49-F238E27FC236}">
                <a16:creationId xmlns:a16="http://schemas.microsoft.com/office/drawing/2014/main" id="{82EBA534-618B-46DF-927D-E321E6298926}"/>
              </a:ext>
            </a:extLst>
          </p:cNvPr>
          <p:cNvSpPr>
            <a:spLocks noChangeAspect="1"/>
          </p:cNvSpPr>
          <p:nvPr/>
        </p:nvSpPr>
        <p:spPr>
          <a:xfrm rot="8688941">
            <a:off x="3541524" y="504237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EF9D27"/>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Oval 39">
            <a:extLst>
              <a:ext uri="{FF2B5EF4-FFF2-40B4-BE49-F238E27FC236}">
                <a16:creationId xmlns:a16="http://schemas.microsoft.com/office/drawing/2014/main" id="{8FD99834-9FFE-4205-8DE6-8ECA079CCD8E}"/>
              </a:ext>
            </a:extLst>
          </p:cNvPr>
          <p:cNvSpPr>
            <a:spLocks noChangeAspect="1"/>
          </p:cNvSpPr>
          <p:nvPr/>
        </p:nvSpPr>
        <p:spPr>
          <a:xfrm rot="8748941">
            <a:off x="4814548" y="5249820"/>
            <a:ext cx="640059" cy="640080"/>
          </a:xfrm>
          <a:prstGeom prst="ellipse">
            <a:avLst/>
          </a:prstGeom>
          <a:solidFill>
            <a:srgbClr val="EF9D2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5" name="Freeform: Shape 44">
            <a:extLst>
              <a:ext uri="{FF2B5EF4-FFF2-40B4-BE49-F238E27FC236}">
                <a16:creationId xmlns:a16="http://schemas.microsoft.com/office/drawing/2014/main" id="{092797F4-19AE-4B4C-A854-CBF4378339D7}"/>
              </a:ext>
            </a:extLst>
          </p:cNvPr>
          <p:cNvSpPr>
            <a:spLocks noChangeAspect="1"/>
          </p:cNvSpPr>
          <p:nvPr/>
        </p:nvSpPr>
        <p:spPr>
          <a:xfrm rot="13023777">
            <a:off x="909434" y="5043063"/>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D34132"/>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Oval 45">
            <a:extLst>
              <a:ext uri="{FF2B5EF4-FFF2-40B4-BE49-F238E27FC236}">
                <a16:creationId xmlns:a16="http://schemas.microsoft.com/office/drawing/2014/main" id="{1AF2C5C4-3198-446F-ACF9-621F07C469EB}"/>
              </a:ext>
            </a:extLst>
          </p:cNvPr>
          <p:cNvSpPr>
            <a:spLocks noChangeAspect="1"/>
          </p:cNvSpPr>
          <p:nvPr/>
        </p:nvSpPr>
        <p:spPr>
          <a:xfrm rot="13083777">
            <a:off x="1995842" y="5244191"/>
            <a:ext cx="640059" cy="640080"/>
          </a:xfrm>
          <a:prstGeom prst="ellipse">
            <a:avLst/>
          </a:prstGeom>
          <a:solidFill>
            <a:srgbClr val="D34132"/>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51" name="Freeform: Shape 50">
            <a:extLst>
              <a:ext uri="{FF2B5EF4-FFF2-40B4-BE49-F238E27FC236}">
                <a16:creationId xmlns:a16="http://schemas.microsoft.com/office/drawing/2014/main" id="{50465B14-2DCB-44FF-84F9-1A2F22BEECDC}"/>
              </a:ext>
            </a:extLst>
          </p:cNvPr>
          <p:cNvSpPr>
            <a:spLocks noChangeAspect="1"/>
          </p:cNvSpPr>
          <p:nvPr/>
        </p:nvSpPr>
        <p:spPr>
          <a:xfrm rot="17303696">
            <a:off x="126730" y="2541001"/>
            <a:ext cx="3008148" cy="792962"/>
          </a:xfrm>
          <a:custGeom>
            <a:avLst/>
            <a:gdLst>
              <a:gd name="connsiteX0" fmla="*/ 1504906 w 3008148"/>
              <a:gd name="connsiteY0" fmla="*/ 0 h 792962"/>
              <a:gd name="connsiteX1" fmla="*/ 2768893 w 3008148"/>
              <a:gd name="connsiteY1" fmla="*/ 320053 h 792962"/>
              <a:gd name="connsiteX2" fmla="*/ 2977034 w 3008148"/>
              <a:gd name="connsiteY2" fmla="*/ 446502 h 792962"/>
              <a:gd name="connsiteX3" fmla="*/ 2957916 w 3008148"/>
              <a:gd name="connsiteY3" fmla="*/ 434888 h 792962"/>
              <a:gd name="connsiteX4" fmla="*/ 3008148 w 3008148"/>
              <a:gd name="connsiteY4" fmla="*/ 729723 h 792962"/>
              <a:gd name="connsiteX5" fmla="*/ 2729632 w 3008148"/>
              <a:gd name="connsiteY5" fmla="*/ 777174 h 792962"/>
              <a:gd name="connsiteX6" fmla="*/ 2572757 w 3008148"/>
              <a:gd name="connsiteY6" fmla="*/ 681870 h 792962"/>
              <a:gd name="connsiteX7" fmla="*/ 1504906 w 3008148"/>
              <a:gd name="connsiteY7" fmla="*/ 411480 h 792962"/>
              <a:gd name="connsiteX8" fmla="*/ 437056 w 3008148"/>
              <a:gd name="connsiteY8" fmla="*/ 681870 h 792962"/>
              <a:gd name="connsiteX9" fmla="*/ 254193 w 3008148"/>
              <a:gd name="connsiteY9" fmla="*/ 792962 h 792962"/>
              <a:gd name="connsiteX10" fmla="*/ 297310 w 3008148"/>
              <a:gd name="connsiteY10" fmla="*/ 515791 h 792962"/>
              <a:gd name="connsiteX11" fmla="*/ 0 w 3008148"/>
              <a:gd name="connsiteY11" fmla="*/ 469541 h 792962"/>
              <a:gd name="connsiteX12" fmla="*/ 22282 w 3008148"/>
              <a:gd name="connsiteY12" fmla="*/ 452879 h 792962"/>
              <a:gd name="connsiteX13" fmla="*/ 1504906 w 3008148"/>
              <a:gd name="connsiteY13" fmla="*/ 0 h 79296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3008148" h="792962">
                <a:moveTo>
                  <a:pt x="1504906" y="0"/>
                </a:moveTo>
                <a:cubicBezTo>
                  <a:pt x="1962571" y="0"/>
                  <a:pt x="2393156" y="115941"/>
                  <a:pt x="2768893" y="320053"/>
                </a:cubicBezTo>
                <a:lnTo>
                  <a:pt x="2977034" y="446502"/>
                </a:lnTo>
                <a:lnTo>
                  <a:pt x="2957916" y="434888"/>
                </a:lnTo>
                <a:lnTo>
                  <a:pt x="3008148" y="729723"/>
                </a:lnTo>
                <a:lnTo>
                  <a:pt x="2729632" y="777174"/>
                </a:lnTo>
                <a:lnTo>
                  <a:pt x="2572757" y="681870"/>
                </a:lnTo>
                <a:cubicBezTo>
                  <a:pt x="2255324" y="509430"/>
                  <a:pt x="1891554" y="411480"/>
                  <a:pt x="1504906" y="411480"/>
                </a:cubicBezTo>
                <a:cubicBezTo>
                  <a:pt x="1118259" y="411480"/>
                  <a:pt x="754489" y="509430"/>
                  <a:pt x="437056" y="681870"/>
                </a:cubicBezTo>
                <a:lnTo>
                  <a:pt x="254193" y="792962"/>
                </a:lnTo>
                <a:lnTo>
                  <a:pt x="297310" y="515791"/>
                </a:lnTo>
                <a:lnTo>
                  <a:pt x="0" y="469541"/>
                </a:lnTo>
                <a:lnTo>
                  <a:pt x="22282" y="452879"/>
                </a:lnTo>
                <a:cubicBezTo>
                  <a:pt x="445506" y="166955"/>
                  <a:pt x="955709" y="0"/>
                  <a:pt x="1504906" y="0"/>
                </a:cubicBezTo>
                <a:close/>
              </a:path>
            </a:pathLst>
          </a:custGeom>
          <a:solidFill>
            <a:srgbClr val="564267"/>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2" name="Oval 51">
            <a:extLst>
              <a:ext uri="{FF2B5EF4-FFF2-40B4-BE49-F238E27FC236}">
                <a16:creationId xmlns:a16="http://schemas.microsoft.com/office/drawing/2014/main" id="{10C67F3D-AA9D-4130-ADC5-653A052CBBD7}"/>
              </a:ext>
            </a:extLst>
          </p:cNvPr>
          <p:cNvSpPr>
            <a:spLocks noChangeAspect="1"/>
          </p:cNvSpPr>
          <p:nvPr/>
        </p:nvSpPr>
        <p:spPr>
          <a:xfrm rot="17363696">
            <a:off x="1161396" y="2564853"/>
            <a:ext cx="640059" cy="640080"/>
          </a:xfrm>
          <a:prstGeom prst="ellipse">
            <a:avLst/>
          </a:prstGeom>
          <a:solidFill>
            <a:srgbClr val="564267"/>
          </a:solidFill>
          <a:ln w="50800">
            <a:solidFill>
              <a:schemeClr val="bg1"/>
            </a:solidFill>
          </a:ln>
          <a:effectLst>
            <a:outerShdw blurRad="317500" sx="120000" sy="120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56" name="TextBox 55">
            <a:extLst>
              <a:ext uri="{FF2B5EF4-FFF2-40B4-BE49-F238E27FC236}">
                <a16:creationId xmlns:a16="http://schemas.microsoft.com/office/drawing/2014/main" id="{0955CA7E-36D2-4E3C-94E4-43484E1E615D}"/>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7" name="TextBox 56">
            <a:extLst>
              <a:ext uri="{FF2B5EF4-FFF2-40B4-BE49-F238E27FC236}">
                <a16:creationId xmlns:a16="http://schemas.microsoft.com/office/drawing/2014/main" id="{EC3F886C-FDE3-46B2-94B1-D35BB338C1D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153022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7"/>
                                        </p:tgtEl>
                                        <p:attrNameLst>
                                          <p:attrName>style.visibility</p:attrName>
                                        </p:attrNameLst>
                                      </p:cBhvr>
                                      <p:to>
                                        <p:strVal val="visible"/>
                                      </p:to>
                                    </p:set>
                                    <p:animEffect transition="in" filter="wipe(left)">
                                      <p:cBhvr>
                                        <p:cTn id="7" dur="500"/>
                                        <p:tgtEl>
                                          <p:spTgt spid="57"/>
                                        </p:tgtEl>
                                      </p:cBhvr>
                                    </p:animEffect>
                                  </p:childTnLst>
                                </p:cTn>
                              </p:par>
                              <p:par>
                                <p:cTn id="8" presetID="22" presetClass="entr" presetSubtype="2" fill="hold" grpId="0" nodeType="withEffect">
                                  <p:stCondLst>
                                    <p:cond delay="0"/>
                                  </p:stCondLst>
                                  <p:childTnLst>
                                    <p:set>
                                      <p:cBhvr>
                                        <p:cTn id="9" dur="1" fill="hold">
                                          <p:stCondLst>
                                            <p:cond delay="0"/>
                                          </p:stCondLst>
                                        </p:cTn>
                                        <p:tgtEl>
                                          <p:spTgt spid="55"/>
                                        </p:tgtEl>
                                        <p:attrNameLst>
                                          <p:attrName>style.visibility</p:attrName>
                                        </p:attrNameLst>
                                      </p:cBhvr>
                                      <p:to>
                                        <p:strVal val="visible"/>
                                      </p:to>
                                    </p:set>
                                    <p:animEffect transition="in" filter="wipe(right)">
                                      <p:cBhvr>
                                        <p:cTn id="10" dur="500"/>
                                        <p:tgtEl>
                                          <p:spTgt spid="55"/>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56">
                                            <p:txEl>
                                              <p:pRg st="0" end="0"/>
                                            </p:txEl>
                                          </p:spTgt>
                                        </p:tgtEl>
                                        <p:attrNameLst>
                                          <p:attrName>style.visibility</p:attrName>
                                        </p:attrNameLst>
                                      </p:cBhvr>
                                      <p:to>
                                        <p:strVal val="visible"/>
                                      </p:to>
                                    </p:set>
                                    <p:animEffect transition="in" filter="fade">
                                      <p:cBhvr>
                                        <p:cTn id="14" dur="500"/>
                                        <p:tgtEl>
                                          <p:spTgt spid="56">
                                            <p:txEl>
                                              <p:pRg st="0" end="0"/>
                                            </p:txEl>
                                          </p:spTgt>
                                        </p:tgtEl>
                                      </p:cBhvr>
                                    </p:animEffect>
                                    <p:anim calcmode="lin" valueType="num">
                                      <p:cBhvr>
                                        <p:cTn id="15" dur="500" fill="hold"/>
                                        <p:tgtEl>
                                          <p:spTgt spid="56">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56">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56">
                                            <p:txEl>
                                              <p:pRg st="2" end="2"/>
                                            </p:txEl>
                                          </p:spTgt>
                                        </p:tgtEl>
                                        <p:attrNameLst>
                                          <p:attrName>style.visibility</p:attrName>
                                        </p:attrNameLst>
                                      </p:cBhvr>
                                      <p:to>
                                        <p:strVal val="visible"/>
                                      </p:to>
                                    </p:set>
                                    <p:animEffect transition="in" filter="fade">
                                      <p:cBhvr>
                                        <p:cTn id="20" dur="500"/>
                                        <p:tgtEl>
                                          <p:spTgt spid="56">
                                            <p:txEl>
                                              <p:pRg st="2" end="2"/>
                                            </p:txEl>
                                          </p:spTgt>
                                        </p:tgtEl>
                                      </p:cBhvr>
                                    </p:animEffect>
                                    <p:anim calcmode="lin" valueType="num">
                                      <p:cBhvr>
                                        <p:cTn id="21" dur="500" fill="hold"/>
                                        <p:tgtEl>
                                          <p:spTgt spid="56">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56">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56">
                                            <p:txEl>
                                              <p:pRg st="4" end="4"/>
                                            </p:txEl>
                                          </p:spTgt>
                                        </p:tgtEl>
                                        <p:attrNameLst>
                                          <p:attrName>style.visibility</p:attrName>
                                        </p:attrNameLst>
                                      </p:cBhvr>
                                      <p:to>
                                        <p:strVal val="visible"/>
                                      </p:to>
                                    </p:set>
                                    <p:animEffect transition="in" filter="fade">
                                      <p:cBhvr>
                                        <p:cTn id="26" dur="500"/>
                                        <p:tgtEl>
                                          <p:spTgt spid="56">
                                            <p:txEl>
                                              <p:pRg st="4" end="4"/>
                                            </p:txEl>
                                          </p:spTgt>
                                        </p:tgtEl>
                                      </p:cBhvr>
                                    </p:animEffect>
                                    <p:anim calcmode="lin" valueType="num">
                                      <p:cBhvr>
                                        <p:cTn id="27" dur="500" fill="hold"/>
                                        <p:tgtEl>
                                          <p:spTgt spid="56">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56">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56">
                                            <p:txEl>
                                              <p:pRg st="6" end="6"/>
                                            </p:txEl>
                                          </p:spTgt>
                                        </p:tgtEl>
                                        <p:attrNameLst>
                                          <p:attrName>style.visibility</p:attrName>
                                        </p:attrNameLst>
                                      </p:cBhvr>
                                      <p:to>
                                        <p:strVal val="visible"/>
                                      </p:to>
                                    </p:set>
                                    <p:animEffect transition="in" filter="fade">
                                      <p:cBhvr>
                                        <p:cTn id="32" dur="500"/>
                                        <p:tgtEl>
                                          <p:spTgt spid="56">
                                            <p:txEl>
                                              <p:pRg st="6" end="6"/>
                                            </p:txEl>
                                          </p:spTgt>
                                        </p:tgtEl>
                                      </p:cBhvr>
                                    </p:animEffect>
                                    <p:anim calcmode="lin" valueType="num">
                                      <p:cBhvr>
                                        <p:cTn id="33" dur="500" fill="hold"/>
                                        <p:tgtEl>
                                          <p:spTgt spid="56">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56">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56">
                                            <p:txEl>
                                              <p:pRg st="8" end="8"/>
                                            </p:txEl>
                                          </p:spTgt>
                                        </p:tgtEl>
                                        <p:attrNameLst>
                                          <p:attrName>style.visibility</p:attrName>
                                        </p:attrNameLst>
                                      </p:cBhvr>
                                      <p:to>
                                        <p:strVal val="visible"/>
                                      </p:to>
                                    </p:set>
                                    <p:animEffect transition="in" filter="fade">
                                      <p:cBhvr>
                                        <p:cTn id="38" dur="500"/>
                                        <p:tgtEl>
                                          <p:spTgt spid="56">
                                            <p:txEl>
                                              <p:pRg st="8" end="8"/>
                                            </p:txEl>
                                          </p:spTgt>
                                        </p:tgtEl>
                                      </p:cBhvr>
                                    </p:animEffect>
                                    <p:anim calcmode="lin" valueType="num">
                                      <p:cBhvr>
                                        <p:cTn id="39" dur="500" fill="hold"/>
                                        <p:tgtEl>
                                          <p:spTgt spid="56">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56">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56">
                                            <p:txEl>
                                              <p:pRg st="10" end="10"/>
                                            </p:txEl>
                                          </p:spTgt>
                                        </p:tgtEl>
                                        <p:attrNameLst>
                                          <p:attrName>style.visibility</p:attrName>
                                        </p:attrNameLst>
                                      </p:cBhvr>
                                      <p:to>
                                        <p:strVal val="visible"/>
                                      </p:to>
                                    </p:set>
                                    <p:animEffect transition="in" filter="fade">
                                      <p:cBhvr>
                                        <p:cTn id="44" dur="500"/>
                                        <p:tgtEl>
                                          <p:spTgt spid="56">
                                            <p:txEl>
                                              <p:pRg st="10" end="10"/>
                                            </p:txEl>
                                          </p:spTgt>
                                        </p:tgtEl>
                                      </p:cBhvr>
                                    </p:animEffect>
                                    <p:anim calcmode="lin" valueType="num">
                                      <p:cBhvr>
                                        <p:cTn id="45" dur="500" fill="hold"/>
                                        <p:tgtEl>
                                          <p:spTgt spid="56">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56">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27"/>
                                        </p:tgtEl>
                                        <p:attrNameLst>
                                          <p:attrName>style.visibility</p:attrName>
                                        </p:attrNameLst>
                                      </p:cBhvr>
                                      <p:to>
                                        <p:strVal val="visible"/>
                                      </p:to>
                                    </p:set>
                                    <p:anim calcmode="lin" valueType="num">
                                      <p:cBhvr>
                                        <p:cTn id="50" dur="500" fill="hold"/>
                                        <p:tgtEl>
                                          <p:spTgt spid="27"/>
                                        </p:tgtEl>
                                        <p:attrNameLst>
                                          <p:attrName>ppt_w</p:attrName>
                                        </p:attrNameLst>
                                      </p:cBhvr>
                                      <p:tavLst>
                                        <p:tav tm="0">
                                          <p:val>
                                            <p:fltVal val="0"/>
                                          </p:val>
                                        </p:tav>
                                        <p:tav tm="100000">
                                          <p:val>
                                            <p:strVal val="#ppt_w"/>
                                          </p:val>
                                        </p:tav>
                                      </p:tavLst>
                                    </p:anim>
                                    <p:anim calcmode="lin" valueType="num">
                                      <p:cBhvr>
                                        <p:cTn id="51" dur="500" fill="hold"/>
                                        <p:tgtEl>
                                          <p:spTgt spid="27"/>
                                        </p:tgtEl>
                                        <p:attrNameLst>
                                          <p:attrName>ppt_h</p:attrName>
                                        </p:attrNameLst>
                                      </p:cBhvr>
                                      <p:tavLst>
                                        <p:tav tm="0">
                                          <p:val>
                                            <p:fltVal val="0"/>
                                          </p:val>
                                        </p:tav>
                                        <p:tav tm="100000">
                                          <p:val>
                                            <p:strVal val="#ppt_h"/>
                                          </p:val>
                                        </p:tav>
                                      </p:tavLst>
                                    </p:anim>
                                    <p:animEffect transition="in" filter="fade">
                                      <p:cBhvr>
                                        <p:cTn id="52" dur="500"/>
                                        <p:tgtEl>
                                          <p:spTgt spid="27"/>
                                        </p:tgtEl>
                                      </p:cBhvr>
                                    </p:animEffect>
                                  </p:childTnLst>
                                </p:cTn>
                              </p:par>
                            </p:childTnLst>
                          </p:cTn>
                        </p:par>
                        <p:par>
                          <p:cTn id="53" fill="hold">
                            <p:stCondLst>
                              <p:cond delay="4000"/>
                            </p:stCondLst>
                            <p:childTnLst>
                              <p:par>
                                <p:cTn id="54" presetID="49" presetClass="entr" presetSubtype="0" decel="100000" fill="hold" grpId="0" nodeType="afterEffect">
                                  <p:stCondLst>
                                    <p:cond delay="0"/>
                                  </p:stCondLst>
                                  <p:childTnLst>
                                    <p:set>
                                      <p:cBhvr>
                                        <p:cTn id="55" dur="1" fill="hold">
                                          <p:stCondLst>
                                            <p:cond delay="0"/>
                                          </p:stCondLst>
                                        </p:cTn>
                                        <p:tgtEl>
                                          <p:spTgt spid="26"/>
                                        </p:tgtEl>
                                        <p:attrNameLst>
                                          <p:attrName>style.visibility</p:attrName>
                                        </p:attrNameLst>
                                      </p:cBhvr>
                                      <p:to>
                                        <p:strVal val="visible"/>
                                      </p:to>
                                    </p:set>
                                    <p:anim calcmode="lin" valueType="num">
                                      <p:cBhvr>
                                        <p:cTn id="56" dur="500" fill="hold"/>
                                        <p:tgtEl>
                                          <p:spTgt spid="26"/>
                                        </p:tgtEl>
                                        <p:attrNameLst>
                                          <p:attrName>ppt_w</p:attrName>
                                        </p:attrNameLst>
                                      </p:cBhvr>
                                      <p:tavLst>
                                        <p:tav tm="0">
                                          <p:val>
                                            <p:fltVal val="0"/>
                                          </p:val>
                                        </p:tav>
                                        <p:tav tm="100000">
                                          <p:val>
                                            <p:strVal val="#ppt_w"/>
                                          </p:val>
                                        </p:tav>
                                      </p:tavLst>
                                    </p:anim>
                                    <p:anim calcmode="lin" valueType="num">
                                      <p:cBhvr>
                                        <p:cTn id="57" dur="500" fill="hold"/>
                                        <p:tgtEl>
                                          <p:spTgt spid="26"/>
                                        </p:tgtEl>
                                        <p:attrNameLst>
                                          <p:attrName>ppt_h</p:attrName>
                                        </p:attrNameLst>
                                      </p:cBhvr>
                                      <p:tavLst>
                                        <p:tav tm="0">
                                          <p:val>
                                            <p:fltVal val="0"/>
                                          </p:val>
                                        </p:tav>
                                        <p:tav tm="100000">
                                          <p:val>
                                            <p:strVal val="#ppt_h"/>
                                          </p:val>
                                        </p:tav>
                                      </p:tavLst>
                                    </p:anim>
                                    <p:anim calcmode="lin" valueType="num">
                                      <p:cBhvr>
                                        <p:cTn id="58" dur="500" fill="hold"/>
                                        <p:tgtEl>
                                          <p:spTgt spid="26"/>
                                        </p:tgtEl>
                                        <p:attrNameLst>
                                          <p:attrName>style.rotation</p:attrName>
                                        </p:attrNameLst>
                                      </p:cBhvr>
                                      <p:tavLst>
                                        <p:tav tm="0">
                                          <p:val>
                                            <p:fltVal val="360"/>
                                          </p:val>
                                        </p:tav>
                                        <p:tav tm="100000">
                                          <p:val>
                                            <p:fltVal val="0"/>
                                          </p:val>
                                        </p:tav>
                                      </p:tavLst>
                                    </p:anim>
                                    <p:animEffect transition="in" filter="fade">
                                      <p:cBhvr>
                                        <p:cTn id="59" dur="500"/>
                                        <p:tgtEl>
                                          <p:spTgt spid="26"/>
                                        </p:tgtEl>
                                      </p:cBhvr>
                                    </p:animEffect>
                                  </p:childTnLst>
                                </p:cTn>
                              </p:par>
                            </p:childTnLst>
                          </p:cTn>
                        </p:par>
                        <p:par>
                          <p:cTn id="60" fill="hold">
                            <p:stCondLst>
                              <p:cond delay="4500"/>
                            </p:stCondLst>
                            <p:childTnLst>
                              <p:par>
                                <p:cTn id="61" presetID="18" presetClass="entr" presetSubtype="6" fill="hold" nodeType="afterEffect">
                                  <p:stCondLst>
                                    <p:cond delay="0"/>
                                  </p:stCondLst>
                                  <p:childTnLst>
                                    <p:set>
                                      <p:cBhvr>
                                        <p:cTn id="62" dur="1" fill="hold">
                                          <p:stCondLst>
                                            <p:cond delay="0"/>
                                          </p:stCondLst>
                                        </p:cTn>
                                        <p:tgtEl>
                                          <p:spTgt spid="63"/>
                                        </p:tgtEl>
                                        <p:attrNameLst>
                                          <p:attrName>style.visibility</p:attrName>
                                        </p:attrNameLst>
                                      </p:cBhvr>
                                      <p:to>
                                        <p:strVal val="visible"/>
                                      </p:to>
                                    </p:set>
                                    <p:animEffect transition="in" filter="strips(downRight)">
                                      <p:cBhvr>
                                        <p:cTn id="63" dur="1000"/>
                                        <p:tgtEl>
                                          <p:spTgt spid="63"/>
                                        </p:tgtEl>
                                      </p:cBhvr>
                                    </p:animEffect>
                                  </p:childTnLst>
                                </p:cTn>
                              </p:par>
                            </p:childTnLst>
                          </p:cTn>
                        </p:par>
                        <p:par>
                          <p:cTn id="64" fill="hold">
                            <p:stCondLst>
                              <p:cond delay="5500"/>
                            </p:stCondLst>
                            <p:childTnLst>
                              <p:par>
                                <p:cTn id="65" presetID="53" presetClass="entr" presetSubtype="16" fill="hold" grpId="0" nodeType="afterEffect">
                                  <p:stCondLst>
                                    <p:cond delay="0"/>
                                  </p:stCondLst>
                                  <p:childTnLst>
                                    <p:set>
                                      <p:cBhvr>
                                        <p:cTn id="66" dur="1" fill="hold">
                                          <p:stCondLst>
                                            <p:cond delay="0"/>
                                          </p:stCondLst>
                                        </p:cTn>
                                        <p:tgtEl>
                                          <p:spTgt spid="34"/>
                                        </p:tgtEl>
                                        <p:attrNameLst>
                                          <p:attrName>style.visibility</p:attrName>
                                        </p:attrNameLst>
                                      </p:cBhvr>
                                      <p:to>
                                        <p:strVal val="visible"/>
                                      </p:to>
                                    </p:set>
                                    <p:anim calcmode="lin" valueType="num">
                                      <p:cBhvr>
                                        <p:cTn id="67" dur="500" fill="hold"/>
                                        <p:tgtEl>
                                          <p:spTgt spid="34"/>
                                        </p:tgtEl>
                                        <p:attrNameLst>
                                          <p:attrName>ppt_w</p:attrName>
                                        </p:attrNameLst>
                                      </p:cBhvr>
                                      <p:tavLst>
                                        <p:tav tm="0">
                                          <p:val>
                                            <p:fltVal val="0"/>
                                          </p:val>
                                        </p:tav>
                                        <p:tav tm="100000">
                                          <p:val>
                                            <p:strVal val="#ppt_w"/>
                                          </p:val>
                                        </p:tav>
                                      </p:tavLst>
                                    </p:anim>
                                    <p:anim calcmode="lin" valueType="num">
                                      <p:cBhvr>
                                        <p:cTn id="68" dur="500" fill="hold"/>
                                        <p:tgtEl>
                                          <p:spTgt spid="34"/>
                                        </p:tgtEl>
                                        <p:attrNameLst>
                                          <p:attrName>ppt_h</p:attrName>
                                        </p:attrNameLst>
                                      </p:cBhvr>
                                      <p:tavLst>
                                        <p:tav tm="0">
                                          <p:val>
                                            <p:fltVal val="0"/>
                                          </p:val>
                                        </p:tav>
                                        <p:tav tm="100000">
                                          <p:val>
                                            <p:strVal val="#ppt_h"/>
                                          </p:val>
                                        </p:tav>
                                      </p:tavLst>
                                    </p:anim>
                                    <p:animEffect transition="in" filter="fade">
                                      <p:cBhvr>
                                        <p:cTn id="69" dur="500"/>
                                        <p:tgtEl>
                                          <p:spTgt spid="34"/>
                                        </p:tgtEl>
                                      </p:cBhvr>
                                    </p:animEffect>
                                  </p:childTnLst>
                                </p:cTn>
                              </p:par>
                            </p:childTnLst>
                          </p:cTn>
                        </p:par>
                        <p:par>
                          <p:cTn id="70" fill="hold">
                            <p:stCondLst>
                              <p:cond delay="6000"/>
                            </p:stCondLst>
                            <p:childTnLst>
                              <p:par>
                                <p:cTn id="71" presetID="49" presetClass="entr" presetSubtype="0" decel="100000" fill="hold" grpId="0" nodeType="afterEffect">
                                  <p:stCondLst>
                                    <p:cond delay="0"/>
                                  </p:stCondLst>
                                  <p:childTnLst>
                                    <p:set>
                                      <p:cBhvr>
                                        <p:cTn id="72" dur="1" fill="hold">
                                          <p:stCondLst>
                                            <p:cond delay="0"/>
                                          </p:stCondLst>
                                        </p:cTn>
                                        <p:tgtEl>
                                          <p:spTgt spid="33"/>
                                        </p:tgtEl>
                                        <p:attrNameLst>
                                          <p:attrName>style.visibility</p:attrName>
                                        </p:attrNameLst>
                                      </p:cBhvr>
                                      <p:to>
                                        <p:strVal val="visible"/>
                                      </p:to>
                                    </p:set>
                                    <p:anim calcmode="lin" valueType="num">
                                      <p:cBhvr>
                                        <p:cTn id="73" dur="500" fill="hold"/>
                                        <p:tgtEl>
                                          <p:spTgt spid="33"/>
                                        </p:tgtEl>
                                        <p:attrNameLst>
                                          <p:attrName>ppt_w</p:attrName>
                                        </p:attrNameLst>
                                      </p:cBhvr>
                                      <p:tavLst>
                                        <p:tav tm="0">
                                          <p:val>
                                            <p:fltVal val="0"/>
                                          </p:val>
                                        </p:tav>
                                        <p:tav tm="100000">
                                          <p:val>
                                            <p:strVal val="#ppt_w"/>
                                          </p:val>
                                        </p:tav>
                                      </p:tavLst>
                                    </p:anim>
                                    <p:anim calcmode="lin" valueType="num">
                                      <p:cBhvr>
                                        <p:cTn id="74" dur="500" fill="hold"/>
                                        <p:tgtEl>
                                          <p:spTgt spid="33"/>
                                        </p:tgtEl>
                                        <p:attrNameLst>
                                          <p:attrName>ppt_h</p:attrName>
                                        </p:attrNameLst>
                                      </p:cBhvr>
                                      <p:tavLst>
                                        <p:tav tm="0">
                                          <p:val>
                                            <p:fltVal val="0"/>
                                          </p:val>
                                        </p:tav>
                                        <p:tav tm="100000">
                                          <p:val>
                                            <p:strVal val="#ppt_h"/>
                                          </p:val>
                                        </p:tav>
                                      </p:tavLst>
                                    </p:anim>
                                    <p:anim calcmode="lin" valueType="num">
                                      <p:cBhvr>
                                        <p:cTn id="75" dur="500" fill="hold"/>
                                        <p:tgtEl>
                                          <p:spTgt spid="33"/>
                                        </p:tgtEl>
                                        <p:attrNameLst>
                                          <p:attrName>style.rotation</p:attrName>
                                        </p:attrNameLst>
                                      </p:cBhvr>
                                      <p:tavLst>
                                        <p:tav tm="0">
                                          <p:val>
                                            <p:fltVal val="360"/>
                                          </p:val>
                                        </p:tav>
                                        <p:tav tm="100000">
                                          <p:val>
                                            <p:fltVal val="0"/>
                                          </p:val>
                                        </p:tav>
                                      </p:tavLst>
                                    </p:anim>
                                    <p:animEffect transition="in" filter="fade">
                                      <p:cBhvr>
                                        <p:cTn id="76" dur="500"/>
                                        <p:tgtEl>
                                          <p:spTgt spid="33"/>
                                        </p:tgtEl>
                                      </p:cBhvr>
                                    </p:animEffect>
                                  </p:childTnLst>
                                </p:cTn>
                              </p:par>
                            </p:childTnLst>
                          </p:cTn>
                        </p:par>
                        <p:par>
                          <p:cTn id="77" fill="hold">
                            <p:stCondLst>
                              <p:cond delay="6500"/>
                            </p:stCondLst>
                            <p:childTnLst>
                              <p:par>
                                <p:cTn id="78" presetID="18" presetClass="entr" presetSubtype="12" fill="hold" nodeType="afterEffect">
                                  <p:stCondLst>
                                    <p:cond delay="0"/>
                                  </p:stCondLst>
                                  <p:childTnLst>
                                    <p:set>
                                      <p:cBhvr>
                                        <p:cTn id="79" dur="1" fill="hold">
                                          <p:stCondLst>
                                            <p:cond delay="0"/>
                                          </p:stCondLst>
                                        </p:cTn>
                                        <p:tgtEl>
                                          <p:spTgt spid="64"/>
                                        </p:tgtEl>
                                        <p:attrNameLst>
                                          <p:attrName>style.visibility</p:attrName>
                                        </p:attrNameLst>
                                      </p:cBhvr>
                                      <p:to>
                                        <p:strVal val="visible"/>
                                      </p:to>
                                    </p:set>
                                    <p:animEffect transition="in" filter="strips(downLeft)">
                                      <p:cBhvr>
                                        <p:cTn id="80" dur="500"/>
                                        <p:tgtEl>
                                          <p:spTgt spid="64"/>
                                        </p:tgtEl>
                                      </p:cBhvr>
                                    </p:animEffect>
                                  </p:childTnLst>
                                </p:cTn>
                              </p:par>
                            </p:childTnLst>
                          </p:cTn>
                        </p:par>
                        <p:par>
                          <p:cTn id="81" fill="hold">
                            <p:stCondLst>
                              <p:cond delay="7000"/>
                            </p:stCondLst>
                            <p:childTnLst>
                              <p:par>
                                <p:cTn id="82" presetID="53" presetClass="entr" presetSubtype="16" fill="hold" grpId="0" nodeType="afterEffect">
                                  <p:stCondLst>
                                    <p:cond delay="0"/>
                                  </p:stCondLst>
                                  <p:childTnLst>
                                    <p:set>
                                      <p:cBhvr>
                                        <p:cTn id="83" dur="1" fill="hold">
                                          <p:stCondLst>
                                            <p:cond delay="0"/>
                                          </p:stCondLst>
                                        </p:cTn>
                                        <p:tgtEl>
                                          <p:spTgt spid="40"/>
                                        </p:tgtEl>
                                        <p:attrNameLst>
                                          <p:attrName>style.visibility</p:attrName>
                                        </p:attrNameLst>
                                      </p:cBhvr>
                                      <p:to>
                                        <p:strVal val="visible"/>
                                      </p:to>
                                    </p:set>
                                    <p:anim calcmode="lin" valueType="num">
                                      <p:cBhvr>
                                        <p:cTn id="84" dur="500" fill="hold"/>
                                        <p:tgtEl>
                                          <p:spTgt spid="40"/>
                                        </p:tgtEl>
                                        <p:attrNameLst>
                                          <p:attrName>ppt_w</p:attrName>
                                        </p:attrNameLst>
                                      </p:cBhvr>
                                      <p:tavLst>
                                        <p:tav tm="0">
                                          <p:val>
                                            <p:fltVal val="0"/>
                                          </p:val>
                                        </p:tav>
                                        <p:tav tm="100000">
                                          <p:val>
                                            <p:strVal val="#ppt_w"/>
                                          </p:val>
                                        </p:tav>
                                      </p:tavLst>
                                    </p:anim>
                                    <p:anim calcmode="lin" valueType="num">
                                      <p:cBhvr>
                                        <p:cTn id="85" dur="500" fill="hold"/>
                                        <p:tgtEl>
                                          <p:spTgt spid="40"/>
                                        </p:tgtEl>
                                        <p:attrNameLst>
                                          <p:attrName>ppt_h</p:attrName>
                                        </p:attrNameLst>
                                      </p:cBhvr>
                                      <p:tavLst>
                                        <p:tav tm="0">
                                          <p:val>
                                            <p:fltVal val="0"/>
                                          </p:val>
                                        </p:tav>
                                        <p:tav tm="100000">
                                          <p:val>
                                            <p:strVal val="#ppt_h"/>
                                          </p:val>
                                        </p:tav>
                                      </p:tavLst>
                                    </p:anim>
                                    <p:animEffect transition="in" filter="fade">
                                      <p:cBhvr>
                                        <p:cTn id="86" dur="500"/>
                                        <p:tgtEl>
                                          <p:spTgt spid="40"/>
                                        </p:tgtEl>
                                      </p:cBhvr>
                                    </p:animEffect>
                                  </p:childTnLst>
                                </p:cTn>
                              </p:par>
                            </p:childTnLst>
                          </p:cTn>
                        </p:par>
                        <p:par>
                          <p:cTn id="87" fill="hold">
                            <p:stCondLst>
                              <p:cond delay="7500"/>
                            </p:stCondLst>
                            <p:childTnLst>
                              <p:par>
                                <p:cTn id="88" presetID="49" presetClass="entr" presetSubtype="0" decel="100000" fill="hold" grpId="0" nodeType="afterEffect">
                                  <p:stCondLst>
                                    <p:cond delay="0"/>
                                  </p:stCondLst>
                                  <p:childTnLst>
                                    <p:set>
                                      <p:cBhvr>
                                        <p:cTn id="89" dur="1" fill="hold">
                                          <p:stCondLst>
                                            <p:cond delay="0"/>
                                          </p:stCondLst>
                                        </p:cTn>
                                        <p:tgtEl>
                                          <p:spTgt spid="39"/>
                                        </p:tgtEl>
                                        <p:attrNameLst>
                                          <p:attrName>style.visibility</p:attrName>
                                        </p:attrNameLst>
                                      </p:cBhvr>
                                      <p:to>
                                        <p:strVal val="visible"/>
                                      </p:to>
                                    </p:set>
                                    <p:anim calcmode="lin" valueType="num">
                                      <p:cBhvr>
                                        <p:cTn id="90" dur="500" fill="hold"/>
                                        <p:tgtEl>
                                          <p:spTgt spid="39"/>
                                        </p:tgtEl>
                                        <p:attrNameLst>
                                          <p:attrName>ppt_w</p:attrName>
                                        </p:attrNameLst>
                                      </p:cBhvr>
                                      <p:tavLst>
                                        <p:tav tm="0">
                                          <p:val>
                                            <p:fltVal val="0"/>
                                          </p:val>
                                        </p:tav>
                                        <p:tav tm="100000">
                                          <p:val>
                                            <p:strVal val="#ppt_w"/>
                                          </p:val>
                                        </p:tav>
                                      </p:tavLst>
                                    </p:anim>
                                    <p:anim calcmode="lin" valueType="num">
                                      <p:cBhvr>
                                        <p:cTn id="91" dur="500" fill="hold"/>
                                        <p:tgtEl>
                                          <p:spTgt spid="39"/>
                                        </p:tgtEl>
                                        <p:attrNameLst>
                                          <p:attrName>ppt_h</p:attrName>
                                        </p:attrNameLst>
                                      </p:cBhvr>
                                      <p:tavLst>
                                        <p:tav tm="0">
                                          <p:val>
                                            <p:fltVal val="0"/>
                                          </p:val>
                                        </p:tav>
                                        <p:tav tm="100000">
                                          <p:val>
                                            <p:strVal val="#ppt_h"/>
                                          </p:val>
                                        </p:tav>
                                      </p:tavLst>
                                    </p:anim>
                                    <p:anim calcmode="lin" valueType="num">
                                      <p:cBhvr>
                                        <p:cTn id="92" dur="500" fill="hold"/>
                                        <p:tgtEl>
                                          <p:spTgt spid="39"/>
                                        </p:tgtEl>
                                        <p:attrNameLst>
                                          <p:attrName>style.rotation</p:attrName>
                                        </p:attrNameLst>
                                      </p:cBhvr>
                                      <p:tavLst>
                                        <p:tav tm="0">
                                          <p:val>
                                            <p:fltVal val="360"/>
                                          </p:val>
                                        </p:tav>
                                        <p:tav tm="100000">
                                          <p:val>
                                            <p:fltVal val="0"/>
                                          </p:val>
                                        </p:tav>
                                      </p:tavLst>
                                    </p:anim>
                                    <p:animEffect transition="in" filter="fade">
                                      <p:cBhvr>
                                        <p:cTn id="93" dur="500"/>
                                        <p:tgtEl>
                                          <p:spTgt spid="39"/>
                                        </p:tgtEl>
                                      </p:cBhvr>
                                    </p:animEffect>
                                  </p:childTnLst>
                                </p:cTn>
                              </p:par>
                            </p:childTnLst>
                          </p:cTn>
                        </p:par>
                        <p:par>
                          <p:cTn id="94" fill="hold">
                            <p:stCondLst>
                              <p:cond delay="8000"/>
                            </p:stCondLst>
                            <p:childTnLst>
                              <p:par>
                                <p:cTn id="95" presetID="18" presetClass="entr" presetSubtype="9" fill="hold" nodeType="afterEffect">
                                  <p:stCondLst>
                                    <p:cond delay="0"/>
                                  </p:stCondLst>
                                  <p:childTnLst>
                                    <p:set>
                                      <p:cBhvr>
                                        <p:cTn id="96" dur="1" fill="hold">
                                          <p:stCondLst>
                                            <p:cond delay="0"/>
                                          </p:stCondLst>
                                        </p:cTn>
                                        <p:tgtEl>
                                          <p:spTgt spid="65"/>
                                        </p:tgtEl>
                                        <p:attrNameLst>
                                          <p:attrName>style.visibility</p:attrName>
                                        </p:attrNameLst>
                                      </p:cBhvr>
                                      <p:to>
                                        <p:strVal val="visible"/>
                                      </p:to>
                                    </p:set>
                                    <p:animEffect transition="in" filter="strips(upLeft)">
                                      <p:cBhvr>
                                        <p:cTn id="97" dur="500"/>
                                        <p:tgtEl>
                                          <p:spTgt spid="65"/>
                                        </p:tgtEl>
                                      </p:cBhvr>
                                    </p:animEffect>
                                  </p:childTnLst>
                                </p:cTn>
                              </p:par>
                            </p:childTnLst>
                          </p:cTn>
                        </p:par>
                        <p:par>
                          <p:cTn id="98" fill="hold">
                            <p:stCondLst>
                              <p:cond delay="8500"/>
                            </p:stCondLst>
                            <p:childTnLst>
                              <p:par>
                                <p:cTn id="99" presetID="53" presetClass="entr" presetSubtype="16" fill="hold" grpId="0" nodeType="afterEffect">
                                  <p:stCondLst>
                                    <p:cond delay="0"/>
                                  </p:stCondLst>
                                  <p:childTnLst>
                                    <p:set>
                                      <p:cBhvr>
                                        <p:cTn id="100" dur="1" fill="hold">
                                          <p:stCondLst>
                                            <p:cond delay="0"/>
                                          </p:stCondLst>
                                        </p:cTn>
                                        <p:tgtEl>
                                          <p:spTgt spid="46"/>
                                        </p:tgtEl>
                                        <p:attrNameLst>
                                          <p:attrName>style.visibility</p:attrName>
                                        </p:attrNameLst>
                                      </p:cBhvr>
                                      <p:to>
                                        <p:strVal val="visible"/>
                                      </p:to>
                                    </p:set>
                                    <p:anim calcmode="lin" valueType="num">
                                      <p:cBhvr>
                                        <p:cTn id="101" dur="500" fill="hold"/>
                                        <p:tgtEl>
                                          <p:spTgt spid="46"/>
                                        </p:tgtEl>
                                        <p:attrNameLst>
                                          <p:attrName>ppt_w</p:attrName>
                                        </p:attrNameLst>
                                      </p:cBhvr>
                                      <p:tavLst>
                                        <p:tav tm="0">
                                          <p:val>
                                            <p:fltVal val="0"/>
                                          </p:val>
                                        </p:tav>
                                        <p:tav tm="100000">
                                          <p:val>
                                            <p:strVal val="#ppt_w"/>
                                          </p:val>
                                        </p:tav>
                                      </p:tavLst>
                                    </p:anim>
                                    <p:anim calcmode="lin" valueType="num">
                                      <p:cBhvr>
                                        <p:cTn id="102" dur="500" fill="hold"/>
                                        <p:tgtEl>
                                          <p:spTgt spid="46"/>
                                        </p:tgtEl>
                                        <p:attrNameLst>
                                          <p:attrName>ppt_h</p:attrName>
                                        </p:attrNameLst>
                                      </p:cBhvr>
                                      <p:tavLst>
                                        <p:tav tm="0">
                                          <p:val>
                                            <p:fltVal val="0"/>
                                          </p:val>
                                        </p:tav>
                                        <p:tav tm="100000">
                                          <p:val>
                                            <p:strVal val="#ppt_h"/>
                                          </p:val>
                                        </p:tav>
                                      </p:tavLst>
                                    </p:anim>
                                    <p:animEffect transition="in" filter="fade">
                                      <p:cBhvr>
                                        <p:cTn id="103" dur="500"/>
                                        <p:tgtEl>
                                          <p:spTgt spid="46"/>
                                        </p:tgtEl>
                                      </p:cBhvr>
                                    </p:animEffect>
                                  </p:childTnLst>
                                </p:cTn>
                              </p:par>
                            </p:childTnLst>
                          </p:cTn>
                        </p:par>
                        <p:par>
                          <p:cTn id="104" fill="hold">
                            <p:stCondLst>
                              <p:cond delay="9000"/>
                            </p:stCondLst>
                            <p:childTnLst>
                              <p:par>
                                <p:cTn id="105" presetID="49" presetClass="entr" presetSubtype="0" decel="100000" fill="hold" grpId="0" nodeType="afterEffect">
                                  <p:stCondLst>
                                    <p:cond delay="0"/>
                                  </p:stCondLst>
                                  <p:childTnLst>
                                    <p:set>
                                      <p:cBhvr>
                                        <p:cTn id="106" dur="1" fill="hold">
                                          <p:stCondLst>
                                            <p:cond delay="0"/>
                                          </p:stCondLst>
                                        </p:cTn>
                                        <p:tgtEl>
                                          <p:spTgt spid="45"/>
                                        </p:tgtEl>
                                        <p:attrNameLst>
                                          <p:attrName>style.visibility</p:attrName>
                                        </p:attrNameLst>
                                      </p:cBhvr>
                                      <p:to>
                                        <p:strVal val="visible"/>
                                      </p:to>
                                    </p:set>
                                    <p:anim calcmode="lin" valueType="num">
                                      <p:cBhvr>
                                        <p:cTn id="107" dur="500" fill="hold"/>
                                        <p:tgtEl>
                                          <p:spTgt spid="45"/>
                                        </p:tgtEl>
                                        <p:attrNameLst>
                                          <p:attrName>ppt_w</p:attrName>
                                        </p:attrNameLst>
                                      </p:cBhvr>
                                      <p:tavLst>
                                        <p:tav tm="0">
                                          <p:val>
                                            <p:fltVal val="0"/>
                                          </p:val>
                                        </p:tav>
                                        <p:tav tm="100000">
                                          <p:val>
                                            <p:strVal val="#ppt_w"/>
                                          </p:val>
                                        </p:tav>
                                      </p:tavLst>
                                    </p:anim>
                                    <p:anim calcmode="lin" valueType="num">
                                      <p:cBhvr>
                                        <p:cTn id="108" dur="500" fill="hold"/>
                                        <p:tgtEl>
                                          <p:spTgt spid="45"/>
                                        </p:tgtEl>
                                        <p:attrNameLst>
                                          <p:attrName>ppt_h</p:attrName>
                                        </p:attrNameLst>
                                      </p:cBhvr>
                                      <p:tavLst>
                                        <p:tav tm="0">
                                          <p:val>
                                            <p:fltVal val="0"/>
                                          </p:val>
                                        </p:tav>
                                        <p:tav tm="100000">
                                          <p:val>
                                            <p:strVal val="#ppt_h"/>
                                          </p:val>
                                        </p:tav>
                                      </p:tavLst>
                                    </p:anim>
                                    <p:anim calcmode="lin" valueType="num">
                                      <p:cBhvr>
                                        <p:cTn id="109" dur="500" fill="hold"/>
                                        <p:tgtEl>
                                          <p:spTgt spid="45"/>
                                        </p:tgtEl>
                                        <p:attrNameLst>
                                          <p:attrName>style.rotation</p:attrName>
                                        </p:attrNameLst>
                                      </p:cBhvr>
                                      <p:tavLst>
                                        <p:tav tm="0">
                                          <p:val>
                                            <p:fltVal val="360"/>
                                          </p:val>
                                        </p:tav>
                                        <p:tav tm="100000">
                                          <p:val>
                                            <p:fltVal val="0"/>
                                          </p:val>
                                        </p:tav>
                                      </p:tavLst>
                                    </p:anim>
                                    <p:animEffect transition="in" filter="fade">
                                      <p:cBhvr>
                                        <p:cTn id="110" dur="500"/>
                                        <p:tgtEl>
                                          <p:spTgt spid="45"/>
                                        </p:tgtEl>
                                      </p:cBhvr>
                                    </p:animEffect>
                                  </p:childTnLst>
                                </p:cTn>
                              </p:par>
                            </p:childTnLst>
                          </p:cTn>
                        </p:par>
                        <p:par>
                          <p:cTn id="111" fill="hold">
                            <p:stCondLst>
                              <p:cond delay="9500"/>
                            </p:stCondLst>
                            <p:childTnLst>
                              <p:par>
                                <p:cTn id="112" presetID="18" presetClass="entr" presetSubtype="3" fill="hold" nodeType="afterEffect">
                                  <p:stCondLst>
                                    <p:cond delay="0"/>
                                  </p:stCondLst>
                                  <p:childTnLst>
                                    <p:set>
                                      <p:cBhvr>
                                        <p:cTn id="113" dur="1" fill="hold">
                                          <p:stCondLst>
                                            <p:cond delay="0"/>
                                          </p:stCondLst>
                                        </p:cTn>
                                        <p:tgtEl>
                                          <p:spTgt spid="66"/>
                                        </p:tgtEl>
                                        <p:attrNameLst>
                                          <p:attrName>style.visibility</p:attrName>
                                        </p:attrNameLst>
                                      </p:cBhvr>
                                      <p:to>
                                        <p:strVal val="visible"/>
                                      </p:to>
                                    </p:set>
                                    <p:animEffect transition="in" filter="strips(upRight)">
                                      <p:cBhvr>
                                        <p:cTn id="114" dur="500"/>
                                        <p:tgtEl>
                                          <p:spTgt spid="66"/>
                                        </p:tgtEl>
                                      </p:cBhvr>
                                    </p:animEffect>
                                  </p:childTnLst>
                                </p:cTn>
                              </p:par>
                            </p:childTnLst>
                          </p:cTn>
                        </p:par>
                        <p:par>
                          <p:cTn id="115" fill="hold">
                            <p:stCondLst>
                              <p:cond delay="10000"/>
                            </p:stCondLst>
                            <p:childTnLst>
                              <p:par>
                                <p:cTn id="116" presetID="53" presetClass="entr" presetSubtype="16" fill="hold" grpId="0" nodeType="afterEffect">
                                  <p:stCondLst>
                                    <p:cond delay="0"/>
                                  </p:stCondLst>
                                  <p:childTnLst>
                                    <p:set>
                                      <p:cBhvr>
                                        <p:cTn id="117" dur="1" fill="hold">
                                          <p:stCondLst>
                                            <p:cond delay="0"/>
                                          </p:stCondLst>
                                        </p:cTn>
                                        <p:tgtEl>
                                          <p:spTgt spid="52"/>
                                        </p:tgtEl>
                                        <p:attrNameLst>
                                          <p:attrName>style.visibility</p:attrName>
                                        </p:attrNameLst>
                                      </p:cBhvr>
                                      <p:to>
                                        <p:strVal val="visible"/>
                                      </p:to>
                                    </p:set>
                                    <p:anim calcmode="lin" valueType="num">
                                      <p:cBhvr>
                                        <p:cTn id="118" dur="500" fill="hold"/>
                                        <p:tgtEl>
                                          <p:spTgt spid="52"/>
                                        </p:tgtEl>
                                        <p:attrNameLst>
                                          <p:attrName>ppt_w</p:attrName>
                                        </p:attrNameLst>
                                      </p:cBhvr>
                                      <p:tavLst>
                                        <p:tav tm="0">
                                          <p:val>
                                            <p:fltVal val="0"/>
                                          </p:val>
                                        </p:tav>
                                        <p:tav tm="100000">
                                          <p:val>
                                            <p:strVal val="#ppt_w"/>
                                          </p:val>
                                        </p:tav>
                                      </p:tavLst>
                                    </p:anim>
                                    <p:anim calcmode="lin" valueType="num">
                                      <p:cBhvr>
                                        <p:cTn id="119" dur="500" fill="hold"/>
                                        <p:tgtEl>
                                          <p:spTgt spid="52"/>
                                        </p:tgtEl>
                                        <p:attrNameLst>
                                          <p:attrName>ppt_h</p:attrName>
                                        </p:attrNameLst>
                                      </p:cBhvr>
                                      <p:tavLst>
                                        <p:tav tm="0">
                                          <p:val>
                                            <p:fltVal val="0"/>
                                          </p:val>
                                        </p:tav>
                                        <p:tav tm="100000">
                                          <p:val>
                                            <p:strVal val="#ppt_h"/>
                                          </p:val>
                                        </p:tav>
                                      </p:tavLst>
                                    </p:anim>
                                    <p:animEffect transition="in" filter="fade">
                                      <p:cBhvr>
                                        <p:cTn id="120" dur="500"/>
                                        <p:tgtEl>
                                          <p:spTgt spid="52"/>
                                        </p:tgtEl>
                                      </p:cBhvr>
                                    </p:animEffect>
                                  </p:childTnLst>
                                </p:cTn>
                              </p:par>
                            </p:childTnLst>
                          </p:cTn>
                        </p:par>
                        <p:par>
                          <p:cTn id="121" fill="hold">
                            <p:stCondLst>
                              <p:cond delay="10500"/>
                            </p:stCondLst>
                            <p:childTnLst>
                              <p:par>
                                <p:cTn id="122" presetID="49" presetClass="entr" presetSubtype="0" decel="100000" fill="hold" grpId="0" nodeType="afterEffect">
                                  <p:stCondLst>
                                    <p:cond delay="0"/>
                                  </p:stCondLst>
                                  <p:childTnLst>
                                    <p:set>
                                      <p:cBhvr>
                                        <p:cTn id="123" dur="1" fill="hold">
                                          <p:stCondLst>
                                            <p:cond delay="0"/>
                                          </p:stCondLst>
                                        </p:cTn>
                                        <p:tgtEl>
                                          <p:spTgt spid="51"/>
                                        </p:tgtEl>
                                        <p:attrNameLst>
                                          <p:attrName>style.visibility</p:attrName>
                                        </p:attrNameLst>
                                      </p:cBhvr>
                                      <p:to>
                                        <p:strVal val="visible"/>
                                      </p:to>
                                    </p:set>
                                    <p:anim calcmode="lin" valueType="num">
                                      <p:cBhvr>
                                        <p:cTn id="124" dur="500" fill="hold"/>
                                        <p:tgtEl>
                                          <p:spTgt spid="51"/>
                                        </p:tgtEl>
                                        <p:attrNameLst>
                                          <p:attrName>ppt_w</p:attrName>
                                        </p:attrNameLst>
                                      </p:cBhvr>
                                      <p:tavLst>
                                        <p:tav tm="0">
                                          <p:val>
                                            <p:fltVal val="0"/>
                                          </p:val>
                                        </p:tav>
                                        <p:tav tm="100000">
                                          <p:val>
                                            <p:strVal val="#ppt_w"/>
                                          </p:val>
                                        </p:tav>
                                      </p:tavLst>
                                    </p:anim>
                                    <p:anim calcmode="lin" valueType="num">
                                      <p:cBhvr>
                                        <p:cTn id="125" dur="500" fill="hold"/>
                                        <p:tgtEl>
                                          <p:spTgt spid="51"/>
                                        </p:tgtEl>
                                        <p:attrNameLst>
                                          <p:attrName>ppt_h</p:attrName>
                                        </p:attrNameLst>
                                      </p:cBhvr>
                                      <p:tavLst>
                                        <p:tav tm="0">
                                          <p:val>
                                            <p:fltVal val="0"/>
                                          </p:val>
                                        </p:tav>
                                        <p:tav tm="100000">
                                          <p:val>
                                            <p:strVal val="#ppt_h"/>
                                          </p:val>
                                        </p:tav>
                                      </p:tavLst>
                                    </p:anim>
                                    <p:anim calcmode="lin" valueType="num">
                                      <p:cBhvr>
                                        <p:cTn id="126" dur="500" fill="hold"/>
                                        <p:tgtEl>
                                          <p:spTgt spid="51"/>
                                        </p:tgtEl>
                                        <p:attrNameLst>
                                          <p:attrName>style.rotation</p:attrName>
                                        </p:attrNameLst>
                                      </p:cBhvr>
                                      <p:tavLst>
                                        <p:tav tm="0">
                                          <p:val>
                                            <p:fltVal val="360"/>
                                          </p:val>
                                        </p:tav>
                                        <p:tav tm="100000">
                                          <p:val>
                                            <p:fltVal val="0"/>
                                          </p:val>
                                        </p:tav>
                                      </p:tavLst>
                                    </p:anim>
                                    <p:animEffect transition="in" filter="fade">
                                      <p:cBhvr>
                                        <p:cTn id="127" dur="500"/>
                                        <p:tgtEl>
                                          <p:spTgt spid="51"/>
                                        </p:tgtEl>
                                      </p:cBhvr>
                                    </p:animEffect>
                                  </p:childTnLst>
                                </p:cTn>
                              </p:par>
                            </p:childTnLst>
                          </p:cTn>
                        </p:par>
                        <p:par>
                          <p:cTn id="128" fill="hold">
                            <p:stCondLst>
                              <p:cond delay="11000"/>
                            </p:stCondLst>
                            <p:childTnLst>
                              <p:par>
                                <p:cTn id="129" presetID="18" presetClass="entr" presetSubtype="6" fill="hold" nodeType="afterEffect">
                                  <p:stCondLst>
                                    <p:cond delay="0"/>
                                  </p:stCondLst>
                                  <p:childTnLst>
                                    <p:set>
                                      <p:cBhvr>
                                        <p:cTn id="130" dur="1" fill="hold">
                                          <p:stCondLst>
                                            <p:cond delay="0"/>
                                          </p:stCondLst>
                                        </p:cTn>
                                        <p:tgtEl>
                                          <p:spTgt spid="67"/>
                                        </p:tgtEl>
                                        <p:attrNameLst>
                                          <p:attrName>style.visibility</p:attrName>
                                        </p:attrNameLst>
                                      </p:cBhvr>
                                      <p:to>
                                        <p:strVal val="visible"/>
                                      </p:to>
                                    </p:set>
                                    <p:animEffect transition="in" filter="strips(downRight)">
                                      <p:cBhvr>
                                        <p:cTn id="131" dur="500"/>
                                        <p:tgtEl>
                                          <p:spTgt spid="6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5" grpId="0" animBg="1"/>
      <p:bldP spid="26" grpId="0" animBg="1"/>
      <p:bldP spid="27" grpId="0" animBg="1"/>
      <p:bldP spid="33" grpId="0" animBg="1"/>
      <p:bldP spid="34" grpId="0" animBg="1"/>
      <p:bldP spid="39" grpId="0" animBg="1"/>
      <p:bldP spid="40" grpId="0" animBg="1"/>
      <p:bldP spid="45" grpId="0" animBg="1"/>
      <p:bldP spid="46" grpId="0" animBg="1"/>
      <p:bldP spid="51" grpId="0" animBg="1"/>
      <p:bldP spid="52" grpId="0" animBg="1"/>
      <p:bldP spid="56" grpId="0" build="p"/>
      <p:bldP spid="5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 name="Freeform: Shape 66">
            <a:extLst>
              <a:ext uri="{FF2B5EF4-FFF2-40B4-BE49-F238E27FC236}">
                <a16:creationId xmlns:a16="http://schemas.microsoft.com/office/drawing/2014/main" id="{CDC9E3A9-7C0C-4EAA-AFC1-B154AB658EBB}"/>
              </a:ext>
            </a:extLst>
          </p:cNvPr>
          <p:cNvSpPr/>
          <p:nvPr/>
        </p:nvSpPr>
        <p:spPr>
          <a:xfrm>
            <a:off x="173472" y="2781537"/>
            <a:ext cx="2340864" cy="3840480"/>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5" name="Freeform: Shape 64">
            <a:extLst>
              <a:ext uri="{FF2B5EF4-FFF2-40B4-BE49-F238E27FC236}">
                <a16:creationId xmlns:a16="http://schemas.microsoft.com/office/drawing/2014/main" id="{BC1FC701-20FA-4522-8E6B-A50F331F053F}"/>
              </a:ext>
            </a:extLst>
          </p:cNvPr>
          <p:cNvSpPr/>
          <p:nvPr/>
        </p:nvSpPr>
        <p:spPr>
          <a:xfrm>
            <a:off x="9655713" y="1116240"/>
            <a:ext cx="2338167" cy="3448377"/>
          </a:xfrm>
          <a:custGeom>
            <a:avLst/>
            <a:gdLst>
              <a:gd name="connsiteX0" fmla="*/ 111644 w 2402960"/>
              <a:gd name="connsiteY0" fmla="*/ 0 h 4472919"/>
              <a:gd name="connsiteX1" fmla="*/ 2291315 w 2402960"/>
              <a:gd name="connsiteY1" fmla="*/ 0 h 4472919"/>
              <a:gd name="connsiteX2" fmla="*/ 2402959 w 2402960"/>
              <a:gd name="connsiteY2" fmla="*/ 111644 h 4472919"/>
              <a:gd name="connsiteX3" fmla="*/ 2402959 w 2402960"/>
              <a:gd name="connsiteY3" fmla="*/ 558207 h 4472919"/>
              <a:gd name="connsiteX4" fmla="*/ 2402958 w 2402960"/>
              <a:gd name="connsiteY4" fmla="*/ 558212 h 4472919"/>
              <a:gd name="connsiteX5" fmla="*/ 2402958 w 2402960"/>
              <a:gd name="connsiteY5" fmla="*/ 3914702 h 4472919"/>
              <a:gd name="connsiteX6" fmla="*/ 2402960 w 2402960"/>
              <a:gd name="connsiteY6" fmla="*/ 3914712 h 4472919"/>
              <a:gd name="connsiteX7" fmla="*/ 2402960 w 2402960"/>
              <a:gd name="connsiteY7" fmla="*/ 4361275 h 4472919"/>
              <a:gd name="connsiteX8" fmla="*/ 2291316 w 2402960"/>
              <a:gd name="connsiteY8" fmla="*/ 4472919 h 4472919"/>
              <a:gd name="connsiteX9" fmla="*/ 111645 w 2402960"/>
              <a:gd name="connsiteY9" fmla="*/ 4472919 h 4472919"/>
              <a:gd name="connsiteX10" fmla="*/ 1 w 2402960"/>
              <a:gd name="connsiteY10" fmla="*/ 4361275 h 4472919"/>
              <a:gd name="connsiteX11" fmla="*/ 1 w 2402960"/>
              <a:gd name="connsiteY11" fmla="*/ 4137993 h 4472919"/>
              <a:gd name="connsiteX12" fmla="*/ 0 w 2402960"/>
              <a:gd name="connsiteY12" fmla="*/ 4137993 h 4472919"/>
              <a:gd name="connsiteX13" fmla="*/ 0 w 2402960"/>
              <a:gd name="connsiteY13" fmla="*/ 558207 h 4472919"/>
              <a:gd name="connsiteX14" fmla="*/ 0 w 2402960"/>
              <a:gd name="connsiteY14" fmla="*/ 334925 h 4472919"/>
              <a:gd name="connsiteX15" fmla="*/ 0 w 2402960"/>
              <a:gd name="connsiteY15" fmla="*/ 111644 h 4472919"/>
              <a:gd name="connsiteX16" fmla="*/ 111644 w 2402960"/>
              <a:gd name="connsiteY16" fmla="*/ 0 h 447291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402960" h="4472919">
                <a:moveTo>
                  <a:pt x="111644" y="0"/>
                </a:moveTo>
                <a:lnTo>
                  <a:pt x="2291315" y="0"/>
                </a:lnTo>
                <a:cubicBezTo>
                  <a:pt x="2352974" y="0"/>
                  <a:pt x="2402959" y="49985"/>
                  <a:pt x="2402959" y="111644"/>
                </a:cubicBezTo>
                <a:lnTo>
                  <a:pt x="2402959" y="558207"/>
                </a:lnTo>
                <a:lnTo>
                  <a:pt x="2402958" y="558212"/>
                </a:lnTo>
                <a:lnTo>
                  <a:pt x="2402958" y="3914702"/>
                </a:lnTo>
                <a:lnTo>
                  <a:pt x="2402960" y="3914712"/>
                </a:lnTo>
                <a:lnTo>
                  <a:pt x="2402960" y="4361275"/>
                </a:lnTo>
                <a:cubicBezTo>
                  <a:pt x="2402960" y="4422934"/>
                  <a:pt x="2352975" y="4472919"/>
                  <a:pt x="2291316" y="4472919"/>
                </a:cubicBezTo>
                <a:lnTo>
                  <a:pt x="111645" y="4472919"/>
                </a:lnTo>
                <a:cubicBezTo>
                  <a:pt x="49986" y="4472919"/>
                  <a:pt x="1" y="4422934"/>
                  <a:pt x="1" y="4361275"/>
                </a:cubicBezTo>
                <a:lnTo>
                  <a:pt x="1" y="4137993"/>
                </a:lnTo>
                <a:lnTo>
                  <a:pt x="0" y="4137993"/>
                </a:lnTo>
                <a:lnTo>
                  <a:pt x="0" y="558207"/>
                </a:lnTo>
                <a:lnTo>
                  <a:pt x="0" y="334925"/>
                </a:lnTo>
                <a:lnTo>
                  <a:pt x="0" y="111644"/>
                </a:lnTo>
                <a:cubicBezTo>
                  <a:pt x="0" y="49985"/>
                  <a:pt x="49985" y="0"/>
                  <a:pt x="111644" y="0"/>
                </a:cubicBezTo>
                <a:close/>
              </a:path>
            </a:pathLst>
          </a:cu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Freeform: Shape 29">
            <a:extLst>
              <a:ext uri="{FF2B5EF4-FFF2-40B4-BE49-F238E27FC236}">
                <a16:creationId xmlns:a16="http://schemas.microsoft.com/office/drawing/2014/main" id="{E781C786-643A-41CD-8C9C-7C42DA0FE0F6}"/>
              </a:ext>
            </a:extLst>
          </p:cNvPr>
          <p:cNvSpPr/>
          <p:nvPr/>
        </p:nvSpPr>
        <p:spPr>
          <a:xfrm rot="10800000">
            <a:off x="4397206" y="1502603"/>
            <a:ext cx="1774994" cy="762000"/>
          </a:xfrm>
          <a:custGeom>
            <a:avLst/>
            <a:gdLst>
              <a:gd name="connsiteX0" fmla="*/ 1466545 w 1774994"/>
              <a:gd name="connsiteY0" fmla="*/ 762000 h 762000"/>
              <a:gd name="connsiteX1" fmla="*/ 0 w 1774994"/>
              <a:gd name="connsiteY1" fmla="*/ 762000 h 762000"/>
              <a:gd name="connsiteX2" fmla="*/ 47949 w 1774994"/>
              <a:gd name="connsiteY2" fmla="*/ 673660 h 762000"/>
              <a:gd name="connsiteX3" fmla="*/ 109028 w 1774994"/>
              <a:gd name="connsiteY3" fmla="*/ 371123 h 762000"/>
              <a:gd name="connsiteX4" fmla="*/ 55116 w 1774994"/>
              <a:gd name="connsiteY4" fmla="*/ 86129 h 762000"/>
              <a:gd name="connsiteX5" fmla="*/ 11696 w 1774994"/>
              <a:gd name="connsiteY5" fmla="*/ 0 h 762000"/>
              <a:gd name="connsiteX6" fmla="*/ 1466545 w 1774994"/>
              <a:gd name="connsiteY6" fmla="*/ 0 h 762000"/>
              <a:gd name="connsiteX7" fmla="*/ 1774994 w 1774994"/>
              <a:gd name="connsiteY7" fmla="*/ 381000 h 762000"/>
              <a:gd name="connsiteX8" fmla="*/ 1466545 w 1774994"/>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774994" h="762000">
                <a:moveTo>
                  <a:pt x="1466545" y="762000"/>
                </a:moveTo>
                <a:lnTo>
                  <a:pt x="0" y="762000"/>
                </a:lnTo>
                <a:lnTo>
                  <a:pt x="47949" y="673660"/>
                </a:lnTo>
                <a:cubicBezTo>
                  <a:pt x="87279" y="580672"/>
                  <a:pt x="109028" y="478438"/>
                  <a:pt x="109028" y="371123"/>
                </a:cubicBezTo>
                <a:cubicBezTo>
                  <a:pt x="109028" y="270516"/>
                  <a:pt x="89913" y="174373"/>
                  <a:pt x="55116" y="86129"/>
                </a:cubicBezTo>
                <a:lnTo>
                  <a:pt x="11696" y="0"/>
                </a:lnTo>
                <a:lnTo>
                  <a:pt x="1466545" y="0"/>
                </a:lnTo>
                <a:cubicBezTo>
                  <a:pt x="1636896" y="0"/>
                  <a:pt x="1774994" y="170580"/>
                  <a:pt x="1774994" y="381000"/>
                </a:cubicBezTo>
                <a:cubicBezTo>
                  <a:pt x="1774994" y="591420"/>
                  <a:pt x="1636896" y="762000"/>
                  <a:pt x="1466545" y="762000"/>
                </a:cubicBez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2" name="Freeform: Shape 31">
            <a:extLst>
              <a:ext uri="{FF2B5EF4-FFF2-40B4-BE49-F238E27FC236}">
                <a16:creationId xmlns:a16="http://schemas.microsoft.com/office/drawing/2014/main" id="{10AA4CD5-5602-4CC5-B3EB-9ABE82F12297}"/>
              </a:ext>
            </a:extLst>
          </p:cNvPr>
          <p:cNvSpPr/>
          <p:nvPr/>
        </p:nvSpPr>
        <p:spPr>
          <a:xfrm>
            <a:off x="7391400" y="2855755"/>
            <a:ext cx="1780186" cy="762000"/>
          </a:xfrm>
          <a:custGeom>
            <a:avLst/>
            <a:gdLst>
              <a:gd name="connsiteX0" fmla="*/ 1587 w 1780186"/>
              <a:gd name="connsiteY0" fmla="*/ 0 h 762000"/>
              <a:gd name="connsiteX1" fmla="*/ 1471736 w 1780186"/>
              <a:gd name="connsiteY1" fmla="*/ 0 h 762000"/>
              <a:gd name="connsiteX2" fmla="*/ 1780186 w 1780186"/>
              <a:gd name="connsiteY2" fmla="*/ 381000 h 762000"/>
              <a:gd name="connsiteX3" fmla="*/ 1471736 w 1780186"/>
              <a:gd name="connsiteY3" fmla="*/ 762000 h 762000"/>
              <a:gd name="connsiteX4" fmla="*/ 0 w 1780186"/>
              <a:gd name="connsiteY4" fmla="*/ 762000 h 762000"/>
              <a:gd name="connsiteX5" fmla="*/ 42708 w 1780186"/>
              <a:gd name="connsiteY5" fmla="*/ 683316 h 762000"/>
              <a:gd name="connsiteX6" fmla="*/ 103787 w 1780186"/>
              <a:gd name="connsiteY6" fmla="*/ 380779 h 762000"/>
              <a:gd name="connsiteX7" fmla="*/ 49875 w 1780186"/>
              <a:gd name="connsiteY7" fmla="*/ 95785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780186" h="762000">
                <a:moveTo>
                  <a:pt x="1587" y="0"/>
                </a:moveTo>
                <a:lnTo>
                  <a:pt x="1471736" y="0"/>
                </a:lnTo>
                <a:cubicBezTo>
                  <a:pt x="1642088" y="0"/>
                  <a:pt x="1780186" y="170580"/>
                  <a:pt x="1780186" y="381000"/>
                </a:cubicBezTo>
                <a:cubicBezTo>
                  <a:pt x="1780186" y="591420"/>
                  <a:pt x="1642088" y="762000"/>
                  <a:pt x="1471736" y="762000"/>
                </a:cubicBezTo>
                <a:lnTo>
                  <a:pt x="0" y="762000"/>
                </a:lnTo>
                <a:lnTo>
                  <a:pt x="42708" y="683316"/>
                </a:lnTo>
                <a:cubicBezTo>
                  <a:pt x="82038" y="590328"/>
                  <a:pt x="103787" y="488094"/>
                  <a:pt x="103787" y="380779"/>
                </a:cubicBezTo>
                <a:cubicBezTo>
                  <a:pt x="103787" y="280172"/>
                  <a:pt x="84672" y="184029"/>
                  <a:pt x="49875" y="95785"/>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1CB3365D-AD11-4124-8535-6B47BE931C7C}"/>
              </a:ext>
            </a:extLst>
          </p:cNvPr>
          <p:cNvSpPr/>
          <p:nvPr/>
        </p:nvSpPr>
        <p:spPr>
          <a:xfrm>
            <a:off x="5943600" y="4333891"/>
            <a:ext cx="1804873" cy="762000"/>
          </a:xfrm>
          <a:custGeom>
            <a:avLst/>
            <a:gdLst>
              <a:gd name="connsiteX0" fmla="*/ 67367 w 1804873"/>
              <a:gd name="connsiteY0" fmla="*/ 0 h 762000"/>
              <a:gd name="connsiteX1" fmla="*/ 1496424 w 1804873"/>
              <a:gd name="connsiteY1" fmla="*/ 0 h 762000"/>
              <a:gd name="connsiteX2" fmla="*/ 1804873 w 1804873"/>
              <a:gd name="connsiteY2" fmla="*/ 381000 h 762000"/>
              <a:gd name="connsiteX3" fmla="*/ 1496424 w 1804873"/>
              <a:gd name="connsiteY3" fmla="*/ 762000 h 762000"/>
              <a:gd name="connsiteX4" fmla="*/ 0 w 1804873"/>
              <a:gd name="connsiteY4" fmla="*/ 762000 h 762000"/>
              <a:gd name="connsiteX5" fmla="*/ 6167 w 1804873"/>
              <a:gd name="connsiteY5" fmla="*/ 754526 h 762000"/>
              <a:gd name="connsiteX6" fmla="*/ 138907 w 1804873"/>
              <a:gd name="connsiteY6" fmla="*/ 319963 h 762000"/>
              <a:gd name="connsiteX7" fmla="*/ 84995 w 1804873"/>
              <a:gd name="connsiteY7" fmla="*/ 34969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804873" h="762000">
                <a:moveTo>
                  <a:pt x="67367" y="0"/>
                </a:moveTo>
                <a:lnTo>
                  <a:pt x="1496424" y="0"/>
                </a:lnTo>
                <a:cubicBezTo>
                  <a:pt x="1666775" y="0"/>
                  <a:pt x="1804873" y="170580"/>
                  <a:pt x="1804873" y="381000"/>
                </a:cubicBezTo>
                <a:cubicBezTo>
                  <a:pt x="1804873" y="591420"/>
                  <a:pt x="1666775" y="762000"/>
                  <a:pt x="1496424" y="762000"/>
                </a:cubicBezTo>
                <a:lnTo>
                  <a:pt x="0" y="762000"/>
                </a:lnTo>
                <a:lnTo>
                  <a:pt x="6167" y="754526"/>
                </a:lnTo>
                <a:cubicBezTo>
                  <a:pt x="89972" y="630477"/>
                  <a:pt x="138907" y="480935"/>
                  <a:pt x="138907" y="319963"/>
                </a:cubicBezTo>
                <a:cubicBezTo>
                  <a:pt x="138907" y="219356"/>
                  <a:pt x="119792" y="123213"/>
                  <a:pt x="84995" y="34969"/>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Freeform: Shape 33">
            <a:extLst>
              <a:ext uri="{FF2B5EF4-FFF2-40B4-BE49-F238E27FC236}">
                <a16:creationId xmlns:a16="http://schemas.microsoft.com/office/drawing/2014/main" id="{8207FB1B-4371-4684-9FDC-51470B8765EE}"/>
              </a:ext>
            </a:extLst>
          </p:cNvPr>
          <p:cNvSpPr/>
          <p:nvPr/>
        </p:nvSpPr>
        <p:spPr>
          <a:xfrm rot="10800000">
            <a:off x="2992161" y="2978423"/>
            <a:ext cx="1808439" cy="762000"/>
          </a:xfrm>
          <a:custGeom>
            <a:avLst/>
            <a:gdLst>
              <a:gd name="connsiteX0" fmla="*/ 1499990 w 1808439"/>
              <a:gd name="connsiteY0" fmla="*/ 762000 h 762000"/>
              <a:gd name="connsiteX1" fmla="*/ 55128 w 1808439"/>
              <a:gd name="connsiteY1" fmla="*/ 762000 h 762000"/>
              <a:gd name="connsiteX2" fmla="*/ 70960 w 1808439"/>
              <a:gd name="connsiteY2" fmla="*/ 732832 h 762000"/>
              <a:gd name="connsiteX3" fmla="*/ 132039 w 1808439"/>
              <a:gd name="connsiteY3" fmla="*/ 430295 h 762000"/>
              <a:gd name="connsiteX4" fmla="*/ 14600 w 1808439"/>
              <a:gd name="connsiteY4" fmla="*/ 19287 h 762000"/>
              <a:gd name="connsiteX5" fmla="*/ 0 w 1808439"/>
              <a:gd name="connsiteY5" fmla="*/ 0 h 762000"/>
              <a:gd name="connsiteX6" fmla="*/ 1499990 w 1808439"/>
              <a:gd name="connsiteY6" fmla="*/ 0 h 762000"/>
              <a:gd name="connsiteX7" fmla="*/ 1808439 w 1808439"/>
              <a:gd name="connsiteY7" fmla="*/ 381000 h 762000"/>
              <a:gd name="connsiteX8" fmla="*/ 1499990 w 1808439"/>
              <a:gd name="connsiteY8" fmla="*/ 762000 h 762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808439" h="762000">
                <a:moveTo>
                  <a:pt x="1499990" y="762000"/>
                </a:moveTo>
                <a:lnTo>
                  <a:pt x="55128" y="762000"/>
                </a:lnTo>
                <a:lnTo>
                  <a:pt x="70960" y="732832"/>
                </a:lnTo>
                <a:cubicBezTo>
                  <a:pt x="110290" y="639844"/>
                  <a:pt x="132039" y="537610"/>
                  <a:pt x="132039" y="430295"/>
                </a:cubicBezTo>
                <a:cubicBezTo>
                  <a:pt x="132039" y="279384"/>
                  <a:pt x="89030" y="138519"/>
                  <a:pt x="14600" y="19287"/>
                </a:cubicBezTo>
                <a:lnTo>
                  <a:pt x="0" y="0"/>
                </a:lnTo>
                <a:lnTo>
                  <a:pt x="1499990" y="0"/>
                </a:lnTo>
                <a:cubicBezTo>
                  <a:pt x="1670341" y="0"/>
                  <a:pt x="1808439" y="170580"/>
                  <a:pt x="1808439" y="381000"/>
                </a:cubicBezTo>
                <a:cubicBezTo>
                  <a:pt x="1808439" y="591420"/>
                  <a:pt x="1670341" y="762000"/>
                  <a:pt x="1499990" y="762000"/>
                </a:cubicBez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7" name="TextBox 26">
            <a:extLst>
              <a:ext uri="{FF2B5EF4-FFF2-40B4-BE49-F238E27FC236}">
                <a16:creationId xmlns:a16="http://schemas.microsoft.com/office/drawing/2014/main" id="{1D690481-D825-4872-B56E-E180427C5D1D}"/>
              </a:ext>
            </a:extLst>
          </p:cNvPr>
          <p:cNvSpPr txBox="1"/>
          <p:nvPr/>
        </p:nvSpPr>
        <p:spPr>
          <a:xfrm>
            <a:off x="276634" y="3959352"/>
            <a:ext cx="2168818" cy="1892826"/>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a:t>
            </a:r>
          </a:p>
        </p:txBody>
      </p:sp>
      <p:sp>
        <p:nvSpPr>
          <p:cNvPr id="28" name="Rectangle 27">
            <a:extLst>
              <a:ext uri="{FF2B5EF4-FFF2-40B4-BE49-F238E27FC236}">
                <a16:creationId xmlns:a16="http://schemas.microsoft.com/office/drawing/2014/main" id="{2A4F5EBE-57DD-4438-B903-01767AC47FAE}"/>
              </a:ext>
            </a:extLst>
          </p:cNvPr>
          <p:cNvSpPr>
            <a:spLocks noChangeAspect="1"/>
          </p:cNvSpPr>
          <p:nvPr/>
        </p:nvSpPr>
        <p:spPr>
          <a:xfrm>
            <a:off x="567958" y="3049052"/>
            <a:ext cx="1371600" cy="748148"/>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Freeform: Shape 30">
            <a:extLst>
              <a:ext uri="{FF2B5EF4-FFF2-40B4-BE49-F238E27FC236}">
                <a16:creationId xmlns:a16="http://schemas.microsoft.com/office/drawing/2014/main" id="{BDDF8C60-9C3D-4CDF-B496-DD647B53BB28}"/>
              </a:ext>
            </a:extLst>
          </p:cNvPr>
          <p:cNvSpPr>
            <a:spLocks noChangeAspect="1"/>
          </p:cNvSpPr>
          <p:nvPr/>
        </p:nvSpPr>
        <p:spPr>
          <a:xfrm>
            <a:off x="5986271" y="1116240"/>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a:extLst>
              <a:ext uri="{FF2B5EF4-FFF2-40B4-BE49-F238E27FC236}">
                <a16:creationId xmlns:a16="http://schemas.microsoft.com/office/drawing/2014/main" id="{D7A8F957-A416-4ECB-AF41-9D6B3184189E}"/>
              </a:ext>
            </a:extLst>
          </p:cNvPr>
          <p:cNvGrpSpPr/>
          <p:nvPr/>
        </p:nvGrpSpPr>
        <p:grpSpPr>
          <a:xfrm>
            <a:off x="6305432" y="1426576"/>
            <a:ext cx="914400" cy="914430"/>
            <a:chOff x="6305432" y="1426576"/>
            <a:chExt cx="914400" cy="914430"/>
          </a:xfrm>
        </p:grpSpPr>
        <p:sp>
          <p:nvSpPr>
            <p:cNvPr id="29" name="Oval 28">
              <a:extLst>
                <a:ext uri="{FF2B5EF4-FFF2-40B4-BE49-F238E27FC236}">
                  <a16:creationId xmlns:a16="http://schemas.microsoft.com/office/drawing/2014/main" id="{80F79A7C-F698-449B-A7D9-444514C53554}"/>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45" name="TextBox 44">
              <a:extLst>
                <a:ext uri="{FF2B5EF4-FFF2-40B4-BE49-F238E27FC236}">
                  <a16:creationId xmlns:a16="http://schemas.microsoft.com/office/drawing/2014/main" id="{3267E61B-3D5D-404C-8C6B-14F63F772B13}"/>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04</a:t>
              </a:r>
            </a:p>
          </p:txBody>
        </p:sp>
      </p:grpSp>
      <p:sp>
        <p:nvSpPr>
          <p:cNvPr id="64" name="Freeform: Shape 63">
            <a:extLst>
              <a:ext uri="{FF2B5EF4-FFF2-40B4-BE49-F238E27FC236}">
                <a16:creationId xmlns:a16="http://schemas.microsoft.com/office/drawing/2014/main" id="{DF45F121-ACE6-4286-B33C-2C3888AA20A4}"/>
              </a:ext>
            </a:extLst>
          </p:cNvPr>
          <p:cNvSpPr>
            <a:spLocks noChangeAspect="1"/>
          </p:cNvSpPr>
          <p:nvPr/>
        </p:nvSpPr>
        <p:spPr>
          <a:xfrm rot="10800000">
            <a:off x="7334366" y="1847088"/>
            <a:ext cx="2321347" cy="742425"/>
          </a:xfrm>
          <a:custGeom>
            <a:avLst/>
            <a:gdLst>
              <a:gd name="connsiteX0" fmla="*/ 2321347 w 2321347"/>
              <a:gd name="connsiteY0" fmla="*/ 742425 h 742425"/>
              <a:gd name="connsiteX1" fmla="*/ 2113856 w 2321347"/>
              <a:gd name="connsiteY1" fmla="*/ 742425 h 742425"/>
              <a:gd name="connsiteX2" fmla="*/ 2105754 w 2321347"/>
              <a:gd name="connsiteY2" fmla="*/ 662063 h 742425"/>
              <a:gd name="connsiteX3" fmla="*/ 1647030 w 2321347"/>
              <a:gd name="connsiteY3" fmla="*/ 214666 h 742425"/>
              <a:gd name="connsiteX4" fmla="*/ 1558497 w 2321347"/>
              <a:gd name="connsiteY4" fmla="*/ 206855 h 742425"/>
              <a:gd name="connsiteX5" fmla="*/ 1558497 w 2321347"/>
              <a:gd name="connsiteY5" fmla="*/ 209870 h 742425"/>
              <a:gd name="connsiteX6" fmla="*/ 0 w 2321347"/>
              <a:gd name="connsiteY6" fmla="*/ 209870 h 742425"/>
              <a:gd name="connsiteX7" fmla="*/ 0 w 2321347"/>
              <a:gd name="connsiteY7" fmla="*/ 0 h 742425"/>
              <a:gd name="connsiteX8" fmla="*/ 1545865 w 2321347"/>
              <a:gd name="connsiteY8" fmla="*/ 0 h 742425"/>
              <a:gd name="connsiteX9" fmla="*/ 1558497 w 2321347"/>
              <a:gd name="connsiteY9" fmla="*/ 0 h 742425"/>
              <a:gd name="connsiteX10" fmla="*/ 1558497 w 2321347"/>
              <a:gd name="connsiteY10" fmla="*/ 1194 h 742425"/>
              <a:gd name="connsiteX11" fmla="*/ 1692999 w 2321347"/>
              <a:gd name="connsiteY11" fmla="*/ 13907 h 742425"/>
              <a:gd name="connsiteX12" fmla="*/ 2319092 w 2321347"/>
              <a:gd name="connsiteY12" fmla="*/ 697772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321347" h="742425">
                <a:moveTo>
                  <a:pt x="2321347" y="742425"/>
                </a:moveTo>
                <a:lnTo>
                  <a:pt x="2113856" y="742425"/>
                </a:lnTo>
                <a:lnTo>
                  <a:pt x="2105754" y="662063"/>
                </a:lnTo>
                <a:cubicBezTo>
                  <a:pt x="2059125" y="434193"/>
                  <a:pt x="1876880" y="255723"/>
                  <a:pt x="1647030" y="214666"/>
                </a:cubicBezTo>
                <a:lnTo>
                  <a:pt x="1558497" y="206855"/>
                </a:lnTo>
                <a:lnTo>
                  <a:pt x="1558497" y="209870"/>
                </a:lnTo>
                <a:lnTo>
                  <a:pt x="0" y="209870"/>
                </a:lnTo>
                <a:lnTo>
                  <a:pt x="0" y="0"/>
                </a:lnTo>
                <a:lnTo>
                  <a:pt x="1545865" y="0"/>
                </a:lnTo>
                <a:lnTo>
                  <a:pt x="1558497" y="0"/>
                </a:lnTo>
                <a:lnTo>
                  <a:pt x="1558497" y="1194"/>
                </a:lnTo>
                <a:lnTo>
                  <a:pt x="1692999" y="13907"/>
                </a:lnTo>
                <a:cubicBezTo>
                  <a:pt x="2026494" y="77806"/>
                  <a:pt x="2284266" y="354835"/>
                  <a:pt x="2319092" y="697772"/>
                </a:cubicBezTo>
                <a:close/>
              </a:path>
            </a:pathLst>
          </a:cu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C9AB84F9-DA10-4C9C-A4FD-CB9630130333}"/>
              </a:ext>
            </a:extLst>
          </p:cNvPr>
          <p:cNvSpPr>
            <a:spLocks noChangeAspect="1"/>
          </p:cNvSpPr>
          <p:nvPr/>
        </p:nvSpPr>
        <p:spPr>
          <a:xfrm>
            <a:off x="4619477" y="2532888"/>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6">
            <a:extLst>
              <a:ext uri="{FF2B5EF4-FFF2-40B4-BE49-F238E27FC236}">
                <a16:creationId xmlns:a16="http://schemas.microsoft.com/office/drawing/2014/main" id="{FE7C4D0C-4B31-4F8C-89A8-38FA3F1A5676}"/>
              </a:ext>
            </a:extLst>
          </p:cNvPr>
          <p:cNvGrpSpPr/>
          <p:nvPr/>
        </p:nvGrpSpPr>
        <p:grpSpPr>
          <a:xfrm>
            <a:off x="6217988" y="4509416"/>
            <a:ext cx="1406161" cy="384721"/>
            <a:chOff x="6217988" y="4509416"/>
            <a:chExt cx="1406161" cy="384721"/>
          </a:xfrm>
        </p:grpSpPr>
        <p:sp>
          <p:nvSpPr>
            <p:cNvPr id="46" name="Freeform 171">
              <a:extLst>
                <a:ext uri="{FF2B5EF4-FFF2-40B4-BE49-F238E27FC236}">
                  <a16:creationId xmlns:a16="http://schemas.microsoft.com/office/drawing/2014/main" id="{3622C70F-06EE-41D3-BE42-76638312FA48}"/>
                </a:ext>
              </a:extLst>
            </p:cNvPr>
            <p:cNvSpPr>
              <a:spLocks noChangeAspect="1" noEditPoints="1"/>
            </p:cNvSpPr>
            <p:nvPr/>
          </p:nvSpPr>
          <p:spPr bwMode="auto">
            <a:xfrm>
              <a:off x="7317048" y="4564617"/>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4C4F54"/>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7" name="Text Box 10">
              <a:extLst>
                <a:ext uri="{FF2B5EF4-FFF2-40B4-BE49-F238E27FC236}">
                  <a16:creationId xmlns:a16="http://schemas.microsoft.com/office/drawing/2014/main" id="{FCA17FEB-CC50-4D5D-B908-8DDB036123F2}"/>
                </a:ext>
              </a:extLst>
            </p:cNvPr>
            <p:cNvSpPr txBox="1">
              <a:spLocks noChangeArrowheads="1"/>
            </p:cNvSpPr>
            <p:nvPr/>
          </p:nvSpPr>
          <p:spPr bwMode="auto">
            <a:xfrm>
              <a:off x="6217988" y="450941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grpSp>
      <p:grpSp>
        <p:nvGrpSpPr>
          <p:cNvPr id="9" name="Group 8">
            <a:extLst>
              <a:ext uri="{FF2B5EF4-FFF2-40B4-BE49-F238E27FC236}">
                <a16:creationId xmlns:a16="http://schemas.microsoft.com/office/drawing/2014/main" id="{ADE0E978-A6AF-49CB-9E84-3242F0624B59}"/>
              </a:ext>
            </a:extLst>
          </p:cNvPr>
          <p:cNvGrpSpPr/>
          <p:nvPr/>
        </p:nvGrpSpPr>
        <p:grpSpPr>
          <a:xfrm>
            <a:off x="3183061" y="3165832"/>
            <a:ext cx="1544720" cy="384721"/>
            <a:chOff x="3183061" y="3165832"/>
            <a:chExt cx="1544720" cy="384721"/>
          </a:xfrm>
        </p:grpSpPr>
        <p:sp>
          <p:nvSpPr>
            <p:cNvPr id="50" name="Text Box 10">
              <a:extLst>
                <a:ext uri="{FF2B5EF4-FFF2-40B4-BE49-F238E27FC236}">
                  <a16:creationId xmlns:a16="http://schemas.microsoft.com/office/drawing/2014/main" id="{97461F10-00B6-4B71-B5AE-061EF018B499}"/>
                </a:ext>
              </a:extLst>
            </p:cNvPr>
            <p:cNvSpPr txBox="1">
              <a:spLocks noChangeArrowheads="1"/>
            </p:cNvSpPr>
            <p:nvPr/>
          </p:nvSpPr>
          <p:spPr bwMode="auto">
            <a:xfrm>
              <a:off x="3471686" y="3165832"/>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1" name="Freeform 39">
              <a:extLst>
                <a:ext uri="{FF2B5EF4-FFF2-40B4-BE49-F238E27FC236}">
                  <a16:creationId xmlns:a16="http://schemas.microsoft.com/office/drawing/2014/main" id="{E054AFD5-9E45-46F8-AA0A-E37CC311A84B}"/>
                </a:ext>
              </a:extLst>
            </p:cNvPr>
            <p:cNvSpPr>
              <a:spLocks noEditPoints="1"/>
            </p:cNvSpPr>
            <p:nvPr/>
          </p:nvSpPr>
          <p:spPr bwMode="auto">
            <a:xfrm>
              <a:off x="3183061" y="3211507"/>
              <a:ext cx="196215" cy="293370"/>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4C4F54"/>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10" name="Group 9">
            <a:extLst>
              <a:ext uri="{FF2B5EF4-FFF2-40B4-BE49-F238E27FC236}">
                <a16:creationId xmlns:a16="http://schemas.microsoft.com/office/drawing/2014/main" id="{C17D870C-E421-4F4F-A221-DD467300315C}"/>
              </a:ext>
            </a:extLst>
          </p:cNvPr>
          <p:cNvGrpSpPr/>
          <p:nvPr/>
        </p:nvGrpSpPr>
        <p:grpSpPr>
          <a:xfrm>
            <a:off x="7573482" y="3044394"/>
            <a:ext cx="1402434" cy="384721"/>
            <a:chOff x="7573482" y="3044394"/>
            <a:chExt cx="1402434" cy="384721"/>
          </a:xfrm>
        </p:grpSpPr>
        <p:sp>
          <p:nvSpPr>
            <p:cNvPr id="48" name="Text Box 10">
              <a:extLst>
                <a:ext uri="{FF2B5EF4-FFF2-40B4-BE49-F238E27FC236}">
                  <a16:creationId xmlns:a16="http://schemas.microsoft.com/office/drawing/2014/main" id="{BC907D85-DC7D-4484-9A82-49E95ADF36C7}"/>
                </a:ext>
              </a:extLst>
            </p:cNvPr>
            <p:cNvSpPr txBox="1">
              <a:spLocks noChangeArrowheads="1"/>
            </p:cNvSpPr>
            <p:nvPr/>
          </p:nvSpPr>
          <p:spPr bwMode="auto">
            <a:xfrm>
              <a:off x="7573482" y="304439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2" name="Freeform 101">
              <a:extLst>
                <a:ext uri="{FF2B5EF4-FFF2-40B4-BE49-F238E27FC236}">
                  <a16:creationId xmlns:a16="http://schemas.microsoft.com/office/drawing/2014/main" id="{D66C3DBE-C7E1-47C3-A906-25981AA76AAA}"/>
                </a:ext>
              </a:extLst>
            </p:cNvPr>
            <p:cNvSpPr>
              <a:spLocks noChangeAspect="1" noEditPoints="1"/>
            </p:cNvSpPr>
            <p:nvPr/>
          </p:nvSpPr>
          <p:spPr bwMode="auto">
            <a:xfrm>
              <a:off x="8679408" y="3096977"/>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68" name="Group 67">
            <a:extLst>
              <a:ext uri="{FF2B5EF4-FFF2-40B4-BE49-F238E27FC236}">
                <a16:creationId xmlns:a16="http://schemas.microsoft.com/office/drawing/2014/main" id="{EBCF84E3-52F4-4C01-A819-8B797C7C1435}"/>
              </a:ext>
            </a:extLst>
          </p:cNvPr>
          <p:cNvGrpSpPr/>
          <p:nvPr/>
        </p:nvGrpSpPr>
        <p:grpSpPr>
          <a:xfrm>
            <a:off x="4539843" y="1671013"/>
            <a:ext cx="1580422" cy="384721"/>
            <a:chOff x="4539843" y="1671013"/>
            <a:chExt cx="1580422" cy="384721"/>
          </a:xfrm>
        </p:grpSpPr>
        <p:sp>
          <p:nvSpPr>
            <p:cNvPr id="49" name="Text Box 10">
              <a:extLst>
                <a:ext uri="{FF2B5EF4-FFF2-40B4-BE49-F238E27FC236}">
                  <a16:creationId xmlns:a16="http://schemas.microsoft.com/office/drawing/2014/main" id="{E61897A4-A8C1-41C4-9FEB-1E5394B1EC17}"/>
                </a:ext>
              </a:extLst>
            </p:cNvPr>
            <p:cNvSpPr txBox="1">
              <a:spLocks noChangeArrowheads="1"/>
            </p:cNvSpPr>
            <p:nvPr/>
          </p:nvSpPr>
          <p:spPr bwMode="auto">
            <a:xfrm>
              <a:off x="4864170" y="1671013"/>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rgbClr val="4C4F54"/>
                  </a:solidFill>
                  <a:latin typeface="Candara" panose="020E0502030303020204" pitchFamily="34" charset="0"/>
                </a:rPr>
                <a:t>LOREM IPSUM</a:t>
              </a:r>
            </a:p>
            <a:p>
              <a:r>
                <a:rPr lang="en-US" sz="900" dirty="0">
                  <a:solidFill>
                    <a:srgbClr val="4C4F54"/>
                  </a:solidFill>
                  <a:latin typeface="Candara" panose="020E0502030303020204" pitchFamily="34" charset="0"/>
                </a:rPr>
                <a:t>Lorem ipsum dolor</a:t>
              </a:r>
            </a:p>
          </p:txBody>
        </p:sp>
        <p:sp>
          <p:nvSpPr>
            <p:cNvPr id="53" name="Freeform 91">
              <a:extLst>
                <a:ext uri="{FF2B5EF4-FFF2-40B4-BE49-F238E27FC236}">
                  <a16:creationId xmlns:a16="http://schemas.microsoft.com/office/drawing/2014/main" id="{0C3D9C2F-B04D-4EB1-90B7-F93F344C6D96}"/>
                </a:ext>
              </a:extLst>
            </p:cNvPr>
            <p:cNvSpPr>
              <a:spLocks noChangeAspect="1" noEditPoints="1"/>
            </p:cNvSpPr>
            <p:nvPr/>
          </p:nvSpPr>
          <p:spPr bwMode="auto">
            <a:xfrm>
              <a:off x="4539843" y="1716717"/>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grpSp>
        <p:nvGrpSpPr>
          <p:cNvPr id="54" name="Group 53">
            <a:extLst>
              <a:ext uri="{FF2B5EF4-FFF2-40B4-BE49-F238E27FC236}">
                <a16:creationId xmlns:a16="http://schemas.microsoft.com/office/drawing/2014/main" id="{932EF20E-1709-4E83-8C07-66DE3AD6EEA6}"/>
              </a:ext>
            </a:extLst>
          </p:cNvPr>
          <p:cNvGrpSpPr/>
          <p:nvPr/>
        </p:nvGrpSpPr>
        <p:grpSpPr>
          <a:xfrm>
            <a:off x="6294575" y="2784226"/>
            <a:ext cx="914400" cy="914430"/>
            <a:chOff x="6305432" y="1426576"/>
            <a:chExt cx="914400" cy="914430"/>
          </a:xfrm>
        </p:grpSpPr>
        <p:sp>
          <p:nvSpPr>
            <p:cNvPr id="55" name="Oval 54">
              <a:extLst>
                <a:ext uri="{FF2B5EF4-FFF2-40B4-BE49-F238E27FC236}">
                  <a16:creationId xmlns:a16="http://schemas.microsoft.com/office/drawing/2014/main" id="{97C9665F-4FE7-486D-B21C-20D62FFB8C2B}"/>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6" name="TextBox 55">
              <a:extLst>
                <a:ext uri="{FF2B5EF4-FFF2-40B4-BE49-F238E27FC236}">
                  <a16:creationId xmlns:a16="http://schemas.microsoft.com/office/drawing/2014/main" id="{69F30FCE-F895-4C1A-9E93-4DB1D3E8E7F2}"/>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03</a:t>
              </a:r>
            </a:p>
          </p:txBody>
        </p:sp>
      </p:grpSp>
      <p:grpSp>
        <p:nvGrpSpPr>
          <p:cNvPr id="57" name="Group 56">
            <a:extLst>
              <a:ext uri="{FF2B5EF4-FFF2-40B4-BE49-F238E27FC236}">
                <a16:creationId xmlns:a16="http://schemas.microsoft.com/office/drawing/2014/main" id="{B06D79E8-571F-4A69-8041-F365D4714673}"/>
              </a:ext>
            </a:extLst>
          </p:cNvPr>
          <p:cNvGrpSpPr/>
          <p:nvPr/>
        </p:nvGrpSpPr>
        <p:grpSpPr>
          <a:xfrm>
            <a:off x="4938638" y="2852692"/>
            <a:ext cx="914400" cy="914430"/>
            <a:chOff x="6305432" y="1426576"/>
            <a:chExt cx="914400" cy="914430"/>
          </a:xfrm>
        </p:grpSpPr>
        <p:sp>
          <p:nvSpPr>
            <p:cNvPr id="58" name="Oval 57">
              <a:extLst>
                <a:ext uri="{FF2B5EF4-FFF2-40B4-BE49-F238E27FC236}">
                  <a16:creationId xmlns:a16="http://schemas.microsoft.com/office/drawing/2014/main" id="{5044A974-3E5A-40EA-AEBD-54B418BF1140}"/>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59" name="TextBox 58">
              <a:extLst>
                <a:ext uri="{FF2B5EF4-FFF2-40B4-BE49-F238E27FC236}">
                  <a16:creationId xmlns:a16="http://schemas.microsoft.com/office/drawing/2014/main" id="{9B8CC838-BE8D-4B5A-B0E4-41033E380A06}"/>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02</a:t>
              </a:r>
            </a:p>
          </p:txBody>
        </p:sp>
      </p:grpSp>
      <p:grpSp>
        <p:nvGrpSpPr>
          <p:cNvPr id="60" name="Group 59">
            <a:extLst>
              <a:ext uri="{FF2B5EF4-FFF2-40B4-BE49-F238E27FC236}">
                <a16:creationId xmlns:a16="http://schemas.microsoft.com/office/drawing/2014/main" id="{E4E73ECF-2E1D-4904-B3F4-E994AF120D8C}"/>
              </a:ext>
            </a:extLst>
          </p:cNvPr>
          <p:cNvGrpSpPr/>
          <p:nvPr/>
        </p:nvGrpSpPr>
        <p:grpSpPr>
          <a:xfrm>
            <a:off x="4917507" y="4196860"/>
            <a:ext cx="914400" cy="914430"/>
            <a:chOff x="6305432" y="1426576"/>
            <a:chExt cx="914400" cy="914430"/>
          </a:xfrm>
        </p:grpSpPr>
        <p:sp>
          <p:nvSpPr>
            <p:cNvPr id="61" name="Oval 60">
              <a:extLst>
                <a:ext uri="{FF2B5EF4-FFF2-40B4-BE49-F238E27FC236}">
                  <a16:creationId xmlns:a16="http://schemas.microsoft.com/office/drawing/2014/main" id="{1FAA4948-CBAF-4C76-8B2F-86EEA14BEC95}"/>
                </a:ext>
              </a:extLst>
            </p:cNvPr>
            <p:cNvSpPr>
              <a:spLocks noChangeAspect="1"/>
            </p:cNvSpPr>
            <p:nvPr/>
          </p:nvSpPr>
          <p:spPr>
            <a:xfrm>
              <a:off x="6305432" y="1426576"/>
              <a:ext cx="914400" cy="914430"/>
            </a:xfrm>
            <a:prstGeom prst="ellipse">
              <a:avLst/>
            </a:pr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62" name="TextBox 61">
              <a:extLst>
                <a:ext uri="{FF2B5EF4-FFF2-40B4-BE49-F238E27FC236}">
                  <a16:creationId xmlns:a16="http://schemas.microsoft.com/office/drawing/2014/main" id="{A8D08071-8BB5-40E3-A77C-5B0706D2BF5C}"/>
                </a:ext>
              </a:extLst>
            </p:cNvPr>
            <p:cNvSpPr txBox="1"/>
            <p:nvPr/>
          </p:nvSpPr>
          <p:spPr>
            <a:xfrm>
              <a:off x="6394046" y="1595857"/>
              <a:ext cx="683451" cy="615553"/>
            </a:xfrm>
            <a:prstGeom prst="rect">
              <a:avLst/>
            </a:prstGeom>
            <a:noFill/>
          </p:spPr>
          <p:txBody>
            <a:bodyPr wrap="square" lIns="0" tIns="0" rIns="0" bIns="0" rtlCol="0" anchor="t">
              <a:spAutoFit/>
            </a:bodyPr>
            <a:lstStyle/>
            <a:p>
              <a:pPr algn="ctr"/>
              <a:r>
                <a:rPr lang="en-US" sz="1200" b="1" dirty="0">
                  <a:solidFill>
                    <a:srgbClr val="4C4F54"/>
                  </a:solidFill>
                  <a:latin typeface="Candara" panose="020E0502030303020204" pitchFamily="34" charset="0"/>
                </a:rPr>
                <a:t>STEP</a:t>
              </a:r>
              <a:endParaRPr lang="en-US" sz="100" b="1" dirty="0">
                <a:solidFill>
                  <a:srgbClr val="4C4F54"/>
                </a:solidFill>
                <a:latin typeface="Candara" panose="020E0502030303020204" pitchFamily="34" charset="0"/>
              </a:endParaRPr>
            </a:p>
            <a:p>
              <a:pPr algn="ctr"/>
              <a:r>
                <a:rPr lang="en-US" sz="2800" b="1" dirty="0">
                  <a:solidFill>
                    <a:srgbClr val="4C4F54"/>
                  </a:solidFill>
                </a:rPr>
                <a:t>01</a:t>
              </a:r>
            </a:p>
          </p:txBody>
        </p:sp>
      </p:grpSp>
      <p:sp>
        <p:nvSpPr>
          <p:cNvPr id="63" name="TextBox 62">
            <a:extLst>
              <a:ext uri="{FF2B5EF4-FFF2-40B4-BE49-F238E27FC236}">
                <a16:creationId xmlns:a16="http://schemas.microsoft.com/office/drawing/2014/main" id="{7A5DAA02-A2F5-4A36-B329-B59B8E679400}"/>
              </a:ext>
            </a:extLst>
          </p:cNvPr>
          <p:cNvSpPr txBox="1"/>
          <p:nvPr/>
        </p:nvSpPr>
        <p:spPr>
          <a:xfrm>
            <a:off x="9674001" y="1350896"/>
            <a:ext cx="2319879" cy="3123932"/>
          </a:xfrm>
          <a:prstGeom prst="rect">
            <a:avLst/>
          </a:prstGeom>
          <a:noFill/>
        </p:spPr>
        <p:txBody>
          <a:bodyPr wrap="square" rtlCol="0">
            <a:spAutoFit/>
          </a:bodyPr>
          <a:lstStyle/>
          <a:p>
            <a:r>
              <a:rPr lang="en-US" sz="1500" b="1" dirty="0">
                <a:solidFill>
                  <a:srgbClr val="4C4F54"/>
                </a:solidFill>
                <a:latin typeface="Candara" panose="020E0502030303020204" pitchFamily="34" charset="0"/>
              </a:rPr>
              <a:t>LOREM IPSUM DOLOR</a:t>
            </a:r>
          </a:p>
          <a:p>
            <a:endParaRPr lang="en-US" sz="13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a:t>
            </a:r>
          </a:p>
          <a:p>
            <a:endParaRPr lang="en-US" sz="8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 elit.</a:t>
            </a:r>
          </a:p>
        </p:txBody>
      </p:sp>
      <p:sp>
        <p:nvSpPr>
          <p:cNvPr id="33" name="Freeform: Shape 32">
            <a:extLst>
              <a:ext uri="{FF2B5EF4-FFF2-40B4-BE49-F238E27FC236}">
                <a16:creationId xmlns:a16="http://schemas.microsoft.com/office/drawing/2014/main" id="{043D9D05-5152-48E8-804A-7C32E44CE9E6}"/>
              </a:ext>
            </a:extLst>
          </p:cNvPr>
          <p:cNvSpPr>
            <a:spLocks noChangeAspect="1"/>
          </p:cNvSpPr>
          <p:nvPr/>
        </p:nvSpPr>
        <p:spPr>
          <a:xfrm rot="10800000">
            <a:off x="5967983" y="245973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Freeform: Shape 39">
            <a:extLst>
              <a:ext uri="{FF2B5EF4-FFF2-40B4-BE49-F238E27FC236}">
                <a16:creationId xmlns:a16="http://schemas.microsoft.com/office/drawing/2014/main" id="{9DF803FE-2788-4CCB-BC77-55400013645D}"/>
              </a:ext>
            </a:extLst>
          </p:cNvPr>
          <p:cNvSpPr>
            <a:spLocks noChangeAspect="1"/>
          </p:cNvSpPr>
          <p:nvPr/>
        </p:nvSpPr>
        <p:spPr>
          <a:xfrm rot="10800000">
            <a:off x="4596383" y="3877056"/>
            <a:ext cx="1552722" cy="1554038"/>
          </a:xfrm>
          <a:custGeom>
            <a:avLst/>
            <a:gdLst>
              <a:gd name="connsiteX0" fmla="*/ 777240 w 1552722"/>
              <a:gd name="connsiteY0" fmla="*/ 0 h 1554038"/>
              <a:gd name="connsiteX1" fmla="*/ 1550467 w 1552722"/>
              <a:gd name="connsiteY1" fmla="*/ 697772 h 1554038"/>
              <a:gd name="connsiteX2" fmla="*/ 1552722 w 1552722"/>
              <a:gd name="connsiteY2" fmla="*/ 742425 h 1554038"/>
              <a:gd name="connsiteX3" fmla="*/ 1345231 w 1552722"/>
              <a:gd name="connsiteY3" fmla="*/ 742425 h 1554038"/>
              <a:gd name="connsiteX4" fmla="*/ 1337129 w 1552722"/>
              <a:gd name="connsiteY4" fmla="*/ 662063 h 1554038"/>
              <a:gd name="connsiteX5" fmla="*/ 777240 w 1552722"/>
              <a:gd name="connsiteY5" fmla="*/ 205740 h 1554038"/>
              <a:gd name="connsiteX6" fmla="*/ 205740 w 1552722"/>
              <a:gd name="connsiteY6" fmla="*/ 777240 h 1554038"/>
              <a:gd name="connsiteX7" fmla="*/ 662063 w 1552722"/>
              <a:gd name="connsiteY7" fmla="*/ 1337129 h 1554038"/>
              <a:gd name="connsiteX8" fmla="*/ 768494 w 1552722"/>
              <a:gd name="connsiteY8" fmla="*/ 1347858 h 1554038"/>
              <a:gd name="connsiteX9" fmla="*/ 768494 w 1552722"/>
              <a:gd name="connsiteY9" fmla="*/ 1554038 h 1554038"/>
              <a:gd name="connsiteX10" fmla="*/ 697772 w 1552722"/>
              <a:gd name="connsiteY10" fmla="*/ 1550467 h 1554038"/>
              <a:gd name="connsiteX11" fmla="*/ 0 w 1552722"/>
              <a:gd name="connsiteY11" fmla="*/ 777240 h 1554038"/>
              <a:gd name="connsiteX12" fmla="*/ 777240 w 1552722"/>
              <a:gd name="connsiteY12" fmla="*/ 0 h 15540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1552722" h="1554038">
                <a:moveTo>
                  <a:pt x="777240" y="0"/>
                </a:moveTo>
                <a:cubicBezTo>
                  <a:pt x="1179670" y="0"/>
                  <a:pt x="1510665" y="305844"/>
                  <a:pt x="1550467" y="697772"/>
                </a:cubicBezTo>
                <a:lnTo>
                  <a:pt x="1552722" y="742425"/>
                </a:lnTo>
                <a:lnTo>
                  <a:pt x="1345231" y="742425"/>
                </a:lnTo>
                <a:lnTo>
                  <a:pt x="1337129" y="662063"/>
                </a:lnTo>
                <a:cubicBezTo>
                  <a:pt x="1283839" y="401640"/>
                  <a:pt x="1053417" y="205740"/>
                  <a:pt x="777240" y="205740"/>
                </a:cubicBezTo>
                <a:cubicBezTo>
                  <a:pt x="461609" y="205740"/>
                  <a:pt x="205740" y="461609"/>
                  <a:pt x="205740" y="777240"/>
                </a:cubicBezTo>
                <a:cubicBezTo>
                  <a:pt x="205740" y="1053417"/>
                  <a:pt x="401640" y="1283839"/>
                  <a:pt x="662063" y="1337129"/>
                </a:cubicBezTo>
                <a:lnTo>
                  <a:pt x="768494" y="1347858"/>
                </a:lnTo>
                <a:lnTo>
                  <a:pt x="768494" y="1554038"/>
                </a:lnTo>
                <a:lnTo>
                  <a:pt x="697772" y="1550467"/>
                </a:lnTo>
                <a:cubicBezTo>
                  <a:pt x="305844" y="1510665"/>
                  <a:pt x="0" y="1179669"/>
                  <a:pt x="0" y="777240"/>
                </a:cubicBezTo>
                <a:cubicBezTo>
                  <a:pt x="0" y="347982"/>
                  <a:pt x="347982" y="0"/>
                  <a:pt x="777240" y="0"/>
                </a:cubicBez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6" name="Freeform: Shape 65">
            <a:extLst>
              <a:ext uri="{FF2B5EF4-FFF2-40B4-BE49-F238E27FC236}">
                <a16:creationId xmlns:a16="http://schemas.microsoft.com/office/drawing/2014/main" id="{53F3F0E7-DDDE-4670-A9A2-81D0932F3C00}"/>
              </a:ext>
            </a:extLst>
          </p:cNvPr>
          <p:cNvSpPr>
            <a:spLocks noChangeAspect="1"/>
          </p:cNvSpPr>
          <p:nvPr/>
        </p:nvSpPr>
        <p:spPr>
          <a:xfrm>
            <a:off x="2514335" y="3959352"/>
            <a:ext cx="2291481" cy="742425"/>
          </a:xfrm>
          <a:custGeom>
            <a:avLst/>
            <a:gdLst>
              <a:gd name="connsiteX0" fmla="*/ 0 w 2291481"/>
              <a:gd name="connsiteY0" fmla="*/ 0 h 742425"/>
              <a:gd name="connsiteX1" fmla="*/ 1515999 w 2291481"/>
              <a:gd name="connsiteY1" fmla="*/ 0 h 742425"/>
              <a:gd name="connsiteX2" fmla="*/ 1528631 w 2291481"/>
              <a:gd name="connsiteY2" fmla="*/ 0 h 742425"/>
              <a:gd name="connsiteX3" fmla="*/ 1528631 w 2291481"/>
              <a:gd name="connsiteY3" fmla="*/ 1194 h 742425"/>
              <a:gd name="connsiteX4" fmla="*/ 1663133 w 2291481"/>
              <a:gd name="connsiteY4" fmla="*/ 13907 h 742425"/>
              <a:gd name="connsiteX5" fmla="*/ 2289226 w 2291481"/>
              <a:gd name="connsiteY5" fmla="*/ 697772 h 742425"/>
              <a:gd name="connsiteX6" fmla="*/ 2291481 w 2291481"/>
              <a:gd name="connsiteY6" fmla="*/ 742425 h 742425"/>
              <a:gd name="connsiteX7" fmla="*/ 2083990 w 2291481"/>
              <a:gd name="connsiteY7" fmla="*/ 742425 h 742425"/>
              <a:gd name="connsiteX8" fmla="*/ 2075888 w 2291481"/>
              <a:gd name="connsiteY8" fmla="*/ 662063 h 742425"/>
              <a:gd name="connsiteX9" fmla="*/ 1617164 w 2291481"/>
              <a:gd name="connsiteY9" fmla="*/ 214666 h 742425"/>
              <a:gd name="connsiteX10" fmla="*/ 1528631 w 2291481"/>
              <a:gd name="connsiteY10" fmla="*/ 206855 h 742425"/>
              <a:gd name="connsiteX11" fmla="*/ 1528631 w 2291481"/>
              <a:gd name="connsiteY11" fmla="*/ 209870 h 742425"/>
              <a:gd name="connsiteX12" fmla="*/ 0 w 2291481"/>
              <a:gd name="connsiteY12" fmla="*/ 209870 h 74242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2291481" h="742425">
                <a:moveTo>
                  <a:pt x="0" y="0"/>
                </a:moveTo>
                <a:lnTo>
                  <a:pt x="1515999" y="0"/>
                </a:lnTo>
                <a:lnTo>
                  <a:pt x="1528631" y="0"/>
                </a:lnTo>
                <a:lnTo>
                  <a:pt x="1528631" y="1194"/>
                </a:lnTo>
                <a:lnTo>
                  <a:pt x="1663133" y="13907"/>
                </a:lnTo>
                <a:cubicBezTo>
                  <a:pt x="1996628" y="77806"/>
                  <a:pt x="2254400" y="354835"/>
                  <a:pt x="2289226" y="697772"/>
                </a:cubicBezTo>
                <a:lnTo>
                  <a:pt x="2291481" y="742425"/>
                </a:lnTo>
                <a:lnTo>
                  <a:pt x="2083990" y="742425"/>
                </a:lnTo>
                <a:lnTo>
                  <a:pt x="2075888" y="662063"/>
                </a:lnTo>
                <a:cubicBezTo>
                  <a:pt x="2029259" y="434193"/>
                  <a:pt x="1847014" y="255723"/>
                  <a:pt x="1617164" y="214666"/>
                </a:cubicBezTo>
                <a:lnTo>
                  <a:pt x="1528631" y="206855"/>
                </a:lnTo>
                <a:lnTo>
                  <a:pt x="1528631" y="209870"/>
                </a:lnTo>
                <a:lnTo>
                  <a:pt x="0" y="209870"/>
                </a:lnTo>
                <a:close/>
              </a:path>
            </a:pathLst>
          </a:cu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10401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67"/>
                                        </p:tgtEl>
                                        <p:attrNameLst>
                                          <p:attrName>style.visibility</p:attrName>
                                        </p:attrNameLst>
                                      </p:cBhvr>
                                      <p:to>
                                        <p:strVal val="visible"/>
                                      </p:to>
                                    </p:set>
                                    <p:anim calcmode="lin" valueType="num">
                                      <p:cBhvr>
                                        <p:cTn id="11" dur="500" fill="hold"/>
                                        <p:tgtEl>
                                          <p:spTgt spid="67"/>
                                        </p:tgtEl>
                                        <p:attrNameLst>
                                          <p:attrName>ppt_w</p:attrName>
                                        </p:attrNameLst>
                                      </p:cBhvr>
                                      <p:tavLst>
                                        <p:tav tm="0">
                                          <p:val>
                                            <p:fltVal val="0"/>
                                          </p:val>
                                        </p:tav>
                                        <p:tav tm="100000">
                                          <p:val>
                                            <p:strVal val="#ppt_w"/>
                                          </p:val>
                                        </p:tav>
                                      </p:tavLst>
                                    </p:anim>
                                    <p:anim calcmode="lin" valueType="num">
                                      <p:cBhvr>
                                        <p:cTn id="12" dur="500" fill="hold"/>
                                        <p:tgtEl>
                                          <p:spTgt spid="67"/>
                                        </p:tgtEl>
                                        <p:attrNameLst>
                                          <p:attrName>ppt_h</p:attrName>
                                        </p:attrNameLst>
                                      </p:cBhvr>
                                      <p:tavLst>
                                        <p:tav tm="0">
                                          <p:val>
                                            <p:fltVal val="0"/>
                                          </p:val>
                                        </p:tav>
                                        <p:tav tm="100000">
                                          <p:val>
                                            <p:strVal val="#ppt_h"/>
                                          </p:val>
                                        </p:tav>
                                      </p:tavLst>
                                    </p:anim>
                                    <p:animEffect transition="in" filter="fade">
                                      <p:cBhvr>
                                        <p:cTn id="13" dur="500"/>
                                        <p:tgtEl>
                                          <p:spTgt spid="67"/>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28"/>
                                        </p:tgtEl>
                                        <p:attrNameLst>
                                          <p:attrName>style.visibility</p:attrName>
                                        </p:attrNameLst>
                                      </p:cBhvr>
                                      <p:to>
                                        <p:strVal val="visible"/>
                                      </p:to>
                                    </p:set>
                                    <p:animEffect transition="in" filter="fade">
                                      <p:cBhvr>
                                        <p:cTn id="17" dur="1000"/>
                                        <p:tgtEl>
                                          <p:spTgt spid="28"/>
                                        </p:tgtEl>
                                      </p:cBhvr>
                                    </p:animEffect>
                                    <p:anim calcmode="lin" valueType="num">
                                      <p:cBhvr>
                                        <p:cTn id="18" dur="1000" fill="hold"/>
                                        <p:tgtEl>
                                          <p:spTgt spid="28"/>
                                        </p:tgtEl>
                                        <p:attrNameLst>
                                          <p:attrName>ppt_x</p:attrName>
                                        </p:attrNameLst>
                                      </p:cBhvr>
                                      <p:tavLst>
                                        <p:tav tm="0">
                                          <p:val>
                                            <p:strVal val="#ppt_x"/>
                                          </p:val>
                                        </p:tav>
                                        <p:tav tm="100000">
                                          <p:val>
                                            <p:strVal val="#ppt_x"/>
                                          </p:val>
                                        </p:tav>
                                      </p:tavLst>
                                    </p:anim>
                                    <p:anim calcmode="lin" valueType="num">
                                      <p:cBhvr>
                                        <p:cTn id="19" dur="1000" fill="hold"/>
                                        <p:tgtEl>
                                          <p:spTgt spid="28"/>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22" presetClass="entr" presetSubtype="1" fill="hold" grpId="0" nodeType="afterEffect">
                                  <p:stCondLst>
                                    <p:cond delay="0"/>
                                  </p:stCondLst>
                                  <p:childTnLst>
                                    <p:set>
                                      <p:cBhvr>
                                        <p:cTn id="22" dur="1" fill="hold">
                                          <p:stCondLst>
                                            <p:cond delay="0"/>
                                          </p:stCondLst>
                                        </p:cTn>
                                        <p:tgtEl>
                                          <p:spTgt spid="27"/>
                                        </p:tgtEl>
                                        <p:attrNameLst>
                                          <p:attrName>style.visibility</p:attrName>
                                        </p:attrNameLst>
                                      </p:cBhvr>
                                      <p:to>
                                        <p:strVal val="visible"/>
                                      </p:to>
                                    </p:set>
                                    <p:animEffect transition="in" filter="wipe(up)">
                                      <p:cBhvr>
                                        <p:cTn id="23" dur="500"/>
                                        <p:tgtEl>
                                          <p:spTgt spid="27"/>
                                        </p:tgtEl>
                                      </p:cBhvr>
                                    </p:animEffect>
                                  </p:childTnLst>
                                </p:cTn>
                              </p:par>
                            </p:childTnLst>
                          </p:cTn>
                        </p:par>
                        <p:par>
                          <p:cTn id="24" fill="hold">
                            <p:stCondLst>
                              <p:cond delay="2500"/>
                            </p:stCondLst>
                            <p:childTnLst>
                              <p:par>
                                <p:cTn id="25" presetID="22" presetClass="entr" presetSubtype="8" fill="hold" grpId="0" nodeType="afterEffect">
                                  <p:stCondLst>
                                    <p:cond delay="0"/>
                                  </p:stCondLst>
                                  <p:childTnLst>
                                    <p:set>
                                      <p:cBhvr>
                                        <p:cTn id="26" dur="1" fill="hold">
                                          <p:stCondLst>
                                            <p:cond delay="0"/>
                                          </p:stCondLst>
                                        </p:cTn>
                                        <p:tgtEl>
                                          <p:spTgt spid="66"/>
                                        </p:tgtEl>
                                        <p:attrNameLst>
                                          <p:attrName>style.visibility</p:attrName>
                                        </p:attrNameLst>
                                      </p:cBhvr>
                                      <p:to>
                                        <p:strVal val="visible"/>
                                      </p:to>
                                    </p:set>
                                    <p:animEffect transition="in" filter="wipe(left)">
                                      <p:cBhvr>
                                        <p:cTn id="27" dur="500"/>
                                        <p:tgtEl>
                                          <p:spTgt spid="66"/>
                                        </p:tgtEl>
                                      </p:cBhvr>
                                    </p:animEffect>
                                  </p:childTnLst>
                                </p:cTn>
                              </p:par>
                            </p:childTnLst>
                          </p:cTn>
                        </p:par>
                        <p:par>
                          <p:cTn id="28" fill="hold">
                            <p:stCondLst>
                              <p:cond delay="3000"/>
                            </p:stCondLst>
                            <p:childTnLst>
                              <p:par>
                                <p:cTn id="29" presetID="21" presetClass="entr" presetSubtype="8" fill="hold" grpId="0" nodeType="afterEffect">
                                  <p:stCondLst>
                                    <p:cond delay="0"/>
                                  </p:stCondLst>
                                  <p:childTnLst>
                                    <p:set>
                                      <p:cBhvr>
                                        <p:cTn id="30" dur="1" fill="hold">
                                          <p:stCondLst>
                                            <p:cond delay="0"/>
                                          </p:stCondLst>
                                        </p:cTn>
                                        <p:tgtEl>
                                          <p:spTgt spid="40"/>
                                        </p:tgtEl>
                                        <p:attrNameLst>
                                          <p:attrName>style.visibility</p:attrName>
                                        </p:attrNameLst>
                                      </p:cBhvr>
                                      <p:to>
                                        <p:strVal val="visible"/>
                                      </p:to>
                                    </p:set>
                                    <p:animEffect transition="in" filter="wheel(8)">
                                      <p:cBhvr>
                                        <p:cTn id="31" dur="2000"/>
                                        <p:tgtEl>
                                          <p:spTgt spid="40"/>
                                        </p:tgtEl>
                                      </p:cBhvr>
                                    </p:animEffect>
                                  </p:childTnLst>
                                </p:cTn>
                              </p:par>
                            </p:childTnLst>
                          </p:cTn>
                        </p:par>
                        <p:par>
                          <p:cTn id="32" fill="hold">
                            <p:stCondLst>
                              <p:cond delay="5000"/>
                            </p:stCondLst>
                            <p:childTnLst>
                              <p:par>
                                <p:cTn id="33" presetID="53" presetClass="entr" presetSubtype="16" fill="hold" nodeType="afterEffect">
                                  <p:stCondLst>
                                    <p:cond delay="0"/>
                                  </p:stCondLst>
                                  <p:childTnLst>
                                    <p:set>
                                      <p:cBhvr>
                                        <p:cTn id="34" dur="1" fill="hold">
                                          <p:stCondLst>
                                            <p:cond delay="0"/>
                                          </p:stCondLst>
                                        </p:cTn>
                                        <p:tgtEl>
                                          <p:spTgt spid="60"/>
                                        </p:tgtEl>
                                        <p:attrNameLst>
                                          <p:attrName>style.visibility</p:attrName>
                                        </p:attrNameLst>
                                      </p:cBhvr>
                                      <p:to>
                                        <p:strVal val="visible"/>
                                      </p:to>
                                    </p:set>
                                    <p:anim calcmode="lin" valueType="num">
                                      <p:cBhvr>
                                        <p:cTn id="35" dur="500" fill="hold"/>
                                        <p:tgtEl>
                                          <p:spTgt spid="60"/>
                                        </p:tgtEl>
                                        <p:attrNameLst>
                                          <p:attrName>ppt_w</p:attrName>
                                        </p:attrNameLst>
                                      </p:cBhvr>
                                      <p:tavLst>
                                        <p:tav tm="0">
                                          <p:val>
                                            <p:fltVal val="0"/>
                                          </p:val>
                                        </p:tav>
                                        <p:tav tm="100000">
                                          <p:val>
                                            <p:strVal val="#ppt_w"/>
                                          </p:val>
                                        </p:tav>
                                      </p:tavLst>
                                    </p:anim>
                                    <p:anim calcmode="lin" valueType="num">
                                      <p:cBhvr>
                                        <p:cTn id="36" dur="500" fill="hold"/>
                                        <p:tgtEl>
                                          <p:spTgt spid="60"/>
                                        </p:tgtEl>
                                        <p:attrNameLst>
                                          <p:attrName>ppt_h</p:attrName>
                                        </p:attrNameLst>
                                      </p:cBhvr>
                                      <p:tavLst>
                                        <p:tav tm="0">
                                          <p:val>
                                            <p:fltVal val="0"/>
                                          </p:val>
                                        </p:tav>
                                        <p:tav tm="100000">
                                          <p:val>
                                            <p:strVal val="#ppt_h"/>
                                          </p:val>
                                        </p:tav>
                                      </p:tavLst>
                                    </p:anim>
                                    <p:animEffect transition="in" filter="fade">
                                      <p:cBhvr>
                                        <p:cTn id="37" dur="500"/>
                                        <p:tgtEl>
                                          <p:spTgt spid="60"/>
                                        </p:tgtEl>
                                      </p:cBhvr>
                                    </p:animEffect>
                                  </p:childTnLst>
                                </p:cTn>
                              </p:par>
                            </p:childTnLst>
                          </p:cTn>
                        </p:par>
                        <p:par>
                          <p:cTn id="38" fill="hold">
                            <p:stCondLst>
                              <p:cond delay="5500"/>
                            </p:stCondLst>
                            <p:childTnLst>
                              <p:par>
                                <p:cTn id="39" presetID="22" presetClass="entr" presetSubtype="8" fill="hold" grpId="0" nodeType="afterEffect">
                                  <p:stCondLst>
                                    <p:cond delay="0"/>
                                  </p:stCondLst>
                                  <p:childTnLst>
                                    <p:set>
                                      <p:cBhvr>
                                        <p:cTn id="40" dur="1" fill="hold">
                                          <p:stCondLst>
                                            <p:cond delay="0"/>
                                          </p:stCondLst>
                                        </p:cTn>
                                        <p:tgtEl>
                                          <p:spTgt spid="39"/>
                                        </p:tgtEl>
                                        <p:attrNameLst>
                                          <p:attrName>style.visibility</p:attrName>
                                        </p:attrNameLst>
                                      </p:cBhvr>
                                      <p:to>
                                        <p:strVal val="visible"/>
                                      </p:to>
                                    </p:set>
                                    <p:animEffect transition="in" filter="wipe(left)">
                                      <p:cBhvr>
                                        <p:cTn id="41" dur="500"/>
                                        <p:tgtEl>
                                          <p:spTgt spid="39"/>
                                        </p:tgtEl>
                                      </p:cBhvr>
                                    </p:animEffect>
                                  </p:childTnLst>
                                </p:cTn>
                              </p:par>
                              <p:par>
                                <p:cTn id="42" presetID="22" presetClass="entr" presetSubtype="8" fill="hold" nodeType="withEffect">
                                  <p:stCondLst>
                                    <p:cond delay="0"/>
                                  </p:stCondLst>
                                  <p:childTnLst>
                                    <p:set>
                                      <p:cBhvr>
                                        <p:cTn id="43" dur="1" fill="hold">
                                          <p:stCondLst>
                                            <p:cond delay="0"/>
                                          </p:stCondLst>
                                        </p:cTn>
                                        <p:tgtEl>
                                          <p:spTgt spid="7"/>
                                        </p:tgtEl>
                                        <p:attrNameLst>
                                          <p:attrName>style.visibility</p:attrName>
                                        </p:attrNameLst>
                                      </p:cBhvr>
                                      <p:to>
                                        <p:strVal val="visible"/>
                                      </p:to>
                                    </p:set>
                                    <p:animEffect transition="in" filter="wipe(left)">
                                      <p:cBhvr>
                                        <p:cTn id="44" dur="500"/>
                                        <p:tgtEl>
                                          <p:spTgt spid="7"/>
                                        </p:tgtEl>
                                      </p:cBhvr>
                                    </p:animEffect>
                                  </p:childTnLst>
                                </p:cTn>
                              </p:par>
                            </p:childTnLst>
                          </p:cTn>
                        </p:par>
                        <p:par>
                          <p:cTn id="45" fill="hold">
                            <p:stCondLst>
                              <p:cond delay="6000"/>
                            </p:stCondLst>
                            <p:childTnLst>
                              <p:par>
                                <p:cTn id="46" presetID="21" presetClass="entr" presetSubtype="8" fill="hold" grpId="0" nodeType="afterEffect">
                                  <p:stCondLst>
                                    <p:cond delay="0"/>
                                  </p:stCondLst>
                                  <p:childTnLst>
                                    <p:set>
                                      <p:cBhvr>
                                        <p:cTn id="47" dur="1" fill="hold">
                                          <p:stCondLst>
                                            <p:cond delay="0"/>
                                          </p:stCondLst>
                                        </p:cTn>
                                        <p:tgtEl>
                                          <p:spTgt spid="35"/>
                                        </p:tgtEl>
                                        <p:attrNameLst>
                                          <p:attrName>style.visibility</p:attrName>
                                        </p:attrNameLst>
                                      </p:cBhvr>
                                      <p:to>
                                        <p:strVal val="visible"/>
                                      </p:to>
                                    </p:set>
                                    <p:animEffect transition="in" filter="wheel(8)">
                                      <p:cBhvr>
                                        <p:cTn id="48" dur="2000"/>
                                        <p:tgtEl>
                                          <p:spTgt spid="35"/>
                                        </p:tgtEl>
                                      </p:cBhvr>
                                    </p:animEffect>
                                  </p:childTnLst>
                                </p:cTn>
                              </p:par>
                            </p:childTnLst>
                          </p:cTn>
                        </p:par>
                        <p:par>
                          <p:cTn id="49" fill="hold">
                            <p:stCondLst>
                              <p:cond delay="8000"/>
                            </p:stCondLst>
                            <p:childTnLst>
                              <p:par>
                                <p:cTn id="50" presetID="53" presetClass="entr" presetSubtype="16" fill="hold" nodeType="afterEffect">
                                  <p:stCondLst>
                                    <p:cond delay="0"/>
                                  </p:stCondLst>
                                  <p:childTnLst>
                                    <p:set>
                                      <p:cBhvr>
                                        <p:cTn id="51" dur="1" fill="hold">
                                          <p:stCondLst>
                                            <p:cond delay="0"/>
                                          </p:stCondLst>
                                        </p:cTn>
                                        <p:tgtEl>
                                          <p:spTgt spid="57"/>
                                        </p:tgtEl>
                                        <p:attrNameLst>
                                          <p:attrName>style.visibility</p:attrName>
                                        </p:attrNameLst>
                                      </p:cBhvr>
                                      <p:to>
                                        <p:strVal val="visible"/>
                                      </p:to>
                                    </p:set>
                                    <p:anim calcmode="lin" valueType="num">
                                      <p:cBhvr>
                                        <p:cTn id="52" dur="500" fill="hold"/>
                                        <p:tgtEl>
                                          <p:spTgt spid="57"/>
                                        </p:tgtEl>
                                        <p:attrNameLst>
                                          <p:attrName>ppt_w</p:attrName>
                                        </p:attrNameLst>
                                      </p:cBhvr>
                                      <p:tavLst>
                                        <p:tav tm="0">
                                          <p:val>
                                            <p:fltVal val="0"/>
                                          </p:val>
                                        </p:tav>
                                        <p:tav tm="100000">
                                          <p:val>
                                            <p:strVal val="#ppt_w"/>
                                          </p:val>
                                        </p:tav>
                                      </p:tavLst>
                                    </p:anim>
                                    <p:anim calcmode="lin" valueType="num">
                                      <p:cBhvr>
                                        <p:cTn id="53" dur="500" fill="hold"/>
                                        <p:tgtEl>
                                          <p:spTgt spid="57"/>
                                        </p:tgtEl>
                                        <p:attrNameLst>
                                          <p:attrName>ppt_h</p:attrName>
                                        </p:attrNameLst>
                                      </p:cBhvr>
                                      <p:tavLst>
                                        <p:tav tm="0">
                                          <p:val>
                                            <p:fltVal val="0"/>
                                          </p:val>
                                        </p:tav>
                                        <p:tav tm="100000">
                                          <p:val>
                                            <p:strVal val="#ppt_h"/>
                                          </p:val>
                                        </p:tav>
                                      </p:tavLst>
                                    </p:anim>
                                    <p:animEffect transition="in" filter="fade">
                                      <p:cBhvr>
                                        <p:cTn id="54" dur="500"/>
                                        <p:tgtEl>
                                          <p:spTgt spid="57"/>
                                        </p:tgtEl>
                                      </p:cBhvr>
                                    </p:animEffect>
                                  </p:childTnLst>
                                </p:cTn>
                              </p:par>
                            </p:childTnLst>
                          </p:cTn>
                        </p:par>
                        <p:par>
                          <p:cTn id="55" fill="hold">
                            <p:stCondLst>
                              <p:cond delay="8500"/>
                            </p:stCondLst>
                            <p:childTnLst>
                              <p:par>
                                <p:cTn id="56" presetID="22" presetClass="entr" presetSubtype="2" fill="hold" grpId="0" nodeType="afterEffect">
                                  <p:stCondLst>
                                    <p:cond delay="0"/>
                                  </p:stCondLst>
                                  <p:childTnLst>
                                    <p:set>
                                      <p:cBhvr>
                                        <p:cTn id="57" dur="1" fill="hold">
                                          <p:stCondLst>
                                            <p:cond delay="0"/>
                                          </p:stCondLst>
                                        </p:cTn>
                                        <p:tgtEl>
                                          <p:spTgt spid="34"/>
                                        </p:tgtEl>
                                        <p:attrNameLst>
                                          <p:attrName>style.visibility</p:attrName>
                                        </p:attrNameLst>
                                      </p:cBhvr>
                                      <p:to>
                                        <p:strVal val="visible"/>
                                      </p:to>
                                    </p:set>
                                    <p:animEffect transition="in" filter="wipe(right)">
                                      <p:cBhvr>
                                        <p:cTn id="58" dur="500"/>
                                        <p:tgtEl>
                                          <p:spTgt spid="34"/>
                                        </p:tgtEl>
                                      </p:cBhvr>
                                    </p:animEffect>
                                  </p:childTnLst>
                                </p:cTn>
                              </p:par>
                              <p:par>
                                <p:cTn id="59" presetID="22" presetClass="entr" presetSubtype="2" fill="hold" nodeType="withEffect">
                                  <p:stCondLst>
                                    <p:cond delay="0"/>
                                  </p:stCondLst>
                                  <p:childTnLst>
                                    <p:set>
                                      <p:cBhvr>
                                        <p:cTn id="60" dur="1" fill="hold">
                                          <p:stCondLst>
                                            <p:cond delay="0"/>
                                          </p:stCondLst>
                                        </p:cTn>
                                        <p:tgtEl>
                                          <p:spTgt spid="9"/>
                                        </p:tgtEl>
                                        <p:attrNameLst>
                                          <p:attrName>style.visibility</p:attrName>
                                        </p:attrNameLst>
                                      </p:cBhvr>
                                      <p:to>
                                        <p:strVal val="visible"/>
                                      </p:to>
                                    </p:set>
                                    <p:animEffect transition="in" filter="wipe(right)">
                                      <p:cBhvr>
                                        <p:cTn id="61" dur="500"/>
                                        <p:tgtEl>
                                          <p:spTgt spid="9"/>
                                        </p:tgtEl>
                                      </p:cBhvr>
                                    </p:animEffect>
                                  </p:childTnLst>
                                </p:cTn>
                              </p:par>
                            </p:childTnLst>
                          </p:cTn>
                        </p:par>
                        <p:par>
                          <p:cTn id="62" fill="hold">
                            <p:stCondLst>
                              <p:cond delay="9000"/>
                            </p:stCondLst>
                            <p:childTnLst>
                              <p:par>
                                <p:cTn id="63" presetID="21" presetClass="entr" presetSubtype="8" fill="hold" grpId="0" nodeType="afterEffect">
                                  <p:stCondLst>
                                    <p:cond delay="0"/>
                                  </p:stCondLst>
                                  <p:childTnLst>
                                    <p:set>
                                      <p:cBhvr>
                                        <p:cTn id="64" dur="1" fill="hold">
                                          <p:stCondLst>
                                            <p:cond delay="0"/>
                                          </p:stCondLst>
                                        </p:cTn>
                                        <p:tgtEl>
                                          <p:spTgt spid="33"/>
                                        </p:tgtEl>
                                        <p:attrNameLst>
                                          <p:attrName>style.visibility</p:attrName>
                                        </p:attrNameLst>
                                      </p:cBhvr>
                                      <p:to>
                                        <p:strVal val="visible"/>
                                      </p:to>
                                    </p:set>
                                    <p:animEffect transition="in" filter="wheel(8)">
                                      <p:cBhvr>
                                        <p:cTn id="65" dur="2000"/>
                                        <p:tgtEl>
                                          <p:spTgt spid="33"/>
                                        </p:tgtEl>
                                      </p:cBhvr>
                                    </p:animEffect>
                                  </p:childTnLst>
                                </p:cTn>
                              </p:par>
                            </p:childTnLst>
                          </p:cTn>
                        </p:par>
                        <p:par>
                          <p:cTn id="66" fill="hold">
                            <p:stCondLst>
                              <p:cond delay="11000"/>
                            </p:stCondLst>
                            <p:childTnLst>
                              <p:par>
                                <p:cTn id="67" presetID="53" presetClass="entr" presetSubtype="16" fill="hold" nodeType="afterEffect">
                                  <p:stCondLst>
                                    <p:cond delay="0"/>
                                  </p:stCondLst>
                                  <p:childTnLst>
                                    <p:set>
                                      <p:cBhvr>
                                        <p:cTn id="68" dur="1" fill="hold">
                                          <p:stCondLst>
                                            <p:cond delay="0"/>
                                          </p:stCondLst>
                                        </p:cTn>
                                        <p:tgtEl>
                                          <p:spTgt spid="54"/>
                                        </p:tgtEl>
                                        <p:attrNameLst>
                                          <p:attrName>style.visibility</p:attrName>
                                        </p:attrNameLst>
                                      </p:cBhvr>
                                      <p:to>
                                        <p:strVal val="visible"/>
                                      </p:to>
                                    </p:set>
                                    <p:anim calcmode="lin" valueType="num">
                                      <p:cBhvr>
                                        <p:cTn id="69" dur="500" fill="hold"/>
                                        <p:tgtEl>
                                          <p:spTgt spid="54"/>
                                        </p:tgtEl>
                                        <p:attrNameLst>
                                          <p:attrName>ppt_w</p:attrName>
                                        </p:attrNameLst>
                                      </p:cBhvr>
                                      <p:tavLst>
                                        <p:tav tm="0">
                                          <p:val>
                                            <p:fltVal val="0"/>
                                          </p:val>
                                        </p:tav>
                                        <p:tav tm="100000">
                                          <p:val>
                                            <p:strVal val="#ppt_w"/>
                                          </p:val>
                                        </p:tav>
                                      </p:tavLst>
                                    </p:anim>
                                    <p:anim calcmode="lin" valueType="num">
                                      <p:cBhvr>
                                        <p:cTn id="70" dur="500" fill="hold"/>
                                        <p:tgtEl>
                                          <p:spTgt spid="54"/>
                                        </p:tgtEl>
                                        <p:attrNameLst>
                                          <p:attrName>ppt_h</p:attrName>
                                        </p:attrNameLst>
                                      </p:cBhvr>
                                      <p:tavLst>
                                        <p:tav tm="0">
                                          <p:val>
                                            <p:fltVal val="0"/>
                                          </p:val>
                                        </p:tav>
                                        <p:tav tm="100000">
                                          <p:val>
                                            <p:strVal val="#ppt_h"/>
                                          </p:val>
                                        </p:tav>
                                      </p:tavLst>
                                    </p:anim>
                                    <p:animEffect transition="in" filter="fade">
                                      <p:cBhvr>
                                        <p:cTn id="71" dur="500"/>
                                        <p:tgtEl>
                                          <p:spTgt spid="54"/>
                                        </p:tgtEl>
                                      </p:cBhvr>
                                    </p:animEffect>
                                  </p:childTnLst>
                                </p:cTn>
                              </p:par>
                            </p:childTnLst>
                          </p:cTn>
                        </p:par>
                        <p:par>
                          <p:cTn id="72" fill="hold">
                            <p:stCondLst>
                              <p:cond delay="11500"/>
                            </p:stCondLst>
                            <p:childTnLst>
                              <p:par>
                                <p:cTn id="73" presetID="22" presetClass="entr" presetSubtype="8" fill="hold" grpId="0" nodeType="afterEffect">
                                  <p:stCondLst>
                                    <p:cond delay="0"/>
                                  </p:stCondLst>
                                  <p:childTnLst>
                                    <p:set>
                                      <p:cBhvr>
                                        <p:cTn id="74" dur="1" fill="hold">
                                          <p:stCondLst>
                                            <p:cond delay="0"/>
                                          </p:stCondLst>
                                        </p:cTn>
                                        <p:tgtEl>
                                          <p:spTgt spid="32"/>
                                        </p:tgtEl>
                                        <p:attrNameLst>
                                          <p:attrName>style.visibility</p:attrName>
                                        </p:attrNameLst>
                                      </p:cBhvr>
                                      <p:to>
                                        <p:strVal val="visible"/>
                                      </p:to>
                                    </p:set>
                                    <p:animEffect transition="in" filter="wipe(left)">
                                      <p:cBhvr>
                                        <p:cTn id="75" dur="500"/>
                                        <p:tgtEl>
                                          <p:spTgt spid="32"/>
                                        </p:tgtEl>
                                      </p:cBhvr>
                                    </p:animEffect>
                                  </p:childTnLst>
                                </p:cTn>
                              </p:par>
                              <p:par>
                                <p:cTn id="76" presetID="22" presetClass="entr" presetSubtype="8" fill="hold" nodeType="withEffect">
                                  <p:stCondLst>
                                    <p:cond delay="0"/>
                                  </p:stCondLst>
                                  <p:childTnLst>
                                    <p:set>
                                      <p:cBhvr>
                                        <p:cTn id="77" dur="1" fill="hold">
                                          <p:stCondLst>
                                            <p:cond delay="0"/>
                                          </p:stCondLst>
                                        </p:cTn>
                                        <p:tgtEl>
                                          <p:spTgt spid="10"/>
                                        </p:tgtEl>
                                        <p:attrNameLst>
                                          <p:attrName>style.visibility</p:attrName>
                                        </p:attrNameLst>
                                      </p:cBhvr>
                                      <p:to>
                                        <p:strVal val="visible"/>
                                      </p:to>
                                    </p:set>
                                    <p:animEffect transition="in" filter="wipe(left)">
                                      <p:cBhvr>
                                        <p:cTn id="78" dur="500"/>
                                        <p:tgtEl>
                                          <p:spTgt spid="10"/>
                                        </p:tgtEl>
                                      </p:cBhvr>
                                    </p:animEffect>
                                  </p:childTnLst>
                                </p:cTn>
                              </p:par>
                            </p:childTnLst>
                          </p:cTn>
                        </p:par>
                        <p:par>
                          <p:cTn id="79" fill="hold">
                            <p:stCondLst>
                              <p:cond delay="12000"/>
                            </p:stCondLst>
                            <p:childTnLst>
                              <p:par>
                                <p:cTn id="80" presetID="21" presetClass="entr" presetSubtype="8" fill="hold" grpId="0" nodeType="afterEffect">
                                  <p:stCondLst>
                                    <p:cond delay="0"/>
                                  </p:stCondLst>
                                  <p:childTnLst>
                                    <p:set>
                                      <p:cBhvr>
                                        <p:cTn id="81" dur="1" fill="hold">
                                          <p:stCondLst>
                                            <p:cond delay="0"/>
                                          </p:stCondLst>
                                        </p:cTn>
                                        <p:tgtEl>
                                          <p:spTgt spid="31"/>
                                        </p:tgtEl>
                                        <p:attrNameLst>
                                          <p:attrName>style.visibility</p:attrName>
                                        </p:attrNameLst>
                                      </p:cBhvr>
                                      <p:to>
                                        <p:strVal val="visible"/>
                                      </p:to>
                                    </p:set>
                                    <p:animEffect transition="in" filter="wheel(8)">
                                      <p:cBhvr>
                                        <p:cTn id="82" dur="2000"/>
                                        <p:tgtEl>
                                          <p:spTgt spid="31"/>
                                        </p:tgtEl>
                                      </p:cBhvr>
                                    </p:animEffect>
                                  </p:childTnLst>
                                </p:cTn>
                              </p:par>
                            </p:childTnLst>
                          </p:cTn>
                        </p:par>
                        <p:par>
                          <p:cTn id="83" fill="hold">
                            <p:stCondLst>
                              <p:cond delay="14000"/>
                            </p:stCondLst>
                            <p:childTnLst>
                              <p:par>
                                <p:cTn id="84" presetID="53" presetClass="entr" presetSubtype="16" fill="hold" nodeType="afterEffect">
                                  <p:stCondLst>
                                    <p:cond delay="0"/>
                                  </p:stCondLst>
                                  <p:childTnLst>
                                    <p:set>
                                      <p:cBhvr>
                                        <p:cTn id="85" dur="1" fill="hold">
                                          <p:stCondLst>
                                            <p:cond delay="0"/>
                                          </p:stCondLst>
                                        </p:cTn>
                                        <p:tgtEl>
                                          <p:spTgt spid="4"/>
                                        </p:tgtEl>
                                        <p:attrNameLst>
                                          <p:attrName>style.visibility</p:attrName>
                                        </p:attrNameLst>
                                      </p:cBhvr>
                                      <p:to>
                                        <p:strVal val="visible"/>
                                      </p:to>
                                    </p:set>
                                    <p:anim calcmode="lin" valueType="num">
                                      <p:cBhvr>
                                        <p:cTn id="86" dur="500" fill="hold"/>
                                        <p:tgtEl>
                                          <p:spTgt spid="4"/>
                                        </p:tgtEl>
                                        <p:attrNameLst>
                                          <p:attrName>ppt_w</p:attrName>
                                        </p:attrNameLst>
                                      </p:cBhvr>
                                      <p:tavLst>
                                        <p:tav tm="0">
                                          <p:val>
                                            <p:fltVal val="0"/>
                                          </p:val>
                                        </p:tav>
                                        <p:tav tm="100000">
                                          <p:val>
                                            <p:strVal val="#ppt_w"/>
                                          </p:val>
                                        </p:tav>
                                      </p:tavLst>
                                    </p:anim>
                                    <p:anim calcmode="lin" valueType="num">
                                      <p:cBhvr>
                                        <p:cTn id="87" dur="500" fill="hold"/>
                                        <p:tgtEl>
                                          <p:spTgt spid="4"/>
                                        </p:tgtEl>
                                        <p:attrNameLst>
                                          <p:attrName>ppt_h</p:attrName>
                                        </p:attrNameLst>
                                      </p:cBhvr>
                                      <p:tavLst>
                                        <p:tav tm="0">
                                          <p:val>
                                            <p:fltVal val="0"/>
                                          </p:val>
                                        </p:tav>
                                        <p:tav tm="100000">
                                          <p:val>
                                            <p:strVal val="#ppt_h"/>
                                          </p:val>
                                        </p:tav>
                                      </p:tavLst>
                                    </p:anim>
                                    <p:animEffect transition="in" filter="fade">
                                      <p:cBhvr>
                                        <p:cTn id="88" dur="500"/>
                                        <p:tgtEl>
                                          <p:spTgt spid="4"/>
                                        </p:tgtEl>
                                      </p:cBhvr>
                                    </p:animEffect>
                                  </p:childTnLst>
                                </p:cTn>
                              </p:par>
                            </p:childTnLst>
                          </p:cTn>
                        </p:par>
                        <p:par>
                          <p:cTn id="89" fill="hold">
                            <p:stCondLst>
                              <p:cond delay="14500"/>
                            </p:stCondLst>
                            <p:childTnLst>
                              <p:par>
                                <p:cTn id="90" presetID="22" presetClass="entr" presetSubtype="2" fill="hold" grpId="0" nodeType="afterEffect">
                                  <p:stCondLst>
                                    <p:cond delay="0"/>
                                  </p:stCondLst>
                                  <p:childTnLst>
                                    <p:set>
                                      <p:cBhvr>
                                        <p:cTn id="91" dur="1" fill="hold">
                                          <p:stCondLst>
                                            <p:cond delay="0"/>
                                          </p:stCondLst>
                                        </p:cTn>
                                        <p:tgtEl>
                                          <p:spTgt spid="30"/>
                                        </p:tgtEl>
                                        <p:attrNameLst>
                                          <p:attrName>style.visibility</p:attrName>
                                        </p:attrNameLst>
                                      </p:cBhvr>
                                      <p:to>
                                        <p:strVal val="visible"/>
                                      </p:to>
                                    </p:set>
                                    <p:animEffect transition="in" filter="wipe(right)">
                                      <p:cBhvr>
                                        <p:cTn id="92" dur="500"/>
                                        <p:tgtEl>
                                          <p:spTgt spid="30"/>
                                        </p:tgtEl>
                                      </p:cBhvr>
                                    </p:animEffect>
                                  </p:childTnLst>
                                </p:cTn>
                              </p:par>
                              <p:par>
                                <p:cTn id="93" presetID="22" presetClass="entr" presetSubtype="2" fill="hold" nodeType="withEffect">
                                  <p:stCondLst>
                                    <p:cond delay="0"/>
                                  </p:stCondLst>
                                  <p:childTnLst>
                                    <p:set>
                                      <p:cBhvr>
                                        <p:cTn id="94" dur="1" fill="hold">
                                          <p:stCondLst>
                                            <p:cond delay="0"/>
                                          </p:stCondLst>
                                        </p:cTn>
                                        <p:tgtEl>
                                          <p:spTgt spid="68"/>
                                        </p:tgtEl>
                                        <p:attrNameLst>
                                          <p:attrName>style.visibility</p:attrName>
                                        </p:attrNameLst>
                                      </p:cBhvr>
                                      <p:to>
                                        <p:strVal val="visible"/>
                                      </p:to>
                                    </p:set>
                                    <p:animEffect transition="in" filter="wipe(right)">
                                      <p:cBhvr>
                                        <p:cTn id="95" dur="500"/>
                                        <p:tgtEl>
                                          <p:spTgt spid="68"/>
                                        </p:tgtEl>
                                      </p:cBhvr>
                                    </p:animEffect>
                                  </p:childTnLst>
                                </p:cTn>
                              </p:par>
                            </p:childTnLst>
                          </p:cTn>
                        </p:par>
                        <p:par>
                          <p:cTn id="96" fill="hold">
                            <p:stCondLst>
                              <p:cond delay="15000"/>
                            </p:stCondLst>
                            <p:childTnLst>
                              <p:par>
                                <p:cTn id="97" presetID="22" presetClass="entr" presetSubtype="8" fill="hold" grpId="0" nodeType="afterEffect">
                                  <p:stCondLst>
                                    <p:cond delay="0"/>
                                  </p:stCondLst>
                                  <p:childTnLst>
                                    <p:set>
                                      <p:cBhvr>
                                        <p:cTn id="98" dur="1" fill="hold">
                                          <p:stCondLst>
                                            <p:cond delay="0"/>
                                          </p:stCondLst>
                                        </p:cTn>
                                        <p:tgtEl>
                                          <p:spTgt spid="64"/>
                                        </p:tgtEl>
                                        <p:attrNameLst>
                                          <p:attrName>style.visibility</p:attrName>
                                        </p:attrNameLst>
                                      </p:cBhvr>
                                      <p:to>
                                        <p:strVal val="visible"/>
                                      </p:to>
                                    </p:set>
                                    <p:animEffect transition="in" filter="wipe(left)">
                                      <p:cBhvr>
                                        <p:cTn id="99" dur="500"/>
                                        <p:tgtEl>
                                          <p:spTgt spid="64"/>
                                        </p:tgtEl>
                                      </p:cBhvr>
                                    </p:animEffect>
                                  </p:childTnLst>
                                </p:cTn>
                              </p:par>
                            </p:childTnLst>
                          </p:cTn>
                        </p:par>
                        <p:par>
                          <p:cTn id="100" fill="hold">
                            <p:stCondLst>
                              <p:cond delay="15500"/>
                            </p:stCondLst>
                            <p:childTnLst>
                              <p:par>
                                <p:cTn id="101" presetID="53" presetClass="entr" presetSubtype="16" fill="hold" grpId="0" nodeType="afterEffect">
                                  <p:stCondLst>
                                    <p:cond delay="0"/>
                                  </p:stCondLst>
                                  <p:childTnLst>
                                    <p:set>
                                      <p:cBhvr>
                                        <p:cTn id="102" dur="1" fill="hold">
                                          <p:stCondLst>
                                            <p:cond delay="0"/>
                                          </p:stCondLst>
                                        </p:cTn>
                                        <p:tgtEl>
                                          <p:spTgt spid="65"/>
                                        </p:tgtEl>
                                        <p:attrNameLst>
                                          <p:attrName>style.visibility</p:attrName>
                                        </p:attrNameLst>
                                      </p:cBhvr>
                                      <p:to>
                                        <p:strVal val="visible"/>
                                      </p:to>
                                    </p:set>
                                    <p:anim calcmode="lin" valueType="num">
                                      <p:cBhvr>
                                        <p:cTn id="103" dur="500" fill="hold"/>
                                        <p:tgtEl>
                                          <p:spTgt spid="65"/>
                                        </p:tgtEl>
                                        <p:attrNameLst>
                                          <p:attrName>ppt_w</p:attrName>
                                        </p:attrNameLst>
                                      </p:cBhvr>
                                      <p:tavLst>
                                        <p:tav tm="0">
                                          <p:val>
                                            <p:fltVal val="0"/>
                                          </p:val>
                                        </p:tav>
                                        <p:tav tm="100000">
                                          <p:val>
                                            <p:strVal val="#ppt_w"/>
                                          </p:val>
                                        </p:tav>
                                      </p:tavLst>
                                    </p:anim>
                                    <p:anim calcmode="lin" valueType="num">
                                      <p:cBhvr>
                                        <p:cTn id="104" dur="500" fill="hold"/>
                                        <p:tgtEl>
                                          <p:spTgt spid="65"/>
                                        </p:tgtEl>
                                        <p:attrNameLst>
                                          <p:attrName>ppt_h</p:attrName>
                                        </p:attrNameLst>
                                      </p:cBhvr>
                                      <p:tavLst>
                                        <p:tav tm="0">
                                          <p:val>
                                            <p:fltVal val="0"/>
                                          </p:val>
                                        </p:tav>
                                        <p:tav tm="100000">
                                          <p:val>
                                            <p:strVal val="#ppt_h"/>
                                          </p:val>
                                        </p:tav>
                                      </p:tavLst>
                                    </p:anim>
                                    <p:animEffect transition="in" filter="fade">
                                      <p:cBhvr>
                                        <p:cTn id="105" dur="500"/>
                                        <p:tgtEl>
                                          <p:spTgt spid="65"/>
                                        </p:tgtEl>
                                      </p:cBhvr>
                                    </p:animEffect>
                                  </p:childTnLst>
                                </p:cTn>
                              </p:par>
                            </p:childTnLst>
                          </p:cTn>
                        </p:par>
                        <p:par>
                          <p:cTn id="106" fill="hold">
                            <p:stCondLst>
                              <p:cond delay="16000"/>
                            </p:stCondLst>
                            <p:childTnLst>
                              <p:par>
                                <p:cTn id="107" presetID="22" presetClass="entr" presetSubtype="1" fill="hold" grpId="0" nodeType="afterEffect">
                                  <p:stCondLst>
                                    <p:cond delay="0"/>
                                  </p:stCondLst>
                                  <p:childTnLst>
                                    <p:set>
                                      <p:cBhvr>
                                        <p:cTn id="108" dur="1" fill="hold">
                                          <p:stCondLst>
                                            <p:cond delay="0"/>
                                          </p:stCondLst>
                                        </p:cTn>
                                        <p:tgtEl>
                                          <p:spTgt spid="63"/>
                                        </p:tgtEl>
                                        <p:attrNameLst>
                                          <p:attrName>style.visibility</p:attrName>
                                        </p:attrNameLst>
                                      </p:cBhvr>
                                      <p:to>
                                        <p:strVal val="visible"/>
                                      </p:to>
                                    </p:set>
                                    <p:animEffect transition="in" filter="wipe(up)">
                                      <p:cBhvr>
                                        <p:cTn id="109" dur="750"/>
                                        <p:tgtEl>
                                          <p:spTgt spid="6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7" grpId="0" animBg="1"/>
      <p:bldP spid="65" grpId="0" animBg="1"/>
      <p:bldP spid="30" grpId="0" animBg="1"/>
      <p:bldP spid="32" grpId="0" animBg="1"/>
      <p:bldP spid="39" grpId="0" animBg="1"/>
      <p:bldP spid="34" grpId="0" animBg="1"/>
      <p:bldP spid="8" grpId="0"/>
      <p:bldP spid="27" grpId="0"/>
      <p:bldP spid="28" grpId="0" animBg="1"/>
      <p:bldP spid="31" grpId="0" animBg="1"/>
      <p:bldP spid="64" grpId="0" animBg="1"/>
      <p:bldP spid="35" grpId="0" animBg="1"/>
      <p:bldP spid="63" grpId="0"/>
      <p:bldP spid="33" grpId="0" animBg="1"/>
      <p:bldP spid="40" grpId="0" animBg="1"/>
      <p:bldP spid="66" grpId="0" animBg="1"/>
    </p:bld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 name="Freeform: Shape 30">
            <a:extLst>
              <a:ext uri="{FF2B5EF4-FFF2-40B4-BE49-F238E27FC236}">
                <a16:creationId xmlns:a16="http://schemas.microsoft.com/office/drawing/2014/main" id="{21A42219-76D9-438A-8CD0-ED75DD64BD91}"/>
              </a:ext>
            </a:extLst>
          </p:cNvPr>
          <p:cNvSpPr>
            <a:spLocks noChangeAspect="1"/>
          </p:cNvSpPr>
          <p:nvPr/>
        </p:nvSpPr>
        <p:spPr>
          <a:xfrm rot="6250794">
            <a:off x="3974488" y="3063240"/>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189A80"/>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61E0D27A-8118-4009-A195-E934785354DA}"/>
              </a:ext>
            </a:extLst>
          </p:cNvPr>
          <p:cNvSpPr>
            <a:spLocks noChangeAspect="1"/>
          </p:cNvSpPr>
          <p:nvPr/>
        </p:nvSpPr>
        <p:spPr>
          <a:xfrm rot="6250794">
            <a:off x="3642472" y="4448886"/>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EF9D27"/>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6" name="Freeform: Shape 35">
            <a:extLst>
              <a:ext uri="{FF2B5EF4-FFF2-40B4-BE49-F238E27FC236}">
                <a16:creationId xmlns:a16="http://schemas.microsoft.com/office/drawing/2014/main" id="{8920E913-6F84-443A-8C8A-D70BEBD5B981}"/>
              </a:ext>
            </a:extLst>
          </p:cNvPr>
          <p:cNvSpPr>
            <a:spLocks noChangeAspect="1"/>
          </p:cNvSpPr>
          <p:nvPr/>
        </p:nvSpPr>
        <p:spPr>
          <a:xfrm rot="6250794">
            <a:off x="3324940" y="5817703"/>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D34132"/>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38" name="Freeform: Shape 37">
            <a:extLst>
              <a:ext uri="{FF2B5EF4-FFF2-40B4-BE49-F238E27FC236}">
                <a16:creationId xmlns:a16="http://schemas.microsoft.com/office/drawing/2014/main" id="{C3383976-97EE-48B9-B770-023EC68487C2}"/>
              </a:ext>
            </a:extLst>
          </p:cNvPr>
          <p:cNvSpPr>
            <a:spLocks noChangeAspect="1"/>
          </p:cNvSpPr>
          <p:nvPr/>
        </p:nvSpPr>
        <p:spPr>
          <a:xfrm rot="6250794">
            <a:off x="4339891" y="1682922"/>
            <a:ext cx="1271016" cy="626020"/>
          </a:xfrm>
          <a:custGeom>
            <a:avLst/>
            <a:gdLst>
              <a:gd name="connsiteX0" fmla="*/ 638987 w 1277974"/>
              <a:gd name="connsiteY0" fmla="*/ 0 h 629447"/>
              <a:gd name="connsiteX1" fmla="*/ 1266043 w 1277974"/>
              <a:gd name="connsiteY1" fmla="*/ 511082 h 629447"/>
              <a:gd name="connsiteX2" fmla="*/ 1277974 w 1277974"/>
              <a:gd name="connsiteY2" fmla="*/ 629447 h 629447"/>
              <a:gd name="connsiteX3" fmla="*/ 1140819 w 1277974"/>
              <a:gd name="connsiteY3" fmla="*/ 629447 h 629447"/>
              <a:gd name="connsiteX4" fmla="*/ 1131674 w 1277974"/>
              <a:gd name="connsiteY4" fmla="*/ 538724 h 629447"/>
              <a:gd name="connsiteX5" fmla="*/ 638987 w 1277974"/>
              <a:gd name="connsiteY5" fmla="*/ 137160 h 629447"/>
              <a:gd name="connsiteX6" fmla="*/ 146301 w 1277974"/>
              <a:gd name="connsiteY6" fmla="*/ 538724 h 629447"/>
              <a:gd name="connsiteX7" fmla="*/ 137155 w 1277974"/>
              <a:gd name="connsiteY7" fmla="*/ 629447 h 629447"/>
              <a:gd name="connsiteX8" fmla="*/ 0 w 1277974"/>
              <a:gd name="connsiteY8" fmla="*/ 629447 h 629447"/>
              <a:gd name="connsiteX9" fmla="*/ 11932 w 1277974"/>
              <a:gd name="connsiteY9" fmla="*/ 511082 h 629447"/>
              <a:gd name="connsiteX10" fmla="*/ 638987 w 1277974"/>
              <a:gd name="connsiteY10" fmla="*/ 0 h 629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1277974" h="629447">
                <a:moveTo>
                  <a:pt x="638987" y="0"/>
                </a:moveTo>
                <a:cubicBezTo>
                  <a:pt x="948295" y="0"/>
                  <a:pt x="1206359" y="219408"/>
                  <a:pt x="1266043" y="511082"/>
                </a:cubicBezTo>
                <a:lnTo>
                  <a:pt x="1277974" y="629447"/>
                </a:lnTo>
                <a:lnTo>
                  <a:pt x="1140819" y="629447"/>
                </a:lnTo>
                <a:lnTo>
                  <a:pt x="1131674" y="538724"/>
                </a:lnTo>
                <a:cubicBezTo>
                  <a:pt x="1084780" y="309552"/>
                  <a:pt x="882015" y="137160"/>
                  <a:pt x="638987" y="137160"/>
                </a:cubicBezTo>
                <a:cubicBezTo>
                  <a:pt x="395960" y="137160"/>
                  <a:pt x="193195" y="309552"/>
                  <a:pt x="146301" y="538724"/>
                </a:cubicBezTo>
                <a:lnTo>
                  <a:pt x="137155" y="629447"/>
                </a:lnTo>
                <a:lnTo>
                  <a:pt x="0" y="629447"/>
                </a:lnTo>
                <a:lnTo>
                  <a:pt x="11932" y="511082"/>
                </a:lnTo>
                <a:cubicBezTo>
                  <a:pt x="71615" y="219408"/>
                  <a:pt x="329679" y="0"/>
                  <a:pt x="638987" y="0"/>
                </a:cubicBez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1200" dirty="0">
              <a:solidFill>
                <a:schemeClr val="bg1"/>
              </a:solidFill>
              <a:latin typeface="Candara" panose="020E0502030303020204" pitchFamily="34" charset="0"/>
            </a:endParaRPr>
          </a:p>
        </p:txBody>
      </p:sp>
      <p:sp>
        <p:nvSpPr>
          <p:cNvPr id="29" name="Freeform: Shape 28">
            <a:extLst>
              <a:ext uri="{FF2B5EF4-FFF2-40B4-BE49-F238E27FC236}">
                <a16:creationId xmlns:a16="http://schemas.microsoft.com/office/drawing/2014/main" id="{EBC425FA-483E-49DD-B02A-275B1ABEFC9B}"/>
              </a:ext>
            </a:extLst>
          </p:cNvPr>
          <p:cNvSpPr/>
          <p:nvPr/>
        </p:nvSpPr>
        <p:spPr>
          <a:xfrm>
            <a:off x="-5752" y="0"/>
            <a:ext cx="5144648"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30000"/>
            </a:schemeClr>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1" name="Oval 20">
            <a:extLst>
              <a:ext uri="{FF2B5EF4-FFF2-40B4-BE49-F238E27FC236}">
                <a16:creationId xmlns:a16="http://schemas.microsoft.com/office/drawing/2014/main" id="{334DBE39-0379-419E-B852-016E06A306BA}"/>
              </a:ext>
            </a:extLst>
          </p:cNvPr>
          <p:cNvSpPr>
            <a:spLocks noChangeAspect="1"/>
          </p:cNvSpPr>
          <p:nvPr/>
        </p:nvSpPr>
        <p:spPr>
          <a:xfrm>
            <a:off x="3773027" y="2787369"/>
            <a:ext cx="1014951" cy="1014984"/>
          </a:xfrm>
          <a:prstGeom prst="ellips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grpSp>
        <p:nvGrpSpPr>
          <p:cNvPr id="22" name="Группа 298">
            <a:extLst>
              <a:ext uri="{FF2B5EF4-FFF2-40B4-BE49-F238E27FC236}">
                <a16:creationId xmlns:a16="http://schemas.microsoft.com/office/drawing/2014/main" id="{632E7BEB-A868-4BE0-B0F4-1563B5B016B5}"/>
              </a:ext>
            </a:extLst>
          </p:cNvPr>
          <p:cNvGrpSpPr/>
          <p:nvPr/>
        </p:nvGrpSpPr>
        <p:grpSpPr>
          <a:xfrm>
            <a:off x="4081272" y="3094159"/>
            <a:ext cx="393416" cy="391274"/>
            <a:chOff x="5848350" y="3192463"/>
            <a:chExt cx="2041525" cy="2030413"/>
          </a:xfrm>
          <a:solidFill>
            <a:schemeClr val="bg1"/>
          </a:solidFill>
          <a:effectLst>
            <a:outerShdw blurRad="63500" sx="102000" sy="102000" algn="ctr" rotWithShape="0">
              <a:prstClr val="black">
                <a:alpha val="40000"/>
              </a:prstClr>
            </a:outerShdw>
          </a:effectLst>
        </p:grpSpPr>
        <p:sp>
          <p:nvSpPr>
            <p:cNvPr id="23" name="Freeform 266">
              <a:extLst>
                <a:ext uri="{FF2B5EF4-FFF2-40B4-BE49-F238E27FC236}">
                  <a16:creationId xmlns:a16="http://schemas.microsoft.com/office/drawing/2014/main" id="{0B94CD64-9D71-4ACC-ABE1-79B76165D547}"/>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4" name="Freeform 267">
              <a:extLst>
                <a:ext uri="{FF2B5EF4-FFF2-40B4-BE49-F238E27FC236}">
                  <a16:creationId xmlns:a16="http://schemas.microsoft.com/office/drawing/2014/main" id="{36DA728B-A21B-46A3-8C52-6EAE244A656B}"/>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5" name="Oval 34">
            <a:extLst>
              <a:ext uri="{FF2B5EF4-FFF2-40B4-BE49-F238E27FC236}">
                <a16:creationId xmlns:a16="http://schemas.microsoft.com/office/drawing/2014/main" id="{2015F0C3-2CCF-44A4-B154-BC849D91A4B4}"/>
              </a:ext>
            </a:extLst>
          </p:cNvPr>
          <p:cNvSpPr>
            <a:spLocks noChangeAspect="1"/>
          </p:cNvSpPr>
          <p:nvPr/>
        </p:nvSpPr>
        <p:spPr>
          <a:xfrm>
            <a:off x="3441011" y="4173015"/>
            <a:ext cx="1014951" cy="1014984"/>
          </a:xfrm>
          <a:prstGeom prst="ellips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7" name="Oval 36">
            <a:extLst>
              <a:ext uri="{FF2B5EF4-FFF2-40B4-BE49-F238E27FC236}">
                <a16:creationId xmlns:a16="http://schemas.microsoft.com/office/drawing/2014/main" id="{B5C4995A-5C32-4855-9C5B-7496889AB981}"/>
              </a:ext>
            </a:extLst>
          </p:cNvPr>
          <p:cNvSpPr>
            <a:spLocks noChangeAspect="1"/>
          </p:cNvSpPr>
          <p:nvPr/>
        </p:nvSpPr>
        <p:spPr>
          <a:xfrm>
            <a:off x="3123479" y="5541832"/>
            <a:ext cx="1014951" cy="1014984"/>
          </a:xfrm>
          <a:prstGeom prst="ellips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39" name="Oval 38">
            <a:extLst>
              <a:ext uri="{FF2B5EF4-FFF2-40B4-BE49-F238E27FC236}">
                <a16:creationId xmlns:a16="http://schemas.microsoft.com/office/drawing/2014/main" id="{5CCE20F8-3A33-4BA9-B220-9DA6A76F442F}"/>
              </a:ext>
            </a:extLst>
          </p:cNvPr>
          <p:cNvSpPr>
            <a:spLocks noChangeAspect="1"/>
          </p:cNvSpPr>
          <p:nvPr/>
        </p:nvSpPr>
        <p:spPr>
          <a:xfrm>
            <a:off x="4138430" y="1407051"/>
            <a:ext cx="1014951" cy="1014984"/>
          </a:xfrm>
          <a:prstGeom prst="ellips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200" dirty="0">
              <a:solidFill>
                <a:schemeClr val="bg1"/>
              </a:solidFill>
              <a:latin typeface="Candara" panose="020E0502030303020204" pitchFamily="34" charset="0"/>
            </a:endParaRPr>
          </a:p>
        </p:txBody>
      </p:sp>
      <p:sp>
        <p:nvSpPr>
          <p:cNvPr id="9" name="Freeform 145">
            <a:extLst>
              <a:ext uri="{FF2B5EF4-FFF2-40B4-BE49-F238E27FC236}">
                <a16:creationId xmlns:a16="http://schemas.microsoft.com/office/drawing/2014/main" id="{FF7AC327-9D3E-4245-BBD1-169C242D027A}"/>
              </a:ext>
            </a:extLst>
          </p:cNvPr>
          <p:cNvSpPr>
            <a:spLocks noEditPoints="1"/>
          </p:cNvSpPr>
          <p:nvPr/>
        </p:nvSpPr>
        <p:spPr bwMode="auto">
          <a:xfrm>
            <a:off x="3460230" y="5853225"/>
            <a:ext cx="330507" cy="392198"/>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7" name="Группа 314">
            <a:extLst>
              <a:ext uri="{FF2B5EF4-FFF2-40B4-BE49-F238E27FC236}">
                <a16:creationId xmlns:a16="http://schemas.microsoft.com/office/drawing/2014/main" id="{BB836821-E5EC-480E-8EA0-BAFAD0CA77E6}"/>
              </a:ext>
            </a:extLst>
          </p:cNvPr>
          <p:cNvGrpSpPr/>
          <p:nvPr/>
        </p:nvGrpSpPr>
        <p:grpSpPr>
          <a:xfrm>
            <a:off x="3744572" y="4481153"/>
            <a:ext cx="407827" cy="398708"/>
            <a:chOff x="5829300" y="3186113"/>
            <a:chExt cx="2555875" cy="2498725"/>
          </a:xfrm>
          <a:solidFill>
            <a:schemeClr val="bg1"/>
          </a:solidFill>
          <a:effectLst>
            <a:outerShdw blurRad="63500" sx="102000" sy="102000" algn="ctr" rotWithShape="0">
              <a:prstClr val="black">
                <a:alpha val="40000"/>
              </a:prstClr>
            </a:outerShdw>
          </a:effectLst>
        </p:grpSpPr>
        <p:sp>
          <p:nvSpPr>
            <p:cNvPr id="18" name="Freeform 279">
              <a:extLst>
                <a:ext uri="{FF2B5EF4-FFF2-40B4-BE49-F238E27FC236}">
                  <a16:creationId xmlns:a16="http://schemas.microsoft.com/office/drawing/2014/main" id="{EBC64EC2-46A0-43F4-9AE1-C736F0E9F568}"/>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280">
              <a:extLst>
                <a:ext uri="{FF2B5EF4-FFF2-40B4-BE49-F238E27FC236}">
                  <a16:creationId xmlns:a16="http://schemas.microsoft.com/office/drawing/2014/main" id="{F99C9568-F904-424C-A744-C41018D69284}"/>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281">
              <a:extLst>
                <a:ext uri="{FF2B5EF4-FFF2-40B4-BE49-F238E27FC236}">
                  <a16:creationId xmlns:a16="http://schemas.microsoft.com/office/drawing/2014/main" id="{E5307B95-1749-49AF-A53F-73FAABB64B8C}"/>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6" name="Группа 365">
            <a:extLst>
              <a:ext uri="{FF2B5EF4-FFF2-40B4-BE49-F238E27FC236}">
                <a16:creationId xmlns:a16="http://schemas.microsoft.com/office/drawing/2014/main" id="{8EAB1B41-556A-4413-9C25-B433F721CAA7}"/>
              </a:ext>
            </a:extLst>
          </p:cNvPr>
          <p:cNvGrpSpPr/>
          <p:nvPr/>
        </p:nvGrpSpPr>
        <p:grpSpPr>
          <a:xfrm>
            <a:off x="4409914" y="1717489"/>
            <a:ext cx="471981" cy="394107"/>
            <a:chOff x="5824538" y="3263900"/>
            <a:chExt cx="3636963" cy="3036887"/>
          </a:xfrm>
          <a:solidFill>
            <a:schemeClr val="bg1"/>
          </a:solidFill>
          <a:effectLst>
            <a:outerShdw blurRad="63500" sx="102000" sy="102000" algn="ctr" rotWithShape="0">
              <a:prstClr val="black">
                <a:alpha val="40000"/>
              </a:prstClr>
            </a:outerShdw>
          </a:effectLst>
        </p:grpSpPr>
        <p:sp>
          <p:nvSpPr>
            <p:cNvPr id="27" name="Freeform 326">
              <a:extLst>
                <a:ext uri="{FF2B5EF4-FFF2-40B4-BE49-F238E27FC236}">
                  <a16:creationId xmlns:a16="http://schemas.microsoft.com/office/drawing/2014/main" id="{E10CDCFA-5B57-4087-A583-94F01B042B18}"/>
                </a:ext>
              </a:extLst>
            </p:cNvPr>
            <p:cNvSpPr>
              <a:spLocks/>
            </p:cNvSpPr>
            <p:nvPr/>
          </p:nvSpPr>
          <p:spPr bwMode="auto">
            <a:xfrm>
              <a:off x="7146926" y="3263900"/>
              <a:ext cx="2314575" cy="2311400"/>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8" name="Freeform 327">
              <a:extLst>
                <a:ext uri="{FF2B5EF4-FFF2-40B4-BE49-F238E27FC236}">
                  <a16:creationId xmlns:a16="http://schemas.microsoft.com/office/drawing/2014/main" id="{08C43B70-A8A2-41B4-9E93-F3265262E46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40" name="TextBox 39">
            <a:extLst>
              <a:ext uri="{FF2B5EF4-FFF2-40B4-BE49-F238E27FC236}">
                <a16:creationId xmlns:a16="http://schemas.microsoft.com/office/drawing/2014/main" id="{0CD4F01E-3CC0-42DC-B529-D1168E70D95B}"/>
              </a:ext>
            </a:extLst>
          </p:cNvPr>
          <p:cNvSpPr txBox="1"/>
          <p:nvPr/>
        </p:nvSpPr>
        <p:spPr>
          <a:xfrm>
            <a:off x="385021" y="2017447"/>
            <a:ext cx="2751475" cy="3385542"/>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p:txBody>
      </p:sp>
      <p:sp>
        <p:nvSpPr>
          <p:cNvPr id="41" name="TextBox 40">
            <a:extLst>
              <a:ext uri="{FF2B5EF4-FFF2-40B4-BE49-F238E27FC236}">
                <a16:creationId xmlns:a16="http://schemas.microsoft.com/office/drawing/2014/main" id="{68EB1EAD-9532-4FF9-A1B5-7467AE5C7DE0}"/>
              </a:ext>
            </a:extLst>
          </p:cNvPr>
          <p:cNvSpPr txBox="1"/>
          <p:nvPr/>
        </p:nvSpPr>
        <p:spPr>
          <a:xfrm>
            <a:off x="5638800" y="1360545"/>
            <a:ext cx="6218087" cy="1107996"/>
          </a:xfrm>
          <a:prstGeom prst="rect">
            <a:avLst/>
          </a:prstGeom>
          <a:noFill/>
        </p:spPr>
        <p:txBody>
          <a:bodyPr wrap="square" rtlCol="0">
            <a:spAutoFit/>
          </a:bodyPr>
          <a:lstStyle/>
          <a:p>
            <a:pPr defTabSz="1219170">
              <a:spcBef>
                <a:spcPct val="20000"/>
              </a:spcBef>
              <a:defRPr/>
            </a:pPr>
            <a:r>
              <a:rPr lang="en-US" sz="1600" b="1" dirty="0">
                <a:solidFill>
                  <a:srgbClr val="34738D"/>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2" name="TextBox 41">
            <a:extLst>
              <a:ext uri="{FF2B5EF4-FFF2-40B4-BE49-F238E27FC236}">
                <a16:creationId xmlns:a16="http://schemas.microsoft.com/office/drawing/2014/main" id="{C45AC45D-DC55-41CE-8C09-EEA12F09A9BF}"/>
              </a:ext>
            </a:extLst>
          </p:cNvPr>
          <p:cNvSpPr txBox="1"/>
          <p:nvPr/>
        </p:nvSpPr>
        <p:spPr>
          <a:xfrm>
            <a:off x="5232075" y="2735798"/>
            <a:ext cx="6218087" cy="1107996"/>
          </a:xfrm>
          <a:prstGeom prst="rect">
            <a:avLst/>
          </a:prstGeom>
          <a:noFill/>
        </p:spPr>
        <p:txBody>
          <a:bodyPr wrap="square" rtlCol="0">
            <a:spAutoFit/>
          </a:bodyPr>
          <a:lstStyle/>
          <a:p>
            <a:pPr defTabSz="1219170">
              <a:spcBef>
                <a:spcPct val="20000"/>
              </a:spcBef>
              <a:defRPr/>
            </a:pPr>
            <a:r>
              <a:rPr lang="en-US" sz="1600" b="1" dirty="0">
                <a:solidFill>
                  <a:srgbClr val="189A80"/>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3" name="TextBox 42">
            <a:extLst>
              <a:ext uri="{FF2B5EF4-FFF2-40B4-BE49-F238E27FC236}">
                <a16:creationId xmlns:a16="http://schemas.microsoft.com/office/drawing/2014/main" id="{DEAE4C95-780B-4483-9DF7-AA4788108B2E}"/>
              </a:ext>
            </a:extLst>
          </p:cNvPr>
          <p:cNvSpPr txBox="1"/>
          <p:nvPr/>
        </p:nvSpPr>
        <p:spPr>
          <a:xfrm>
            <a:off x="4906704" y="4127196"/>
            <a:ext cx="6218087" cy="1107996"/>
          </a:xfrm>
          <a:prstGeom prst="rect">
            <a:avLst/>
          </a:prstGeom>
          <a:noFill/>
        </p:spPr>
        <p:txBody>
          <a:bodyPr wrap="square" rtlCol="0">
            <a:spAutoFit/>
          </a:bodyPr>
          <a:lstStyle/>
          <a:p>
            <a:pPr defTabSz="1219170">
              <a:spcBef>
                <a:spcPct val="20000"/>
              </a:spcBef>
              <a:defRPr/>
            </a:pPr>
            <a:r>
              <a:rPr lang="en-US" sz="1600" b="1" dirty="0">
                <a:solidFill>
                  <a:srgbClr val="EF9D27"/>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
        <p:nvSpPr>
          <p:cNvPr id="44" name="TextBox 43">
            <a:extLst>
              <a:ext uri="{FF2B5EF4-FFF2-40B4-BE49-F238E27FC236}">
                <a16:creationId xmlns:a16="http://schemas.microsoft.com/office/drawing/2014/main" id="{8FCEFD60-F4C0-43CE-8B85-0BB63E7A900F}"/>
              </a:ext>
            </a:extLst>
          </p:cNvPr>
          <p:cNvSpPr txBox="1"/>
          <p:nvPr/>
        </p:nvSpPr>
        <p:spPr>
          <a:xfrm>
            <a:off x="4581525" y="5492598"/>
            <a:ext cx="6218087" cy="1107996"/>
          </a:xfrm>
          <a:prstGeom prst="rect">
            <a:avLst/>
          </a:prstGeom>
          <a:noFill/>
        </p:spPr>
        <p:txBody>
          <a:bodyPr wrap="square" rtlCol="0">
            <a:spAutoFit/>
          </a:bodyPr>
          <a:lstStyle/>
          <a:p>
            <a:pPr defTabSz="1219170">
              <a:spcBef>
                <a:spcPct val="20000"/>
              </a:spcBef>
              <a:defRPr/>
            </a:pPr>
            <a:r>
              <a:rPr lang="en-US" sz="1600" b="1" dirty="0">
                <a:solidFill>
                  <a:srgbClr val="D34132"/>
                </a:solidFill>
                <a:latin typeface="Candara" panose="020E0502030303020204" pitchFamily="34" charset="0"/>
              </a:rPr>
              <a:t>LOREM IPSUM DOLOR</a:t>
            </a:r>
          </a:p>
          <a:p>
            <a:pPr defTabSz="1219170">
              <a:spcBef>
                <a:spcPct val="20000"/>
              </a:spcBef>
              <a:defRPr/>
            </a:pPr>
            <a:endParaRPr lang="en-US" sz="400" b="1" dirty="0">
              <a:solidFill>
                <a:schemeClr val="bg1"/>
              </a:solidFill>
              <a:latin typeface="Candara" panose="020E0502030303020204" pitchFamily="34" charset="0"/>
            </a:endParaRPr>
          </a:p>
          <a:p>
            <a:pPr defTabSz="1219170">
              <a:spcBef>
                <a:spcPct val="20000"/>
              </a:spcBef>
              <a:defRPr/>
            </a:pPr>
            <a:endParaRPr lang="en-US" sz="100" b="1" dirty="0">
              <a:solidFill>
                <a:schemeClr val="bg1"/>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ü"/>
            </a:pPr>
            <a:r>
              <a:rPr lang="en-US" sz="1200" dirty="0">
                <a:solidFill>
                  <a:srgbClr val="4C4F54"/>
                </a:solidFill>
                <a:latin typeface="Candara" panose="020E0502030303020204" pitchFamily="34" charset="0"/>
              </a:rPr>
              <a:t>Lorem ipsum dolor sit amet, consectetur adipiscing</a:t>
            </a:r>
          </a:p>
        </p:txBody>
      </p:sp>
    </p:spTree>
    <p:extLst>
      <p:ext uri="{BB962C8B-B14F-4D97-AF65-F5344CB8AC3E}">
        <p14:creationId xmlns:p14="http://schemas.microsoft.com/office/powerpoint/2010/main" val="209314252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29"/>
                                        </p:tgtEl>
                                        <p:attrNameLst>
                                          <p:attrName>style.visibility</p:attrName>
                                        </p:attrNameLst>
                                      </p:cBhvr>
                                      <p:to>
                                        <p:strVal val="visible"/>
                                      </p:to>
                                    </p:set>
                                    <p:animEffect transition="in" filter="wipe(left)">
                                      <p:cBhvr>
                                        <p:cTn id="10" dur="500"/>
                                        <p:tgtEl>
                                          <p:spTgt spid="29"/>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40">
                                            <p:txEl>
                                              <p:pRg st="0" end="0"/>
                                            </p:txEl>
                                          </p:spTgt>
                                        </p:tgtEl>
                                        <p:attrNameLst>
                                          <p:attrName>style.visibility</p:attrName>
                                        </p:attrNameLst>
                                      </p:cBhvr>
                                      <p:to>
                                        <p:strVal val="visible"/>
                                      </p:to>
                                    </p:set>
                                    <p:animEffect transition="in" filter="fade">
                                      <p:cBhvr>
                                        <p:cTn id="14" dur="750"/>
                                        <p:tgtEl>
                                          <p:spTgt spid="40">
                                            <p:txEl>
                                              <p:pRg st="0" end="0"/>
                                            </p:txEl>
                                          </p:spTgt>
                                        </p:tgtEl>
                                      </p:cBhvr>
                                    </p:animEffect>
                                    <p:anim calcmode="lin" valueType="num">
                                      <p:cBhvr>
                                        <p:cTn id="15" dur="750" fill="hold"/>
                                        <p:tgtEl>
                                          <p:spTgt spid="40">
                                            <p:txEl>
                                              <p:pRg st="0" end="0"/>
                                            </p:txEl>
                                          </p:spTgt>
                                        </p:tgtEl>
                                        <p:attrNameLst>
                                          <p:attrName>ppt_x</p:attrName>
                                        </p:attrNameLst>
                                      </p:cBhvr>
                                      <p:tavLst>
                                        <p:tav tm="0">
                                          <p:val>
                                            <p:strVal val="#ppt_x"/>
                                          </p:val>
                                        </p:tav>
                                        <p:tav tm="100000">
                                          <p:val>
                                            <p:strVal val="#ppt_x"/>
                                          </p:val>
                                        </p:tav>
                                      </p:tavLst>
                                    </p:anim>
                                    <p:anim calcmode="lin" valueType="num">
                                      <p:cBhvr>
                                        <p:cTn id="16" dur="750" fill="hold"/>
                                        <p:tgtEl>
                                          <p:spTgt spid="40">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250"/>
                            </p:stCondLst>
                            <p:childTnLst>
                              <p:par>
                                <p:cTn id="18" presetID="42" presetClass="entr" presetSubtype="0" fill="hold" grpId="0" nodeType="afterEffect">
                                  <p:stCondLst>
                                    <p:cond delay="0"/>
                                  </p:stCondLst>
                                  <p:childTnLst>
                                    <p:set>
                                      <p:cBhvr>
                                        <p:cTn id="19" dur="1" fill="hold">
                                          <p:stCondLst>
                                            <p:cond delay="0"/>
                                          </p:stCondLst>
                                        </p:cTn>
                                        <p:tgtEl>
                                          <p:spTgt spid="40">
                                            <p:txEl>
                                              <p:pRg st="2" end="2"/>
                                            </p:txEl>
                                          </p:spTgt>
                                        </p:tgtEl>
                                        <p:attrNameLst>
                                          <p:attrName>style.visibility</p:attrName>
                                        </p:attrNameLst>
                                      </p:cBhvr>
                                      <p:to>
                                        <p:strVal val="visible"/>
                                      </p:to>
                                    </p:set>
                                    <p:animEffect transition="in" filter="fade">
                                      <p:cBhvr>
                                        <p:cTn id="20" dur="750"/>
                                        <p:tgtEl>
                                          <p:spTgt spid="40">
                                            <p:txEl>
                                              <p:pRg st="2" end="2"/>
                                            </p:txEl>
                                          </p:spTgt>
                                        </p:tgtEl>
                                      </p:cBhvr>
                                    </p:animEffect>
                                    <p:anim calcmode="lin" valueType="num">
                                      <p:cBhvr>
                                        <p:cTn id="21" dur="750" fill="hold"/>
                                        <p:tgtEl>
                                          <p:spTgt spid="40">
                                            <p:txEl>
                                              <p:pRg st="2" end="2"/>
                                            </p:txEl>
                                          </p:spTgt>
                                        </p:tgtEl>
                                        <p:attrNameLst>
                                          <p:attrName>ppt_x</p:attrName>
                                        </p:attrNameLst>
                                      </p:cBhvr>
                                      <p:tavLst>
                                        <p:tav tm="0">
                                          <p:val>
                                            <p:strVal val="#ppt_x"/>
                                          </p:val>
                                        </p:tav>
                                        <p:tav tm="100000">
                                          <p:val>
                                            <p:strVal val="#ppt_x"/>
                                          </p:val>
                                        </p:tav>
                                      </p:tavLst>
                                    </p:anim>
                                    <p:anim calcmode="lin" valueType="num">
                                      <p:cBhvr>
                                        <p:cTn id="22" dur="750" fill="hold"/>
                                        <p:tgtEl>
                                          <p:spTgt spid="40">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2000"/>
                            </p:stCondLst>
                            <p:childTnLst>
                              <p:par>
                                <p:cTn id="24" presetID="42" presetClass="entr" presetSubtype="0" fill="hold" grpId="0" nodeType="afterEffect">
                                  <p:stCondLst>
                                    <p:cond delay="0"/>
                                  </p:stCondLst>
                                  <p:childTnLst>
                                    <p:set>
                                      <p:cBhvr>
                                        <p:cTn id="25" dur="1" fill="hold">
                                          <p:stCondLst>
                                            <p:cond delay="0"/>
                                          </p:stCondLst>
                                        </p:cTn>
                                        <p:tgtEl>
                                          <p:spTgt spid="40">
                                            <p:txEl>
                                              <p:pRg st="4" end="4"/>
                                            </p:txEl>
                                          </p:spTgt>
                                        </p:tgtEl>
                                        <p:attrNameLst>
                                          <p:attrName>style.visibility</p:attrName>
                                        </p:attrNameLst>
                                      </p:cBhvr>
                                      <p:to>
                                        <p:strVal val="visible"/>
                                      </p:to>
                                    </p:set>
                                    <p:animEffect transition="in" filter="fade">
                                      <p:cBhvr>
                                        <p:cTn id="26" dur="750"/>
                                        <p:tgtEl>
                                          <p:spTgt spid="40">
                                            <p:txEl>
                                              <p:pRg st="4" end="4"/>
                                            </p:txEl>
                                          </p:spTgt>
                                        </p:tgtEl>
                                      </p:cBhvr>
                                    </p:animEffect>
                                    <p:anim calcmode="lin" valueType="num">
                                      <p:cBhvr>
                                        <p:cTn id="27" dur="750" fill="hold"/>
                                        <p:tgtEl>
                                          <p:spTgt spid="40">
                                            <p:txEl>
                                              <p:pRg st="4" end="4"/>
                                            </p:txEl>
                                          </p:spTgt>
                                        </p:tgtEl>
                                        <p:attrNameLst>
                                          <p:attrName>ppt_x</p:attrName>
                                        </p:attrNameLst>
                                      </p:cBhvr>
                                      <p:tavLst>
                                        <p:tav tm="0">
                                          <p:val>
                                            <p:strVal val="#ppt_x"/>
                                          </p:val>
                                        </p:tav>
                                        <p:tav tm="100000">
                                          <p:val>
                                            <p:strVal val="#ppt_x"/>
                                          </p:val>
                                        </p:tav>
                                      </p:tavLst>
                                    </p:anim>
                                    <p:anim calcmode="lin" valueType="num">
                                      <p:cBhvr>
                                        <p:cTn id="28" dur="750" fill="hold"/>
                                        <p:tgtEl>
                                          <p:spTgt spid="40">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39"/>
                                        </p:tgtEl>
                                        <p:attrNameLst>
                                          <p:attrName>style.visibility</p:attrName>
                                        </p:attrNameLst>
                                      </p:cBhvr>
                                      <p:to>
                                        <p:strVal val="visible"/>
                                      </p:to>
                                    </p:set>
                                    <p:anim calcmode="lin" valueType="num">
                                      <p:cBhvr additive="base">
                                        <p:cTn id="32" dur="1000" fill="hold"/>
                                        <p:tgtEl>
                                          <p:spTgt spid="39"/>
                                        </p:tgtEl>
                                        <p:attrNameLst>
                                          <p:attrName>ppt_x</p:attrName>
                                        </p:attrNameLst>
                                      </p:cBhvr>
                                      <p:tavLst>
                                        <p:tav tm="0">
                                          <p:val>
                                            <p:strVal val="0-#ppt_w/2"/>
                                          </p:val>
                                        </p:tav>
                                        <p:tav tm="100000">
                                          <p:val>
                                            <p:strVal val="#ppt_x"/>
                                          </p:val>
                                        </p:tav>
                                      </p:tavLst>
                                    </p:anim>
                                    <p:anim calcmode="lin" valueType="num">
                                      <p:cBhvr additive="base">
                                        <p:cTn id="33" dur="1000" fill="hold"/>
                                        <p:tgtEl>
                                          <p:spTgt spid="39"/>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38"/>
                                        </p:tgtEl>
                                        <p:attrNameLst>
                                          <p:attrName>style.visibility</p:attrName>
                                        </p:attrNameLst>
                                      </p:cBhvr>
                                      <p:to>
                                        <p:strVal val="visible"/>
                                      </p:to>
                                    </p:set>
                                    <p:anim calcmode="lin" valueType="num">
                                      <p:cBhvr additive="base">
                                        <p:cTn id="36" dur="1000" fill="hold"/>
                                        <p:tgtEl>
                                          <p:spTgt spid="38"/>
                                        </p:tgtEl>
                                        <p:attrNameLst>
                                          <p:attrName>ppt_x</p:attrName>
                                        </p:attrNameLst>
                                      </p:cBhvr>
                                      <p:tavLst>
                                        <p:tav tm="0">
                                          <p:val>
                                            <p:strVal val="0-#ppt_w/2"/>
                                          </p:val>
                                        </p:tav>
                                        <p:tav tm="100000">
                                          <p:val>
                                            <p:strVal val="#ppt_x"/>
                                          </p:val>
                                        </p:tav>
                                      </p:tavLst>
                                    </p:anim>
                                    <p:anim calcmode="lin" valueType="num">
                                      <p:cBhvr additive="base">
                                        <p:cTn id="37" dur="1000" fill="hold"/>
                                        <p:tgtEl>
                                          <p:spTgt spid="38"/>
                                        </p:tgtEl>
                                        <p:attrNameLst>
                                          <p:attrName>ppt_y</p:attrName>
                                        </p:attrNameLst>
                                      </p:cBhvr>
                                      <p:tavLst>
                                        <p:tav tm="0">
                                          <p:val>
                                            <p:strVal val="#ppt_y"/>
                                          </p:val>
                                        </p:tav>
                                        <p:tav tm="100000">
                                          <p:val>
                                            <p:strVal val="#ppt_y"/>
                                          </p:val>
                                        </p:tav>
                                      </p:tavLst>
                                    </p:anim>
                                  </p:childTnLst>
                                </p:cTn>
                              </p:par>
                              <p:par>
                                <p:cTn id="38" presetID="2" presetClass="entr" presetSubtype="8" fill="hold" nodeType="withEffect">
                                  <p:stCondLst>
                                    <p:cond delay="0"/>
                                  </p:stCondLst>
                                  <p:childTnLst>
                                    <p:set>
                                      <p:cBhvr>
                                        <p:cTn id="39" dur="1" fill="hold">
                                          <p:stCondLst>
                                            <p:cond delay="0"/>
                                          </p:stCondLst>
                                        </p:cTn>
                                        <p:tgtEl>
                                          <p:spTgt spid="26"/>
                                        </p:tgtEl>
                                        <p:attrNameLst>
                                          <p:attrName>style.visibility</p:attrName>
                                        </p:attrNameLst>
                                      </p:cBhvr>
                                      <p:to>
                                        <p:strVal val="visible"/>
                                      </p:to>
                                    </p:set>
                                    <p:anim calcmode="lin" valueType="num">
                                      <p:cBhvr additive="base">
                                        <p:cTn id="40" dur="1000" fill="hold"/>
                                        <p:tgtEl>
                                          <p:spTgt spid="26"/>
                                        </p:tgtEl>
                                        <p:attrNameLst>
                                          <p:attrName>ppt_x</p:attrName>
                                        </p:attrNameLst>
                                      </p:cBhvr>
                                      <p:tavLst>
                                        <p:tav tm="0">
                                          <p:val>
                                            <p:strVal val="0-#ppt_w/2"/>
                                          </p:val>
                                        </p:tav>
                                        <p:tav tm="100000">
                                          <p:val>
                                            <p:strVal val="#ppt_x"/>
                                          </p:val>
                                        </p:tav>
                                      </p:tavLst>
                                    </p:anim>
                                    <p:anim calcmode="lin" valueType="num">
                                      <p:cBhvr additive="base">
                                        <p:cTn id="41" dur="1000" fill="hold"/>
                                        <p:tgtEl>
                                          <p:spTgt spid="26"/>
                                        </p:tgtEl>
                                        <p:attrNameLst>
                                          <p:attrName>ppt_y</p:attrName>
                                        </p:attrNameLst>
                                      </p:cBhvr>
                                      <p:tavLst>
                                        <p:tav tm="0">
                                          <p:val>
                                            <p:strVal val="#ppt_y"/>
                                          </p:val>
                                        </p:tav>
                                        <p:tav tm="100000">
                                          <p:val>
                                            <p:strVal val="#ppt_y"/>
                                          </p:val>
                                        </p:tav>
                                      </p:tavLst>
                                    </p:anim>
                                  </p:childTnLst>
                                </p:cTn>
                              </p:par>
                            </p:childTnLst>
                          </p:cTn>
                        </p:par>
                        <p:par>
                          <p:cTn id="42" fill="hold">
                            <p:stCondLst>
                              <p:cond delay="3750"/>
                            </p:stCondLst>
                            <p:childTnLst>
                              <p:par>
                                <p:cTn id="43" presetID="42" presetClass="entr" presetSubtype="0" fill="hold" grpId="0" nodeType="afterEffect">
                                  <p:stCondLst>
                                    <p:cond delay="0"/>
                                  </p:stCondLst>
                                  <p:childTnLst>
                                    <p:set>
                                      <p:cBhvr>
                                        <p:cTn id="44" dur="1" fill="hold">
                                          <p:stCondLst>
                                            <p:cond delay="0"/>
                                          </p:stCondLst>
                                        </p:cTn>
                                        <p:tgtEl>
                                          <p:spTgt spid="41"/>
                                        </p:tgtEl>
                                        <p:attrNameLst>
                                          <p:attrName>style.visibility</p:attrName>
                                        </p:attrNameLst>
                                      </p:cBhvr>
                                      <p:to>
                                        <p:strVal val="visible"/>
                                      </p:to>
                                    </p:set>
                                    <p:animEffect transition="in" filter="fade">
                                      <p:cBhvr>
                                        <p:cTn id="45" dur="1000"/>
                                        <p:tgtEl>
                                          <p:spTgt spid="41"/>
                                        </p:tgtEl>
                                      </p:cBhvr>
                                    </p:animEffect>
                                    <p:anim calcmode="lin" valueType="num">
                                      <p:cBhvr>
                                        <p:cTn id="46" dur="1000" fill="hold"/>
                                        <p:tgtEl>
                                          <p:spTgt spid="41"/>
                                        </p:tgtEl>
                                        <p:attrNameLst>
                                          <p:attrName>ppt_x</p:attrName>
                                        </p:attrNameLst>
                                      </p:cBhvr>
                                      <p:tavLst>
                                        <p:tav tm="0">
                                          <p:val>
                                            <p:strVal val="#ppt_x"/>
                                          </p:val>
                                        </p:tav>
                                        <p:tav tm="100000">
                                          <p:val>
                                            <p:strVal val="#ppt_x"/>
                                          </p:val>
                                        </p:tav>
                                      </p:tavLst>
                                    </p:anim>
                                    <p:anim calcmode="lin" valueType="num">
                                      <p:cBhvr>
                                        <p:cTn id="47" dur="1000" fill="hold"/>
                                        <p:tgtEl>
                                          <p:spTgt spid="41"/>
                                        </p:tgtEl>
                                        <p:attrNameLst>
                                          <p:attrName>ppt_y</p:attrName>
                                        </p:attrNameLst>
                                      </p:cBhvr>
                                      <p:tavLst>
                                        <p:tav tm="0">
                                          <p:val>
                                            <p:strVal val="#ppt_y+.1"/>
                                          </p:val>
                                        </p:tav>
                                        <p:tav tm="100000">
                                          <p:val>
                                            <p:strVal val="#ppt_y"/>
                                          </p:val>
                                        </p:tav>
                                      </p:tavLst>
                                    </p:anim>
                                  </p:childTnLst>
                                </p:cTn>
                              </p:par>
                            </p:childTnLst>
                          </p:cTn>
                        </p:par>
                        <p:par>
                          <p:cTn id="48" fill="hold">
                            <p:stCondLst>
                              <p:cond delay="4750"/>
                            </p:stCondLst>
                            <p:childTnLst>
                              <p:par>
                                <p:cTn id="49" presetID="2" presetClass="entr" presetSubtype="8"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 calcmode="lin" valueType="num">
                                      <p:cBhvr additive="base">
                                        <p:cTn id="51" dur="1000" fill="hold"/>
                                        <p:tgtEl>
                                          <p:spTgt spid="21"/>
                                        </p:tgtEl>
                                        <p:attrNameLst>
                                          <p:attrName>ppt_x</p:attrName>
                                        </p:attrNameLst>
                                      </p:cBhvr>
                                      <p:tavLst>
                                        <p:tav tm="0">
                                          <p:val>
                                            <p:strVal val="0-#ppt_w/2"/>
                                          </p:val>
                                        </p:tav>
                                        <p:tav tm="100000">
                                          <p:val>
                                            <p:strVal val="#ppt_x"/>
                                          </p:val>
                                        </p:tav>
                                      </p:tavLst>
                                    </p:anim>
                                    <p:anim calcmode="lin" valueType="num">
                                      <p:cBhvr additive="base">
                                        <p:cTn id="52" dur="1000" fill="hold"/>
                                        <p:tgtEl>
                                          <p:spTgt spid="21"/>
                                        </p:tgtEl>
                                        <p:attrNameLst>
                                          <p:attrName>ppt_y</p:attrName>
                                        </p:attrNameLst>
                                      </p:cBhvr>
                                      <p:tavLst>
                                        <p:tav tm="0">
                                          <p:val>
                                            <p:strVal val="#ppt_y"/>
                                          </p:val>
                                        </p:tav>
                                        <p:tav tm="100000">
                                          <p:val>
                                            <p:strVal val="#ppt_y"/>
                                          </p:val>
                                        </p:tav>
                                      </p:tavLst>
                                    </p:anim>
                                  </p:childTnLst>
                                </p:cTn>
                              </p:par>
                              <p:par>
                                <p:cTn id="53" presetID="2" presetClass="entr" presetSubtype="8" fill="hold" nodeType="withEffect">
                                  <p:stCondLst>
                                    <p:cond delay="0"/>
                                  </p:stCondLst>
                                  <p:childTnLst>
                                    <p:set>
                                      <p:cBhvr>
                                        <p:cTn id="54" dur="1" fill="hold">
                                          <p:stCondLst>
                                            <p:cond delay="0"/>
                                          </p:stCondLst>
                                        </p:cTn>
                                        <p:tgtEl>
                                          <p:spTgt spid="22"/>
                                        </p:tgtEl>
                                        <p:attrNameLst>
                                          <p:attrName>style.visibility</p:attrName>
                                        </p:attrNameLst>
                                      </p:cBhvr>
                                      <p:to>
                                        <p:strVal val="visible"/>
                                      </p:to>
                                    </p:set>
                                    <p:anim calcmode="lin" valueType="num">
                                      <p:cBhvr additive="base">
                                        <p:cTn id="55" dur="1000" fill="hold"/>
                                        <p:tgtEl>
                                          <p:spTgt spid="22"/>
                                        </p:tgtEl>
                                        <p:attrNameLst>
                                          <p:attrName>ppt_x</p:attrName>
                                        </p:attrNameLst>
                                      </p:cBhvr>
                                      <p:tavLst>
                                        <p:tav tm="0">
                                          <p:val>
                                            <p:strVal val="0-#ppt_w/2"/>
                                          </p:val>
                                        </p:tav>
                                        <p:tav tm="100000">
                                          <p:val>
                                            <p:strVal val="#ppt_x"/>
                                          </p:val>
                                        </p:tav>
                                      </p:tavLst>
                                    </p:anim>
                                    <p:anim calcmode="lin" valueType="num">
                                      <p:cBhvr additive="base">
                                        <p:cTn id="56" dur="1000" fill="hold"/>
                                        <p:tgtEl>
                                          <p:spTgt spid="22"/>
                                        </p:tgtEl>
                                        <p:attrNameLst>
                                          <p:attrName>ppt_y</p:attrName>
                                        </p:attrNameLst>
                                      </p:cBhvr>
                                      <p:tavLst>
                                        <p:tav tm="0">
                                          <p:val>
                                            <p:strVal val="#ppt_y"/>
                                          </p:val>
                                        </p:tav>
                                        <p:tav tm="100000">
                                          <p:val>
                                            <p:strVal val="#ppt_y"/>
                                          </p:val>
                                        </p:tav>
                                      </p:tavLst>
                                    </p:anim>
                                  </p:childTnLst>
                                </p:cTn>
                              </p:par>
                              <p:par>
                                <p:cTn id="57" presetID="2" presetClass="entr" presetSubtype="8" fill="hold" grpId="0" nodeType="withEffect">
                                  <p:stCondLst>
                                    <p:cond delay="0"/>
                                  </p:stCondLst>
                                  <p:childTnLst>
                                    <p:set>
                                      <p:cBhvr>
                                        <p:cTn id="58" dur="1" fill="hold">
                                          <p:stCondLst>
                                            <p:cond delay="0"/>
                                          </p:stCondLst>
                                        </p:cTn>
                                        <p:tgtEl>
                                          <p:spTgt spid="31"/>
                                        </p:tgtEl>
                                        <p:attrNameLst>
                                          <p:attrName>style.visibility</p:attrName>
                                        </p:attrNameLst>
                                      </p:cBhvr>
                                      <p:to>
                                        <p:strVal val="visible"/>
                                      </p:to>
                                    </p:set>
                                    <p:anim calcmode="lin" valueType="num">
                                      <p:cBhvr additive="base">
                                        <p:cTn id="59" dur="1000" fill="hold"/>
                                        <p:tgtEl>
                                          <p:spTgt spid="31"/>
                                        </p:tgtEl>
                                        <p:attrNameLst>
                                          <p:attrName>ppt_x</p:attrName>
                                        </p:attrNameLst>
                                      </p:cBhvr>
                                      <p:tavLst>
                                        <p:tav tm="0">
                                          <p:val>
                                            <p:strVal val="0-#ppt_w/2"/>
                                          </p:val>
                                        </p:tav>
                                        <p:tav tm="100000">
                                          <p:val>
                                            <p:strVal val="#ppt_x"/>
                                          </p:val>
                                        </p:tav>
                                      </p:tavLst>
                                    </p:anim>
                                    <p:anim calcmode="lin" valueType="num">
                                      <p:cBhvr additive="base">
                                        <p:cTn id="60" dur="1000" fill="hold"/>
                                        <p:tgtEl>
                                          <p:spTgt spid="31"/>
                                        </p:tgtEl>
                                        <p:attrNameLst>
                                          <p:attrName>ppt_y</p:attrName>
                                        </p:attrNameLst>
                                      </p:cBhvr>
                                      <p:tavLst>
                                        <p:tav tm="0">
                                          <p:val>
                                            <p:strVal val="#ppt_y"/>
                                          </p:val>
                                        </p:tav>
                                        <p:tav tm="100000">
                                          <p:val>
                                            <p:strVal val="#ppt_y"/>
                                          </p:val>
                                        </p:tav>
                                      </p:tavLst>
                                    </p:anim>
                                  </p:childTnLst>
                                </p:cTn>
                              </p:par>
                            </p:childTnLst>
                          </p:cTn>
                        </p:par>
                        <p:par>
                          <p:cTn id="61" fill="hold">
                            <p:stCondLst>
                              <p:cond delay="5750"/>
                            </p:stCondLst>
                            <p:childTnLst>
                              <p:par>
                                <p:cTn id="62" presetID="42" presetClass="entr" presetSubtype="0" fill="hold" grpId="0" nodeType="afterEffect">
                                  <p:stCondLst>
                                    <p:cond delay="0"/>
                                  </p:stCondLst>
                                  <p:childTnLst>
                                    <p:set>
                                      <p:cBhvr>
                                        <p:cTn id="63" dur="1" fill="hold">
                                          <p:stCondLst>
                                            <p:cond delay="0"/>
                                          </p:stCondLst>
                                        </p:cTn>
                                        <p:tgtEl>
                                          <p:spTgt spid="42"/>
                                        </p:tgtEl>
                                        <p:attrNameLst>
                                          <p:attrName>style.visibility</p:attrName>
                                        </p:attrNameLst>
                                      </p:cBhvr>
                                      <p:to>
                                        <p:strVal val="visible"/>
                                      </p:to>
                                    </p:set>
                                    <p:animEffect transition="in" filter="fade">
                                      <p:cBhvr>
                                        <p:cTn id="64" dur="1000"/>
                                        <p:tgtEl>
                                          <p:spTgt spid="42"/>
                                        </p:tgtEl>
                                      </p:cBhvr>
                                    </p:animEffect>
                                    <p:anim calcmode="lin" valueType="num">
                                      <p:cBhvr>
                                        <p:cTn id="65" dur="1000" fill="hold"/>
                                        <p:tgtEl>
                                          <p:spTgt spid="42"/>
                                        </p:tgtEl>
                                        <p:attrNameLst>
                                          <p:attrName>ppt_x</p:attrName>
                                        </p:attrNameLst>
                                      </p:cBhvr>
                                      <p:tavLst>
                                        <p:tav tm="0">
                                          <p:val>
                                            <p:strVal val="#ppt_x"/>
                                          </p:val>
                                        </p:tav>
                                        <p:tav tm="100000">
                                          <p:val>
                                            <p:strVal val="#ppt_x"/>
                                          </p:val>
                                        </p:tav>
                                      </p:tavLst>
                                    </p:anim>
                                    <p:anim calcmode="lin" valueType="num">
                                      <p:cBhvr>
                                        <p:cTn id="66" dur="1000" fill="hold"/>
                                        <p:tgtEl>
                                          <p:spTgt spid="42"/>
                                        </p:tgtEl>
                                        <p:attrNameLst>
                                          <p:attrName>ppt_y</p:attrName>
                                        </p:attrNameLst>
                                      </p:cBhvr>
                                      <p:tavLst>
                                        <p:tav tm="0">
                                          <p:val>
                                            <p:strVal val="#ppt_y+.1"/>
                                          </p:val>
                                        </p:tav>
                                        <p:tav tm="100000">
                                          <p:val>
                                            <p:strVal val="#ppt_y"/>
                                          </p:val>
                                        </p:tav>
                                      </p:tavLst>
                                    </p:anim>
                                  </p:childTnLst>
                                </p:cTn>
                              </p:par>
                            </p:childTnLst>
                          </p:cTn>
                        </p:par>
                        <p:par>
                          <p:cTn id="67" fill="hold">
                            <p:stCondLst>
                              <p:cond delay="6750"/>
                            </p:stCondLst>
                            <p:childTnLst>
                              <p:par>
                                <p:cTn id="68" presetID="2" presetClass="entr" presetSubtype="8" fill="hold" grpId="0" nodeType="afterEffect">
                                  <p:stCondLst>
                                    <p:cond delay="0"/>
                                  </p:stCondLst>
                                  <p:childTnLst>
                                    <p:set>
                                      <p:cBhvr>
                                        <p:cTn id="69" dur="1" fill="hold">
                                          <p:stCondLst>
                                            <p:cond delay="0"/>
                                          </p:stCondLst>
                                        </p:cTn>
                                        <p:tgtEl>
                                          <p:spTgt spid="35"/>
                                        </p:tgtEl>
                                        <p:attrNameLst>
                                          <p:attrName>style.visibility</p:attrName>
                                        </p:attrNameLst>
                                      </p:cBhvr>
                                      <p:to>
                                        <p:strVal val="visible"/>
                                      </p:to>
                                    </p:set>
                                    <p:anim calcmode="lin" valueType="num">
                                      <p:cBhvr additive="base">
                                        <p:cTn id="70" dur="1000" fill="hold"/>
                                        <p:tgtEl>
                                          <p:spTgt spid="35"/>
                                        </p:tgtEl>
                                        <p:attrNameLst>
                                          <p:attrName>ppt_x</p:attrName>
                                        </p:attrNameLst>
                                      </p:cBhvr>
                                      <p:tavLst>
                                        <p:tav tm="0">
                                          <p:val>
                                            <p:strVal val="0-#ppt_w/2"/>
                                          </p:val>
                                        </p:tav>
                                        <p:tav tm="100000">
                                          <p:val>
                                            <p:strVal val="#ppt_x"/>
                                          </p:val>
                                        </p:tav>
                                      </p:tavLst>
                                    </p:anim>
                                    <p:anim calcmode="lin" valueType="num">
                                      <p:cBhvr additive="base">
                                        <p:cTn id="71" dur="1000" fill="hold"/>
                                        <p:tgtEl>
                                          <p:spTgt spid="35"/>
                                        </p:tgtEl>
                                        <p:attrNameLst>
                                          <p:attrName>ppt_y</p:attrName>
                                        </p:attrNameLst>
                                      </p:cBhvr>
                                      <p:tavLst>
                                        <p:tav tm="0">
                                          <p:val>
                                            <p:strVal val="#ppt_y"/>
                                          </p:val>
                                        </p:tav>
                                        <p:tav tm="100000">
                                          <p:val>
                                            <p:strVal val="#ppt_y"/>
                                          </p:val>
                                        </p:tav>
                                      </p:tavLst>
                                    </p:anim>
                                  </p:childTnLst>
                                </p:cTn>
                              </p:par>
                              <p:par>
                                <p:cTn id="72" presetID="2" presetClass="entr" presetSubtype="8" fill="hold" nodeType="withEffect">
                                  <p:stCondLst>
                                    <p:cond delay="0"/>
                                  </p:stCondLst>
                                  <p:childTnLst>
                                    <p:set>
                                      <p:cBhvr>
                                        <p:cTn id="73" dur="1" fill="hold">
                                          <p:stCondLst>
                                            <p:cond delay="0"/>
                                          </p:stCondLst>
                                        </p:cTn>
                                        <p:tgtEl>
                                          <p:spTgt spid="17"/>
                                        </p:tgtEl>
                                        <p:attrNameLst>
                                          <p:attrName>style.visibility</p:attrName>
                                        </p:attrNameLst>
                                      </p:cBhvr>
                                      <p:to>
                                        <p:strVal val="visible"/>
                                      </p:to>
                                    </p:set>
                                    <p:anim calcmode="lin" valueType="num">
                                      <p:cBhvr additive="base">
                                        <p:cTn id="74" dur="1000" fill="hold"/>
                                        <p:tgtEl>
                                          <p:spTgt spid="17"/>
                                        </p:tgtEl>
                                        <p:attrNameLst>
                                          <p:attrName>ppt_x</p:attrName>
                                        </p:attrNameLst>
                                      </p:cBhvr>
                                      <p:tavLst>
                                        <p:tav tm="0">
                                          <p:val>
                                            <p:strVal val="0-#ppt_w/2"/>
                                          </p:val>
                                        </p:tav>
                                        <p:tav tm="100000">
                                          <p:val>
                                            <p:strVal val="#ppt_x"/>
                                          </p:val>
                                        </p:tav>
                                      </p:tavLst>
                                    </p:anim>
                                    <p:anim calcmode="lin" valueType="num">
                                      <p:cBhvr additive="base">
                                        <p:cTn id="75" dur="1000" fill="hold"/>
                                        <p:tgtEl>
                                          <p:spTgt spid="17"/>
                                        </p:tgtEl>
                                        <p:attrNameLst>
                                          <p:attrName>ppt_y</p:attrName>
                                        </p:attrNameLst>
                                      </p:cBhvr>
                                      <p:tavLst>
                                        <p:tav tm="0">
                                          <p:val>
                                            <p:strVal val="#ppt_y"/>
                                          </p:val>
                                        </p:tav>
                                        <p:tav tm="100000">
                                          <p:val>
                                            <p:strVal val="#ppt_y"/>
                                          </p:val>
                                        </p:tav>
                                      </p:tavLst>
                                    </p:anim>
                                  </p:childTnLst>
                                </p:cTn>
                              </p:par>
                              <p:par>
                                <p:cTn id="76" presetID="2" presetClass="entr" presetSubtype="8" fill="hold" grpId="0" nodeType="withEffect">
                                  <p:stCondLst>
                                    <p:cond delay="0"/>
                                  </p:stCondLst>
                                  <p:childTnLst>
                                    <p:set>
                                      <p:cBhvr>
                                        <p:cTn id="77" dur="1" fill="hold">
                                          <p:stCondLst>
                                            <p:cond delay="0"/>
                                          </p:stCondLst>
                                        </p:cTn>
                                        <p:tgtEl>
                                          <p:spTgt spid="34"/>
                                        </p:tgtEl>
                                        <p:attrNameLst>
                                          <p:attrName>style.visibility</p:attrName>
                                        </p:attrNameLst>
                                      </p:cBhvr>
                                      <p:to>
                                        <p:strVal val="visible"/>
                                      </p:to>
                                    </p:set>
                                    <p:anim calcmode="lin" valueType="num">
                                      <p:cBhvr additive="base">
                                        <p:cTn id="78" dur="1000" fill="hold"/>
                                        <p:tgtEl>
                                          <p:spTgt spid="34"/>
                                        </p:tgtEl>
                                        <p:attrNameLst>
                                          <p:attrName>ppt_x</p:attrName>
                                        </p:attrNameLst>
                                      </p:cBhvr>
                                      <p:tavLst>
                                        <p:tav tm="0">
                                          <p:val>
                                            <p:strVal val="0-#ppt_w/2"/>
                                          </p:val>
                                        </p:tav>
                                        <p:tav tm="100000">
                                          <p:val>
                                            <p:strVal val="#ppt_x"/>
                                          </p:val>
                                        </p:tav>
                                      </p:tavLst>
                                    </p:anim>
                                    <p:anim calcmode="lin" valueType="num">
                                      <p:cBhvr additive="base">
                                        <p:cTn id="79" dur="1000" fill="hold"/>
                                        <p:tgtEl>
                                          <p:spTgt spid="34"/>
                                        </p:tgtEl>
                                        <p:attrNameLst>
                                          <p:attrName>ppt_y</p:attrName>
                                        </p:attrNameLst>
                                      </p:cBhvr>
                                      <p:tavLst>
                                        <p:tav tm="0">
                                          <p:val>
                                            <p:strVal val="#ppt_y"/>
                                          </p:val>
                                        </p:tav>
                                        <p:tav tm="100000">
                                          <p:val>
                                            <p:strVal val="#ppt_y"/>
                                          </p:val>
                                        </p:tav>
                                      </p:tavLst>
                                    </p:anim>
                                  </p:childTnLst>
                                </p:cTn>
                              </p:par>
                            </p:childTnLst>
                          </p:cTn>
                        </p:par>
                        <p:par>
                          <p:cTn id="80" fill="hold">
                            <p:stCondLst>
                              <p:cond delay="7750"/>
                            </p:stCondLst>
                            <p:childTnLst>
                              <p:par>
                                <p:cTn id="81" presetID="42" presetClass="entr" presetSubtype="0" fill="hold" grpId="0" nodeType="afterEffect">
                                  <p:stCondLst>
                                    <p:cond delay="0"/>
                                  </p:stCondLst>
                                  <p:childTnLst>
                                    <p:set>
                                      <p:cBhvr>
                                        <p:cTn id="82" dur="1" fill="hold">
                                          <p:stCondLst>
                                            <p:cond delay="0"/>
                                          </p:stCondLst>
                                        </p:cTn>
                                        <p:tgtEl>
                                          <p:spTgt spid="43"/>
                                        </p:tgtEl>
                                        <p:attrNameLst>
                                          <p:attrName>style.visibility</p:attrName>
                                        </p:attrNameLst>
                                      </p:cBhvr>
                                      <p:to>
                                        <p:strVal val="visible"/>
                                      </p:to>
                                    </p:set>
                                    <p:animEffect transition="in" filter="fade">
                                      <p:cBhvr>
                                        <p:cTn id="83" dur="1000"/>
                                        <p:tgtEl>
                                          <p:spTgt spid="43"/>
                                        </p:tgtEl>
                                      </p:cBhvr>
                                    </p:animEffect>
                                    <p:anim calcmode="lin" valueType="num">
                                      <p:cBhvr>
                                        <p:cTn id="84" dur="1000" fill="hold"/>
                                        <p:tgtEl>
                                          <p:spTgt spid="43"/>
                                        </p:tgtEl>
                                        <p:attrNameLst>
                                          <p:attrName>ppt_x</p:attrName>
                                        </p:attrNameLst>
                                      </p:cBhvr>
                                      <p:tavLst>
                                        <p:tav tm="0">
                                          <p:val>
                                            <p:strVal val="#ppt_x"/>
                                          </p:val>
                                        </p:tav>
                                        <p:tav tm="100000">
                                          <p:val>
                                            <p:strVal val="#ppt_x"/>
                                          </p:val>
                                        </p:tav>
                                      </p:tavLst>
                                    </p:anim>
                                    <p:anim calcmode="lin" valueType="num">
                                      <p:cBhvr>
                                        <p:cTn id="85" dur="1000" fill="hold"/>
                                        <p:tgtEl>
                                          <p:spTgt spid="43"/>
                                        </p:tgtEl>
                                        <p:attrNameLst>
                                          <p:attrName>ppt_y</p:attrName>
                                        </p:attrNameLst>
                                      </p:cBhvr>
                                      <p:tavLst>
                                        <p:tav tm="0">
                                          <p:val>
                                            <p:strVal val="#ppt_y+.1"/>
                                          </p:val>
                                        </p:tav>
                                        <p:tav tm="100000">
                                          <p:val>
                                            <p:strVal val="#ppt_y"/>
                                          </p:val>
                                        </p:tav>
                                      </p:tavLst>
                                    </p:anim>
                                  </p:childTnLst>
                                </p:cTn>
                              </p:par>
                            </p:childTnLst>
                          </p:cTn>
                        </p:par>
                        <p:par>
                          <p:cTn id="86" fill="hold">
                            <p:stCondLst>
                              <p:cond delay="8750"/>
                            </p:stCondLst>
                            <p:childTnLst>
                              <p:par>
                                <p:cTn id="87" presetID="2" presetClass="entr" presetSubtype="8" fill="hold" grpId="0" nodeType="afterEffect">
                                  <p:stCondLst>
                                    <p:cond delay="0"/>
                                  </p:stCondLst>
                                  <p:childTnLst>
                                    <p:set>
                                      <p:cBhvr>
                                        <p:cTn id="88" dur="1" fill="hold">
                                          <p:stCondLst>
                                            <p:cond delay="0"/>
                                          </p:stCondLst>
                                        </p:cTn>
                                        <p:tgtEl>
                                          <p:spTgt spid="37"/>
                                        </p:tgtEl>
                                        <p:attrNameLst>
                                          <p:attrName>style.visibility</p:attrName>
                                        </p:attrNameLst>
                                      </p:cBhvr>
                                      <p:to>
                                        <p:strVal val="visible"/>
                                      </p:to>
                                    </p:set>
                                    <p:anim calcmode="lin" valueType="num">
                                      <p:cBhvr additive="base">
                                        <p:cTn id="89" dur="1000" fill="hold"/>
                                        <p:tgtEl>
                                          <p:spTgt spid="37"/>
                                        </p:tgtEl>
                                        <p:attrNameLst>
                                          <p:attrName>ppt_x</p:attrName>
                                        </p:attrNameLst>
                                      </p:cBhvr>
                                      <p:tavLst>
                                        <p:tav tm="0">
                                          <p:val>
                                            <p:strVal val="0-#ppt_w/2"/>
                                          </p:val>
                                        </p:tav>
                                        <p:tav tm="100000">
                                          <p:val>
                                            <p:strVal val="#ppt_x"/>
                                          </p:val>
                                        </p:tav>
                                      </p:tavLst>
                                    </p:anim>
                                    <p:anim calcmode="lin" valueType="num">
                                      <p:cBhvr additive="base">
                                        <p:cTn id="90" dur="1000" fill="hold"/>
                                        <p:tgtEl>
                                          <p:spTgt spid="37"/>
                                        </p:tgtEl>
                                        <p:attrNameLst>
                                          <p:attrName>ppt_y</p:attrName>
                                        </p:attrNameLst>
                                      </p:cBhvr>
                                      <p:tavLst>
                                        <p:tav tm="0">
                                          <p:val>
                                            <p:strVal val="#ppt_y"/>
                                          </p:val>
                                        </p:tav>
                                        <p:tav tm="100000">
                                          <p:val>
                                            <p:strVal val="#ppt_y"/>
                                          </p:val>
                                        </p:tav>
                                      </p:tavLst>
                                    </p:anim>
                                  </p:childTnLst>
                                </p:cTn>
                              </p:par>
                              <p:par>
                                <p:cTn id="91" presetID="2" presetClass="entr" presetSubtype="8" fill="hold" grpId="0" nodeType="withEffect">
                                  <p:stCondLst>
                                    <p:cond delay="0"/>
                                  </p:stCondLst>
                                  <p:childTnLst>
                                    <p:set>
                                      <p:cBhvr>
                                        <p:cTn id="92" dur="1" fill="hold">
                                          <p:stCondLst>
                                            <p:cond delay="0"/>
                                          </p:stCondLst>
                                        </p:cTn>
                                        <p:tgtEl>
                                          <p:spTgt spid="9"/>
                                        </p:tgtEl>
                                        <p:attrNameLst>
                                          <p:attrName>style.visibility</p:attrName>
                                        </p:attrNameLst>
                                      </p:cBhvr>
                                      <p:to>
                                        <p:strVal val="visible"/>
                                      </p:to>
                                    </p:set>
                                    <p:anim calcmode="lin" valueType="num">
                                      <p:cBhvr additive="base">
                                        <p:cTn id="93" dur="1000" fill="hold"/>
                                        <p:tgtEl>
                                          <p:spTgt spid="9"/>
                                        </p:tgtEl>
                                        <p:attrNameLst>
                                          <p:attrName>ppt_x</p:attrName>
                                        </p:attrNameLst>
                                      </p:cBhvr>
                                      <p:tavLst>
                                        <p:tav tm="0">
                                          <p:val>
                                            <p:strVal val="0-#ppt_w/2"/>
                                          </p:val>
                                        </p:tav>
                                        <p:tav tm="100000">
                                          <p:val>
                                            <p:strVal val="#ppt_x"/>
                                          </p:val>
                                        </p:tav>
                                      </p:tavLst>
                                    </p:anim>
                                    <p:anim calcmode="lin" valueType="num">
                                      <p:cBhvr additive="base">
                                        <p:cTn id="94" dur="1000" fill="hold"/>
                                        <p:tgtEl>
                                          <p:spTgt spid="9"/>
                                        </p:tgtEl>
                                        <p:attrNameLst>
                                          <p:attrName>ppt_y</p:attrName>
                                        </p:attrNameLst>
                                      </p:cBhvr>
                                      <p:tavLst>
                                        <p:tav tm="0">
                                          <p:val>
                                            <p:strVal val="#ppt_y"/>
                                          </p:val>
                                        </p:tav>
                                        <p:tav tm="100000">
                                          <p:val>
                                            <p:strVal val="#ppt_y"/>
                                          </p:val>
                                        </p:tav>
                                      </p:tavLst>
                                    </p:anim>
                                  </p:childTnLst>
                                </p:cTn>
                              </p:par>
                              <p:par>
                                <p:cTn id="95" presetID="2" presetClass="entr" presetSubtype="8" fill="hold" grpId="0" nodeType="withEffect">
                                  <p:stCondLst>
                                    <p:cond delay="0"/>
                                  </p:stCondLst>
                                  <p:childTnLst>
                                    <p:set>
                                      <p:cBhvr>
                                        <p:cTn id="96" dur="1" fill="hold">
                                          <p:stCondLst>
                                            <p:cond delay="0"/>
                                          </p:stCondLst>
                                        </p:cTn>
                                        <p:tgtEl>
                                          <p:spTgt spid="36"/>
                                        </p:tgtEl>
                                        <p:attrNameLst>
                                          <p:attrName>style.visibility</p:attrName>
                                        </p:attrNameLst>
                                      </p:cBhvr>
                                      <p:to>
                                        <p:strVal val="visible"/>
                                      </p:to>
                                    </p:set>
                                    <p:anim calcmode="lin" valueType="num">
                                      <p:cBhvr additive="base">
                                        <p:cTn id="97" dur="1000" fill="hold"/>
                                        <p:tgtEl>
                                          <p:spTgt spid="36"/>
                                        </p:tgtEl>
                                        <p:attrNameLst>
                                          <p:attrName>ppt_x</p:attrName>
                                        </p:attrNameLst>
                                      </p:cBhvr>
                                      <p:tavLst>
                                        <p:tav tm="0">
                                          <p:val>
                                            <p:strVal val="0-#ppt_w/2"/>
                                          </p:val>
                                        </p:tav>
                                        <p:tav tm="100000">
                                          <p:val>
                                            <p:strVal val="#ppt_x"/>
                                          </p:val>
                                        </p:tav>
                                      </p:tavLst>
                                    </p:anim>
                                    <p:anim calcmode="lin" valueType="num">
                                      <p:cBhvr additive="base">
                                        <p:cTn id="98" dur="1000" fill="hold"/>
                                        <p:tgtEl>
                                          <p:spTgt spid="36"/>
                                        </p:tgtEl>
                                        <p:attrNameLst>
                                          <p:attrName>ppt_y</p:attrName>
                                        </p:attrNameLst>
                                      </p:cBhvr>
                                      <p:tavLst>
                                        <p:tav tm="0">
                                          <p:val>
                                            <p:strVal val="#ppt_y"/>
                                          </p:val>
                                        </p:tav>
                                        <p:tav tm="100000">
                                          <p:val>
                                            <p:strVal val="#ppt_y"/>
                                          </p:val>
                                        </p:tav>
                                      </p:tavLst>
                                    </p:anim>
                                  </p:childTnLst>
                                </p:cTn>
                              </p:par>
                            </p:childTnLst>
                          </p:cTn>
                        </p:par>
                        <p:par>
                          <p:cTn id="99" fill="hold">
                            <p:stCondLst>
                              <p:cond delay="9750"/>
                            </p:stCondLst>
                            <p:childTnLst>
                              <p:par>
                                <p:cTn id="100" presetID="42" presetClass="entr" presetSubtype="0" fill="hold" grpId="0" nodeType="afterEffect">
                                  <p:stCondLst>
                                    <p:cond delay="0"/>
                                  </p:stCondLst>
                                  <p:childTnLst>
                                    <p:set>
                                      <p:cBhvr>
                                        <p:cTn id="101" dur="1" fill="hold">
                                          <p:stCondLst>
                                            <p:cond delay="0"/>
                                          </p:stCondLst>
                                        </p:cTn>
                                        <p:tgtEl>
                                          <p:spTgt spid="44"/>
                                        </p:tgtEl>
                                        <p:attrNameLst>
                                          <p:attrName>style.visibility</p:attrName>
                                        </p:attrNameLst>
                                      </p:cBhvr>
                                      <p:to>
                                        <p:strVal val="visible"/>
                                      </p:to>
                                    </p:set>
                                    <p:animEffect transition="in" filter="fade">
                                      <p:cBhvr>
                                        <p:cTn id="102" dur="1000"/>
                                        <p:tgtEl>
                                          <p:spTgt spid="44"/>
                                        </p:tgtEl>
                                      </p:cBhvr>
                                    </p:animEffect>
                                    <p:anim calcmode="lin" valueType="num">
                                      <p:cBhvr>
                                        <p:cTn id="103" dur="1000" fill="hold"/>
                                        <p:tgtEl>
                                          <p:spTgt spid="44"/>
                                        </p:tgtEl>
                                        <p:attrNameLst>
                                          <p:attrName>ppt_x</p:attrName>
                                        </p:attrNameLst>
                                      </p:cBhvr>
                                      <p:tavLst>
                                        <p:tav tm="0">
                                          <p:val>
                                            <p:strVal val="#ppt_x"/>
                                          </p:val>
                                        </p:tav>
                                        <p:tav tm="100000">
                                          <p:val>
                                            <p:strVal val="#ppt_x"/>
                                          </p:val>
                                        </p:tav>
                                      </p:tavLst>
                                    </p:anim>
                                    <p:anim calcmode="lin" valueType="num">
                                      <p:cBhvr>
                                        <p:cTn id="104" dur="1000" fill="hold"/>
                                        <p:tgtEl>
                                          <p:spTgt spid="4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1" grpId="0" animBg="1"/>
      <p:bldP spid="34" grpId="0" animBg="1"/>
      <p:bldP spid="36" grpId="0" animBg="1"/>
      <p:bldP spid="38" grpId="0" animBg="1"/>
      <p:bldP spid="29" grpId="0" animBg="1"/>
      <p:bldP spid="8" grpId="0"/>
      <p:bldP spid="21" grpId="0" animBg="1"/>
      <p:bldP spid="35" grpId="0" animBg="1"/>
      <p:bldP spid="37" grpId="0" animBg="1"/>
      <p:bldP spid="39" grpId="0" animBg="1"/>
      <p:bldP spid="9" grpId="0" animBg="1"/>
      <p:bldP spid="40" grpId="0" build="p"/>
      <p:bldP spid="41" grpId="0"/>
      <p:bldP spid="42" grpId="0"/>
      <p:bldP spid="43" grpId="0"/>
      <p:bldP spid="44" grpId="0"/>
    </p:bld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38D43C2-81E2-43FD-9A28-53AFFAE521FD}"/>
              </a:ext>
            </a:extLst>
          </p:cNvPr>
          <p:cNvSpPr/>
          <p:nvPr/>
        </p:nvSpPr>
        <p:spPr>
          <a:xfrm>
            <a:off x="4876800" y="1946573"/>
            <a:ext cx="2236601" cy="3834173"/>
          </a:xfrm>
          <a:prstGeom prst="rect">
            <a:avLst/>
          </a:prstGeom>
          <a:solidFill>
            <a:srgbClr val="189A80"/>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65BCA08A-B2CF-4784-A412-ACFB4DFC7144}"/>
              </a:ext>
            </a:extLst>
          </p:cNvPr>
          <p:cNvSpPr/>
          <p:nvPr/>
        </p:nvSpPr>
        <p:spPr>
          <a:xfrm>
            <a:off x="9589639" y="1946573"/>
            <a:ext cx="2236601" cy="3834173"/>
          </a:xfrm>
          <a:prstGeom prst="rect">
            <a:avLst/>
          </a:prstGeom>
          <a:solidFill>
            <a:srgbClr val="EF9D27"/>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a:extLst>
              <a:ext uri="{FF2B5EF4-FFF2-40B4-BE49-F238E27FC236}">
                <a16:creationId xmlns:a16="http://schemas.microsoft.com/office/drawing/2014/main" id="{5563BB54-B440-4B92-B65C-F7FF9FD008D4}"/>
              </a:ext>
            </a:extLst>
          </p:cNvPr>
          <p:cNvSpPr/>
          <p:nvPr/>
        </p:nvSpPr>
        <p:spPr>
          <a:xfrm>
            <a:off x="6953644" y="1547180"/>
            <a:ext cx="2795752" cy="4553081"/>
          </a:xfrm>
          <a:prstGeom prst="rect">
            <a:avLst/>
          </a:prstGeom>
          <a:solidFill>
            <a:srgbClr val="34738D"/>
          </a:solidFill>
          <a:ln w="6350">
            <a:solidFill>
              <a:schemeClr val="bg1">
                <a:alpha val="6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D69A67E7-A834-4E2D-A5DB-CBCD8924D409}"/>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11" name="TextBox 10">
            <a:extLst>
              <a:ext uri="{FF2B5EF4-FFF2-40B4-BE49-F238E27FC236}">
                <a16:creationId xmlns:a16="http://schemas.microsoft.com/office/drawing/2014/main" id="{2547F016-5A8F-434B-9842-B0681F30CA49}"/>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rgbClr val="4C4F54"/>
                </a:solidFill>
                <a:latin typeface="Candara" panose="020E0502030303020204" pitchFamily="34" charset="0"/>
              </a:rPr>
              <a:t>LOREM IPSUM DOLOR</a:t>
            </a:r>
          </a:p>
          <a:p>
            <a:endParaRPr lang="en-US" sz="1000"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rgbClr val="4C4F54"/>
              </a:solidFill>
              <a:latin typeface="Candara" panose="020E0502030303020204" pitchFamily="34" charset="0"/>
            </a:endParaRPr>
          </a:p>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rgbClr val="4C4F54"/>
              </a:solidFill>
              <a:latin typeface="Candara" panose="020E0502030303020204" pitchFamily="34" charset="0"/>
            </a:endParaRPr>
          </a:p>
          <a:p>
            <a:pPr marL="285750" indent="-285750">
              <a:buFont typeface="Wingdings" panose="05000000000000000000" pitchFamily="2" charset="2"/>
              <a:buChar char="q"/>
            </a:pPr>
            <a:endParaRPr lang="en-US" sz="14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34738D"/>
                </a:solidFill>
                <a:latin typeface="Candara" panose="020E0502030303020204" pitchFamily="34" charset="0"/>
              </a:rPr>
              <a:t>Lorem ipsum dolor sit amet, consectetur adipiscing elit, sed do eiusmod .</a:t>
            </a:r>
          </a:p>
          <a:p>
            <a:endParaRPr lang="en-US" sz="1000" dirty="0">
              <a:solidFill>
                <a:srgbClr val="00B0F0"/>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189A80"/>
                </a:solidFill>
                <a:latin typeface="Candara" panose="020E0502030303020204" pitchFamily="34" charset="0"/>
              </a:rPr>
              <a:t>Lorem ipsum dolor sit amet, consectetur adipiscing elit, sed do eiusmod.</a:t>
            </a:r>
          </a:p>
          <a:p>
            <a:endParaRPr lang="en-US" sz="1000" dirty="0">
              <a:solidFill>
                <a:srgbClr val="ED7D31"/>
              </a:solidFill>
              <a:latin typeface="Candara" panose="020E0502030303020204" pitchFamily="34" charset="0"/>
            </a:endParaRPr>
          </a:p>
          <a:p>
            <a:pPr marL="285750" indent="-285750">
              <a:buFont typeface="Wingdings" panose="05000000000000000000" pitchFamily="2" charset="2"/>
              <a:buChar char="q"/>
            </a:pPr>
            <a:r>
              <a:rPr lang="en-US" sz="1300" dirty="0">
                <a:solidFill>
                  <a:srgbClr val="EF9D27"/>
                </a:solidFill>
                <a:latin typeface="Candara" panose="020E0502030303020204" pitchFamily="34" charset="0"/>
              </a:rPr>
              <a:t>Lorem ipsum dolor sit amet, consectetur adipiscing elit, sed do eiusmod.</a:t>
            </a:r>
          </a:p>
        </p:txBody>
      </p:sp>
      <p:sp>
        <p:nvSpPr>
          <p:cNvPr id="14" name="TextBox 13">
            <a:extLst>
              <a:ext uri="{FF2B5EF4-FFF2-40B4-BE49-F238E27FC236}">
                <a16:creationId xmlns:a16="http://schemas.microsoft.com/office/drawing/2014/main" id="{32214565-22D3-4C9F-BB76-27020C5E4579}"/>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 name="TextBox 14">
            <a:extLst>
              <a:ext uri="{FF2B5EF4-FFF2-40B4-BE49-F238E27FC236}">
                <a16:creationId xmlns:a16="http://schemas.microsoft.com/office/drawing/2014/main" id="{86A3081F-2A41-4AB9-AA94-EE4EE0A07C6A}"/>
              </a:ext>
            </a:extLst>
          </p:cNvPr>
          <p:cNvSpPr txBox="1"/>
          <p:nvPr/>
        </p:nvSpPr>
        <p:spPr>
          <a:xfrm>
            <a:off x="4917390" y="2164371"/>
            <a:ext cx="2023179" cy="36163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6" name="TextBox 15">
            <a:extLst>
              <a:ext uri="{FF2B5EF4-FFF2-40B4-BE49-F238E27FC236}">
                <a16:creationId xmlns:a16="http://schemas.microsoft.com/office/drawing/2014/main" id="{DDC6CFA5-3D7A-47D5-89CD-61F1B087302C}"/>
              </a:ext>
            </a:extLst>
          </p:cNvPr>
          <p:cNvSpPr txBox="1"/>
          <p:nvPr/>
        </p:nvSpPr>
        <p:spPr>
          <a:xfrm>
            <a:off x="9762471" y="2164371"/>
            <a:ext cx="2023179" cy="3477875"/>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OPTION </a:t>
            </a:r>
            <a:r>
              <a:rPr lang="en-US" sz="1400" b="1" dirty="0">
                <a:solidFill>
                  <a:schemeClr val="bg1"/>
                </a:solidFill>
              </a:rPr>
              <a:t>02</a:t>
            </a:r>
          </a:p>
          <a:p>
            <a:pPr algn="ctr"/>
            <a:endParaRPr lang="en-US" sz="1000" b="1" dirty="0">
              <a:solidFill>
                <a:schemeClr val="bg1"/>
              </a:solidFill>
            </a:endParaRPr>
          </a:p>
          <a:p>
            <a:pPr algn="ctr"/>
            <a:r>
              <a:rPr lang="en-US" sz="4000" b="1" dirty="0">
                <a:solidFill>
                  <a:schemeClr val="bg1"/>
                </a:solidFill>
              </a:rPr>
              <a:t>$25</a:t>
            </a:r>
          </a:p>
          <a:p>
            <a:pPr algn="ctr"/>
            <a:endParaRPr lang="en-US" sz="10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0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8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3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000" dirty="0">
              <a:solidFill>
                <a:schemeClr val="bg1"/>
              </a:solidFill>
              <a:latin typeface="Candara" panose="020E0502030303020204" pitchFamily="34" charset="0"/>
            </a:endParaRPr>
          </a:p>
          <a:p>
            <a:pPr algn="ctr"/>
            <a:r>
              <a:rPr lang="en-US" sz="1400" dirty="0">
                <a:solidFill>
                  <a:schemeClr val="bg1"/>
                </a:solidFill>
                <a:latin typeface="Baskerville Old Face" panose="02020602080505020303" pitchFamily="18" charset="0"/>
              </a:rPr>
              <a:t>----------------------------------</a:t>
            </a:r>
          </a:p>
          <a:p>
            <a:pPr algn="ctr"/>
            <a:endParaRPr lang="en-US" sz="1000" b="1" dirty="0">
              <a:solidFill>
                <a:schemeClr val="bg1"/>
              </a:solidFill>
              <a:latin typeface="Baskerville Old Face" panose="02020602080505020303" pitchFamily="18" charset="0"/>
            </a:endParaRPr>
          </a:p>
          <a:p>
            <a:pPr algn="ctr"/>
            <a:r>
              <a:rPr lang="en-US" sz="1000" dirty="0">
                <a:solidFill>
                  <a:schemeClr val="bg1"/>
                </a:solidFill>
                <a:latin typeface="Candara" panose="020E0502030303020204" pitchFamily="34" charset="0"/>
              </a:rPr>
              <a:t>Lorem ipsum dolor sit amet</a:t>
            </a:r>
            <a:endParaRPr lang="en-US" sz="1000" b="1" dirty="0">
              <a:solidFill>
                <a:schemeClr val="bg1"/>
              </a:solidFill>
              <a:latin typeface="Candara" panose="020E0502030303020204" pitchFamily="34" charset="0"/>
            </a:endParaRPr>
          </a:p>
        </p:txBody>
      </p:sp>
      <p:sp>
        <p:nvSpPr>
          <p:cNvPr id="17" name="TextBox 16">
            <a:extLst>
              <a:ext uri="{FF2B5EF4-FFF2-40B4-BE49-F238E27FC236}">
                <a16:creationId xmlns:a16="http://schemas.microsoft.com/office/drawing/2014/main" id="{CAFB0CAB-4841-4E6A-8132-B12D292AD950}"/>
              </a:ext>
            </a:extLst>
          </p:cNvPr>
          <p:cNvSpPr txBox="1"/>
          <p:nvPr/>
        </p:nvSpPr>
        <p:spPr>
          <a:xfrm>
            <a:off x="7124962" y="1701528"/>
            <a:ext cx="2476238" cy="4324261"/>
          </a:xfrm>
          <a:prstGeom prst="rect">
            <a:avLst/>
          </a:prstGeom>
          <a:noFill/>
        </p:spPr>
        <p:txBody>
          <a:bodyPr wrap="square" rtlCol="0">
            <a:spAutoFit/>
          </a:bodyPr>
          <a:lstStyle/>
          <a:p>
            <a:pPr algn="ctr"/>
            <a:r>
              <a:rPr lang="en-US" sz="1500" b="1" dirty="0">
                <a:solidFill>
                  <a:schemeClr val="bg1"/>
                </a:solidFill>
                <a:latin typeface="Candara" panose="020E0502030303020204" pitchFamily="34" charset="0"/>
              </a:rPr>
              <a:t>OPTION </a:t>
            </a:r>
            <a:r>
              <a:rPr lang="en-US" sz="1500" b="1" dirty="0">
                <a:solidFill>
                  <a:schemeClr val="bg1"/>
                </a:solidFill>
              </a:rPr>
              <a:t>01</a:t>
            </a:r>
          </a:p>
          <a:p>
            <a:pPr algn="ctr"/>
            <a:endParaRPr lang="en-US" sz="1400" b="1" dirty="0">
              <a:solidFill>
                <a:schemeClr val="bg1"/>
              </a:solidFill>
            </a:endParaRPr>
          </a:p>
          <a:p>
            <a:pPr algn="ctr"/>
            <a:r>
              <a:rPr lang="en-US" sz="4400" b="1" dirty="0">
                <a:solidFill>
                  <a:schemeClr val="bg1"/>
                </a:solidFill>
              </a:rPr>
              <a:t>$25</a:t>
            </a:r>
          </a:p>
          <a:p>
            <a:pPr algn="ctr"/>
            <a:endParaRPr lang="en-US" sz="1400" b="1" dirty="0">
              <a:solidFill>
                <a:schemeClr val="bg1"/>
              </a:solidFill>
              <a:latin typeface="Lato"/>
            </a:endParaRPr>
          </a:p>
          <a:p>
            <a:pPr algn="ctr"/>
            <a:r>
              <a:rPr lang="en-US" sz="1600" b="1" dirty="0">
                <a:solidFill>
                  <a:schemeClr val="bg1"/>
                </a:solidFill>
                <a:latin typeface="Baskerville Old Face" panose="02020602080505020303" pitchFamily="18" charset="0"/>
              </a:rPr>
              <a:t>------------------------------------</a:t>
            </a:r>
          </a:p>
          <a:p>
            <a:pPr marL="171450" indent="-171450" algn="ctr">
              <a:buFont typeface="Wingdings" panose="05000000000000000000" pitchFamily="2" charset="2"/>
              <a:buChar char="q"/>
            </a:pPr>
            <a:endParaRPr lang="en-US" sz="1400" b="1"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200" dirty="0">
              <a:solidFill>
                <a:schemeClr val="bg1"/>
              </a:solidFill>
              <a:latin typeface="Candara" panose="020E0502030303020204" pitchFamily="34" charset="0"/>
            </a:endParaRPr>
          </a:p>
          <a:p>
            <a:pPr marL="285750" indent="-285750" algn="ctr">
              <a:buFont typeface="Wingdings" panose="05000000000000000000" pitchFamily="2" charset="2"/>
              <a:buChar char="q"/>
            </a:pPr>
            <a:r>
              <a:rPr lang="en-US" sz="1500" dirty="0">
                <a:solidFill>
                  <a:schemeClr val="bg1"/>
                </a:solidFill>
                <a:latin typeface="Candara" panose="020E0502030303020204" pitchFamily="34" charset="0"/>
              </a:rPr>
              <a:t>Lorem ipsum dolor</a:t>
            </a:r>
          </a:p>
          <a:p>
            <a:pPr marL="285750" indent="-285750" algn="ctr">
              <a:buFont typeface="Wingdings" panose="05000000000000000000" pitchFamily="2" charset="2"/>
              <a:buChar char="q"/>
            </a:pPr>
            <a:endParaRPr lang="en-US" sz="1400" dirty="0">
              <a:solidFill>
                <a:schemeClr val="bg1"/>
              </a:solidFill>
              <a:latin typeface="Candara" panose="020E0502030303020204" pitchFamily="34" charset="0"/>
            </a:endParaRPr>
          </a:p>
          <a:p>
            <a:pPr algn="ctr"/>
            <a:r>
              <a:rPr lang="en-US" sz="1400" b="1" dirty="0">
                <a:solidFill>
                  <a:schemeClr val="bg1"/>
                </a:solidFill>
                <a:latin typeface="Baskerville Old Face" panose="02020602080505020303" pitchFamily="18" charset="0"/>
              </a:rPr>
              <a:t>---------------------------------------</a:t>
            </a:r>
          </a:p>
          <a:p>
            <a:pPr algn="ctr"/>
            <a:endParaRPr lang="en-US" sz="1400" b="1" dirty="0">
              <a:solidFill>
                <a:schemeClr val="bg1"/>
              </a:solidFill>
              <a:latin typeface="Baskerville Old Face" panose="02020602080505020303" pitchFamily="18" charset="0"/>
            </a:endParaRPr>
          </a:p>
          <a:p>
            <a:pPr algn="ctr"/>
            <a:r>
              <a:rPr lang="en-US" sz="1300" dirty="0">
                <a:solidFill>
                  <a:schemeClr val="bg1"/>
                </a:solidFill>
                <a:latin typeface="Candara" panose="020E0502030303020204" pitchFamily="34" charset="0"/>
              </a:rPr>
              <a:t>Lorem ipsum dolor sit amet</a:t>
            </a:r>
            <a:endParaRPr lang="en-US" sz="1300" b="1"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7120651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left)">
                                      <p:cBhvr>
                                        <p:cTn id="10" dur="500"/>
                                        <p:tgtEl>
                                          <p:spTgt spid="12"/>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11">
                                            <p:txEl>
                                              <p:pRg st="0" end="0"/>
                                            </p:txEl>
                                          </p:spTgt>
                                        </p:tgtEl>
                                        <p:attrNameLst>
                                          <p:attrName>style.visibility</p:attrName>
                                        </p:attrNameLst>
                                      </p:cBhvr>
                                      <p:to>
                                        <p:strVal val="visible"/>
                                      </p:to>
                                    </p:set>
                                    <p:animEffect transition="in" filter="fade">
                                      <p:cBhvr>
                                        <p:cTn id="14" dur="500"/>
                                        <p:tgtEl>
                                          <p:spTgt spid="11">
                                            <p:txEl>
                                              <p:pRg st="0" end="0"/>
                                            </p:txEl>
                                          </p:spTgt>
                                        </p:tgtEl>
                                      </p:cBhvr>
                                    </p:animEffect>
                                    <p:anim calcmode="lin" valueType="num">
                                      <p:cBhvr>
                                        <p:cTn id="15" dur="500" fill="hold"/>
                                        <p:tgtEl>
                                          <p:spTgt spid="11">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11">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11">
                                            <p:txEl>
                                              <p:pRg st="2" end="2"/>
                                            </p:txEl>
                                          </p:spTgt>
                                        </p:tgtEl>
                                        <p:attrNameLst>
                                          <p:attrName>style.visibility</p:attrName>
                                        </p:attrNameLst>
                                      </p:cBhvr>
                                      <p:to>
                                        <p:strVal val="visible"/>
                                      </p:to>
                                    </p:set>
                                    <p:animEffect transition="in" filter="fade">
                                      <p:cBhvr>
                                        <p:cTn id="20" dur="500"/>
                                        <p:tgtEl>
                                          <p:spTgt spid="11">
                                            <p:txEl>
                                              <p:pRg st="2" end="2"/>
                                            </p:txEl>
                                          </p:spTgt>
                                        </p:tgtEl>
                                      </p:cBhvr>
                                    </p:animEffect>
                                    <p:anim calcmode="lin" valueType="num">
                                      <p:cBhvr>
                                        <p:cTn id="21" dur="500" fill="hold"/>
                                        <p:tgtEl>
                                          <p:spTgt spid="11">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11">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11">
                                            <p:txEl>
                                              <p:pRg st="4" end="4"/>
                                            </p:txEl>
                                          </p:spTgt>
                                        </p:tgtEl>
                                        <p:attrNameLst>
                                          <p:attrName>style.visibility</p:attrName>
                                        </p:attrNameLst>
                                      </p:cBhvr>
                                      <p:to>
                                        <p:strVal val="visible"/>
                                      </p:to>
                                    </p:set>
                                    <p:animEffect transition="in" filter="fade">
                                      <p:cBhvr>
                                        <p:cTn id="26" dur="500"/>
                                        <p:tgtEl>
                                          <p:spTgt spid="11">
                                            <p:txEl>
                                              <p:pRg st="4" end="4"/>
                                            </p:txEl>
                                          </p:spTgt>
                                        </p:tgtEl>
                                      </p:cBhvr>
                                    </p:animEffect>
                                    <p:anim calcmode="lin" valueType="num">
                                      <p:cBhvr>
                                        <p:cTn id="27" dur="500" fill="hold"/>
                                        <p:tgtEl>
                                          <p:spTgt spid="11">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11">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11">
                                            <p:txEl>
                                              <p:pRg st="6" end="6"/>
                                            </p:txEl>
                                          </p:spTgt>
                                        </p:tgtEl>
                                        <p:attrNameLst>
                                          <p:attrName>style.visibility</p:attrName>
                                        </p:attrNameLst>
                                      </p:cBhvr>
                                      <p:to>
                                        <p:strVal val="visible"/>
                                      </p:to>
                                    </p:set>
                                    <p:animEffect transition="in" filter="fade">
                                      <p:cBhvr>
                                        <p:cTn id="32" dur="500"/>
                                        <p:tgtEl>
                                          <p:spTgt spid="11">
                                            <p:txEl>
                                              <p:pRg st="6" end="6"/>
                                            </p:txEl>
                                          </p:spTgt>
                                        </p:tgtEl>
                                      </p:cBhvr>
                                    </p:animEffect>
                                    <p:anim calcmode="lin" valueType="num">
                                      <p:cBhvr>
                                        <p:cTn id="33" dur="500" fill="hold"/>
                                        <p:tgtEl>
                                          <p:spTgt spid="11">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11">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11">
                                            <p:txEl>
                                              <p:pRg st="8" end="8"/>
                                            </p:txEl>
                                          </p:spTgt>
                                        </p:tgtEl>
                                        <p:attrNameLst>
                                          <p:attrName>style.visibility</p:attrName>
                                        </p:attrNameLst>
                                      </p:cBhvr>
                                      <p:to>
                                        <p:strVal val="visible"/>
                                      </p:to>
                                    </p:set>
                                    <p:animEffect transition="in" filter="fade">
                                      <p:cBhvr>
                                        <p:cTn id="38" dur="500"/>
                                        <p:tgtEl>
                                          <p:spTgt spid="11">
                                            <p:txEl>
                                              <p:pRg st="8" end="8"/>
                                            </p:txEl>
                                          </p:spTgt>
                                        </p:tgtEl>
                                      </p:cBhvr>
                                    </p:animEffect>
                                    <p:anim calcmode="lin" valueType="num">
                                      <p:cBhvr>
                                        <p:cTn id="39" dur="500" fill="hold"/>
                                        <p:tgtEl>
                                          <p:spTgt spid="11">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11">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11">
                                            <p:txEl>
                                              <p:pRg st="10" end="10"/>
                                            </p:txEl>
                                          </p:spTgt>
                                        </p:tgtEl>
                                        <p:attrNameLst>
                                          <p:attrName>style.visibility</p:attrName>
                                        </p:attrNameLst>
                                      </p:cBhvr>
                                      <p:to>
                                        <p:strVal val="visible"/>
                                      </p:to>
                                    </p:set>
                                    <p:animEffect transition="in" filter="fade">
                                      <p:cBhvr>
                                        <p:cTn id="44" dur="500"/>
                                        <p:tgtEl>
                                          <p:spTgt spid="11">
                                            <p:txEl>
                                              <p:pRg st="10" end="10"/>
                                            </p:txEl>
                                          </p:spTgt>
                                        </p:tgtEl>
                                      </p:cBhvr>
                                    </p:animEffect>
                                    <p:anim calcmode="lin" valueType="num">
                                      <p:cBhvr>
                                        <p:cTn id="45" dur="500" fill="hold"/>
                                        <p:tgtEl>
                                          <p:spTgt spid="11">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11">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16" fill="hold" grpId="0" nodeType="afterEffect">
                                  <p:stCondLst>
                                    <p:cond delay="0"/>
                                  </p:stCondLst>
                                  <p:childTnLst>
                                    <p:set>
                                      <p:cBhvr>
                                        <p:cTn id="49" dur="1" fill="hold">
                                          <p:stCondLst>
                                            <p:cond delay="0"/>
                                          </p:stCondLst>
                                        </p:cTn>
                                        <p:tgtEl>
                                          <p:spTgt spid="9"/>
                                        </p:tgtEl>
                                        <p:attrNameLst>
                                          <p:attrName>style.visibility</p:attrName>
                                        </p:attrNameLst>
                                      </p:cBhvr>
                                      <p:to>
                                        <p:strVal val="visible"/>
                                      </p:to>
                                    </p:set>
                                    <p:anim calcmode="lin" valueType="num">
                                      <p:cBhvr>
                                        <p:cTn id="50" dur="500" fill="hold"/>
                                        <p:tgtEl>
                                          <p:spTgt spid="9"/>
                                        </p:tgtEl>
                                        <p:attrNameLst>
                                          <p:attrName>ppt_w</p:attrName>
                                        </p:attrNameLst>
                                      </p:cBhvr>
                                      <p:tavLst>
                                        <p:tav tm="0">
                                          <p:val>
                                            <p:fltVal val="0"/>
                                          </p:val>
                                        </p:tav>
                                        <p:tav tm="100000">
                                          <p:val>
                                            <p:strVal val="#ppt_w"/>
                                          </p:val>
                                        </p:tav>
                                      </p:tavLst>
                                    </p:anim>
                                    <p:anim calcmode="lin" valueType="num">
                                      <p:cBhvr>
                                        <p:cTn id="51" dur="500" fill="hold"/>
                                        <p:tgtEl>
                                          <p:spTgt spid="9"/>
                                        </p:tgtEl>
                                        <p:attrNameLst>
                                          <p:attrName>ppt_h</p:attrName>
                                        </p:attrNameLst>
                                      </p:cBhvr>
                                      <p:tavLst>
                                        <p:tav tm="0">
                                          <p:val>
                                            <p:fltVal val="0"/>
                                          </p:val>
                                        </p:tav>
                                        <p:tav tm="100000">
                                          <p:val>
                                            <p:strVal val="#ppt_h"/>
                                          </p:val>
                                        </p:tav>
                                      </p:tavLst>
                                    </p:anim>
                                    <p:animEffect transition="in" filter="fade">
                                      <p:cBhvr>
                                        <p:cTn id="52" dur="500"/>
                                        <p:tgtEl>
                                          <p:spTgt spid="9"/>
                                        </p:tgtEl>
                                      </p:cBhvr>
                                    </p:animEffect>
                                  </p:childTnLst>
                                </p:cTn>
                              </p:par>
                            </p:childTnLst>
                          </p:cTn>
                        </p:par>
                        <p:par>
                          <p:cTn id="53" fill="hold">
                            <p:stCondLst>
                              <p:cond delay="4000"/>
                            </p:stCondLst>
                            <p:childTnLst>
                              <p:par>
                                <p:cTn id="54" presetID="22" presetClass="entr" presetSubtype="2" fill="hold" grpId="0" nodeType="afterEffect">
                                  <p:stCondLst>
                                    <p:cond delay="0"/>
                                  </p:stCondLst>
                                  <p:childTnLst>
                                    <p:set>
                                      <p:cBhvr>
                                        <p:cTn id="55" dur="1" fill="hold">
                                          <p:stCondLst>
                                            <p:cond delay="0"/>
                                          </p:stCondLst>
                                        </p:cTn>
                                        <p:tgtEl>
                                          <p:spTgt spid="2"/>
                                        </p:tgtEl>
                                        <p:attrNameLst>
                                          <p:attrName>style.visibility</p:attrName>
                                        </p:attrNameLst>
                                      </p:cBhvr>
                                      <p:to>
                                        <p:strVal val="visible"/>
                                      </p:to>
                                    </p:set>
                                    <p:animEffect transition="in" filter="wipe(right)">
                                      <p:cBhvr>
                                        <p:cTn id="56" dur="500"/>
                                        <p:tgtEl>
                                          <p:spTgt spid="2"/>
                                        </p:tgtEl>
                                      </p:cBhvr>
                                    </p:animEffect>
                                  </p:childTnLst>
                                </p:cTn>
                              </p:par>
                              <p:par>
                                <p:cTn id="57" presetID="22" presetClass="entr" presetSubtype="8" fill="hold" grpId="0" nodeType="withEffect">
                                  <p:stCondLst>
                                    <p:cond delay="0"/>
                                  </p:stCondLst>
                                  <p:childTnLst>
                                    <p:set>
                                      <p:cBhvr>
                                        <p:cTn id="58" dur="1" fill="hold">
                                          <p:stCondLst>
                                            <p:cond delay="0"/>
                                          </p:stCondLst>
                                        </p:cTn>
                                        <p:tgtEl>
                                          <p:spTgt spid="7"/>
                                        </p:tgtEl>
                                        <p:attrNameLst>
                                          <p:attrName>style.visibility</p:attrName>
                                        </p:attrNameLst>
                                      </p:cBhvr>
                                      <p:to>
                                        <p:strVal val="visible"/>
                                      </p:to>
                                    </p:set>
                                    <p:animEffect transition="in" filter="wipe(left)">
                                      <p:cBhvr>
                                        <p:cTn id="59" dur="500"/>
                                        <p:tgtEl>
                                          <p:spTgt spid="7"/>
                                        </p:tgtEl>
                                      </p:cBhvr>
                                    </p:animEffect>
                                  </p:childTnLst>
                                </p:cTn>
                              </p:par>
                            </p:childTnLst>
                          </p:cTn>
                        </p:par>
                        <p:par>
                          <p:cTn id="60" fill="hold">
                            <p:stCondLst>
                              <p:cond delay="4500"/>
                            </p:stCondLst>
                            <p:childTnLst>
                              <p:par>
                                <p:cTn id="61" presetID="42" presetClass="entr" presetSubtype="0" fill="hold" grpId="0" nodeType="afterEffect">
                                  <p:stCondLst>
                                    <p:cond delay="0"/>
                                  </p:stCondLst>
                                  <p:childTnLst>
                                    <p:set>
                                      <p:cBhvr>
                                        <p:cTn id="62" dur="1" fill="hold">
                                          <p:stCondLst>
                                            <p:cond delay="0"/>
                                          </p:stCondLst>
                                        </p:cTn>
                                        <p:tgtEl>
                                          <p:spTgt spid="17">
                                            <p:txEl>
                                              <p:pRg st="0" end="0"/>
                                            </p:txEl>
                                          </p:spTgt>
                                        </p:tgtEl>
                                        <p:attrNameLst>
                                          <p:attrName>style.visibility</p:attrName>
                                        </p:attrNameLst>
                                      </p:cBhvr>
                                      <p:to>
                                        <p:strVal val="visible"/>
                                      </p:to>
                                    </p:set>
                                    <p:animEffect transition="in" filter="fade">
                                      <p:cBhvr>
                                        <p:cTn id="63" dur="500"/>
                                        <p:tgtEl>
                                          <p:spTgt spid="17">
                                            <p:txEl>
                                              <p:pRg st="0" end="0"/>
                                            </p:txEl>
                                          </p:spTgt>
                                        </p:tgtEl>
                                      </p:cBhvr>
                                    </p:animEffect>
                                    <p:anim calcmode="lin" valueType="num">
                                      <p:cBhvr>
                                        <p:cTn id="64" dur="500" fill="hold"/>
                                        <p:tgtEl>
                                          <p:spTgt spid="17">
                                            <p:txEl>
                                              <p:pRg st="0" end="0"/>
                                            </p:txEl>
                                          </p:spTgt>
                                        </p:tgtEl>
                                        <p:attrNameLst>
                                          <p:attrName>ppt_x</p:attrName>
                                        </p:attrNameLst>
                                      </p:cBhvr>
                                      <p:tavLst>
                                        <p:tav tm="0">
                                          <p:val>
                                            <p:strVal val="#ppt_x"/>
                                          </p:val>
                                        </p:tav>
                                        <p:tav tm="100000">
                                          <p:val>
                                            <p:strVal val="#ppt_x"/>
                                          </p:val>
                                        </p:tav>
                                      </p:tavLst>
                                    </p:anim>
                                    <p:anim calcmode="lin" valueType="num">
                                      <p:cBhvr>
                                        <p:cTn id="65" dur="500" fill="hold"/>
                                        <p:tgtEl>
                                          <p:spTgt spid="17">
                                            <p:txEl>
                                              <p:pRg st="0" end="0"/>
                                            </p:txEl>
                                          </p:spTgt>
                                        </p:tgtEl>
                                        <p:attrNameLst>
                                          <p:attrName>ppt_y</p:attrName>
                                        </p:attrNameLst>
                                      </p:cBhvr>
                                      <p:tavLst>
                                        <p:tav tm="0">
                                          <p:val>
                                            <p:strVal val="#ppt_y+.1"/>
                                          </p:val>
                                        </p:tav>
                                        <p:tav tm="100000">
                                          <p:val>
                                            <p:strVal val="#ppt_y"/>
                                          </p:val>
                                        </p:tav>
                                      </p:tavLst>
                                    </p:anim>
                                  </p:childTnLst>
                                </p:cTn>
                              </p:par>
                            </p:childTnLst>
                          </p:cTn>
                        </p:par>
                        <p:par>
                          <p:cTn id="66" fill="hold">
                            <p:stCondLst>
                              <p:cond delay="5000"/>
                            </p:stCondLst>
                            <p:childTnLst>
                              <p:par>
                                <p:cTn id="67" presetID="42" presetClass="entr" presetSubtype="0" fill="hold" grpId="0" nodeType="afterEffect">
                                  <p:stCondLst>
                                    <p:cond delay="0"/>
                                  </p:stCondLst>
                                  <p:childTnLst>
                                    <p:set>
                                      <p:cBhvr>
                                        <p:cTn id="68" dur="1" fill="hold">
                                          <p:stCondLst>
                                            <p:cond delay="0"/>
                                          </p:stCondLst>
                                        </p:cTn>
                                        <p:tgtEl>
                                          <p:spTgt spid="17">
                                            <p:txEl>
                                              <p:pRg st="2" end="2"/>
                                            </p:txEl>
                                          </p:spTgt>
                                        </p:tgtEl>
                                        <p:attrNameLst>
                                          <p:attrName>style.visibility</p:attrName>
                                        </p:attrNameLst>
                                      </p:cBhvr>
                                      <p:to>
                                        <p:strVal val="visible"/>
                                      </p:to>
                                    </p:set>
                                    <p:animEffect transition="in" filter="fade">
                                      <p:cBhvr>
                                        <p:cTn id="69" dur="500"/>
                                        <p:tgtEl>
                                          <p:spTgt spid="17">
                                            <p:txEl>
                                              <p:pRg st="2" end="2"/>
                                            </p:txEl>
                                          </p:spTgt>
                                        </p:tgtEl>
                                      </p:cBhvr>
                                    </p:animEffect>
                                    <p:anim calcmode="lin" valueType="num">
                                      <p:cBhvr>
                                        <p:cTn id="70" dur="500" fill="hold"/>
                                        <p:tgtEl>
                                          <p:spTgt spid="17">
                                            <p:txEl>
                                              <p:pRg st="2" end="2"/>
                                            </p:txEl>
                                          </p:spTgt>
                                        </p:tgtEl>
                                        <p:attrNameLst>
                                          <p:attrName>ppt_x</p:attrName>
                                        </p:attrNameLst>
                                      </p:cBhvr>
                                      <p:tavLst>
                                        <p:tav tm="0">
                                          <p:val>
                                            <p:strVal val="#ppt_x"/>
                                          </p:val>
                                        </p:tav>
                                        <p:tav tm="100000">
                                          <p:val>
                                            <p:strVal val="#ppt_x"/>
                                          </p:val>
                                        </p:tav>
                                      </p:tavLst>
                                    </p:anim>
                                    <p:anim calcmode="lin" valueType="num">
                                      <p:cBhvr>
                                        <p:cTn id="71" dur="500" fill="hold"/>
                                        <p:tgtEl>
                                          <p:spTgt spid="17">
                                            <p:txEl>
                                              <p:pRg st="2" end="2"/>
                                            </p:txEl>
                                          </p:spTgt>
                                        </p:tgtEl>
                                        <p:attrNameLst>
                                          <p:attrName>ppt_y</p:attrName>
                                        </p:attrNameLst>
                                      </p:cBhvr>
                                      <p:tavLst>
                                        <p:tav tm="0">
                                          <p:val>
                                            <p:strVal val="#ppt_y+.1"/>
                                          </p:val>
                                        </p:tav>
                                        <p:tav tm="100000">
                                          <p:val>
                                            <p:strVal val="#ppt_y"/>
                                          </p:val>
                                        </p:tav>
                                      </p:tavLst>
                                    </p:anim>
                                  </p:childTnLst>
                                </p:cTn>
                              </p:par>
                            </p:childTnLst>
                          </p:cTn>
                        </p:par>
                        <p:par>
                          <p:cTn id="72" fill="hold">
                            <p:stCondLst>
                              <p:cond delay="5500"/>
                            </p:stCondLst>
                            <p:childTnLst>
                              <p:par>
                                <p:cTn id="73" presetID="42" presetClass="entr" presetSubtype="0" fill="hold" grpId="0" nodeType="afterEffect">
                                  <p:stCondLst>
                                    <p:cond delay="0"/>
                                  </p:stCondLst>
                                  <p:childTnLst>
                                    <p:set>
                                      <p:cBhvr>
                                        <p:cTn id="74" dur="1" fill="hold">
                                          <p:stCondLst>
                                            <p:cond delay="0"/>
                                          </p:stCondLst>
                                        </p:cTn>
                                        <p:tgtEl>
                                          <p:spTgt spid="17">
                                            <p:txEl>
                                              <p:pRg st="4" end="4"/>
                                            </p:txEl>
                                          </p:spTgt>
                                        </p:tgtEl>
                                        <p:attrNameLst>
                                          <p:attrName>style.visibility</p:attrName>
                                        </p:attrNameLst>
                                      </p:cBhvr>
                                      <p:to>
                                        <p:strVal val="visible"/>
                                      </p:to>
                                    </p:set>
                                    <p:animEffect transition="in" filter="fade">
                                      <p:cBhvr>
                                        <p:cTn id="75" dur="500"/>
                                        <p:tgtEl>
                                          <p:spTgt spid="17">
                                            <p:txEl>
                                              <p:pRg st="4" end="4"/>
                                            </p:txEl>
                                          </p:spTgt>
                                        </p:tgtEl>
                                      </p:cBhvr>
                                    </p:animEffect>
                                    <p:anim calcmode="lin" valueType="num">
                                      <p:cBhvr>
                                        <p:cTn id="76" dur="500" fill="hold"/>
                                        <p:tgtEl>
                                          <p:spTgt spid="17">
                                            <p:txEl>
                                              <p:pRg st="4" end="4"/>
                                            </p:txEl>
                                          </p:spTgt>
                                        </p:tgtEl>
                                        <p:attrNameLst>
                                          <p:attrName>ppt_x</p:attrName>
                                        </p:attrNameLst>
                                      </p:cBhvr>
                                      <p:tavLst>
                                        <p:tav tm="0">
                                          <p:val>
                                            <p:strVal val="#ppt_x"/>
                                          </p:val>
                                        </p:tav>
                                        <p:tav tm="100000">
                                          <p:val>
                                            <p:strVal val="#ppt_x"/>
                                          </p:val>
                                        </p:tav>
                                      </p:tavLst>
                                    </p:anim>
                                    <p:anim calcmode="lin" valueType="num">
                                      <p:cBhvr>
                                        <p:cTn id="77" dur="500" fill="hold"/>
                                        <p:tgtEl>
                                          <p:spTgt spid="17">
                                            <p:txEl>
                                              <p:pRg st="4" end="4"/>
                                            </p:txEl>
                                          </p:spTgt>
                                        </p:tgtEl>
                                        <p:attrNameLst>
                                          <p:attrName>ppt_y</p:attrName>
                                        </p:attrNameLst>
                                      </p:cBhvr>
                                      <p:tavLst>
                                        <p:tav tm="0">
                                          <p:val>
                                            <p:strVal val="#ppt_y+.1"/>
                                          </p:val>
                                        </p:tav>
                                        <p:tav tm="100000">
                                          <p:val>
                                            <p:strVal val="#ppt_y"/>
                                          </p:val>
                                        </p:tav>
                                      </p:tavLst>
                                    </p:anim>
                                  </p:childTnLst>
                                </p:cTn>
                              </p:par>
                            </p:childTnLst>
                          </p:cTn>
                        </p:par>
                        <p:par>
                          <p:cTn id="78" fill="hold">
                            <p:stCondLst>
                              <p:cond delay="6000"/>
                            </p:stCondLst>
                            <p:childTnLst>
                              <p:par>
                                <p:cTn id="79" presetID="42" presetClass="entr" presetSubtype="0" fill="hold" grpId="0" nodeType="afterEffect">
                                  <p:stCondLst>
                                    <p:cond delay="0"/>
                                  </p:stCondLst>
                                  <p:childTnLst>
                                    <p:set>
                                      <p:cBhvr>
                                        <p:cTn id="80" dur="1" fill="hold">
                                          <p:stCondLst>
                                            <p:cond delay="0"/>
                                          </p:stCondLst>
                                        </p:cTn>
                                        <p:tgtEl>
                                          <p:spTgt spid="17">
                                            <p:txEl>
                                              <p:pRg st="6" end="6"/>
                                            </p:txEl>
                                          </p:spTgt>
                                        </p:tgtEl>
                                        <p:attrNameLst>
                                          <p:attrName>style.visibility</p:attrName>
                                        </p:attrNameLst>
                                      </p:cBhvr>
                                      <p:to>
                                        <p:strVal val="visible"/>
                                      </p:to>
                                    </p:set>
                                    <p:animEffect transition="in" filter="fade">
                                      <p:cBhvr>
                                        <p:cTn id="81" dur="500"/>
                                        <p:tgtEl>
                                          <p:spTgt spid="17">
                                            <p:txEl>
                                              <p:pRg st="6" end="6"/>
                                            </p:txEl>
                                          </p:spTgt>
                                        </p:tgtEl>
                                      </p:cBhvr>
                                    </p:animEffect>
                                    <p:anim calcmode="lin" valueType="num">
                                      <p:cBhvr>
                                        <p:cTn id="82" dur="500" fill="hold"/>
                                        <p:tgtEl>
                                          <p:spTgt spid="17">
                                            <p:txEl>
                                              <p:pRg st="6" end="6"/>
                                            </p:txEl>
                                          </p:spTgt>
                                        </p:tgtEl>
                                        <p:attrNameLst>
                                          <p:attrName>ppt_x</p:attrName>
                                        </p:attrNameLst>
                                      </p:cBhvr>
                                      <p:tavLst>
                                        <p:tav tm="0">
                                          <p:val>
                                            <p:strVal val="#ppt_x"/>
                                          </p:val>
                                        </p:tav>
                                        <p:tav tm="100000">
                                          <p:val>
                                            <p:strVal val="#ppt_x"/>
                                          </p:val>
                                        </p:tav>
                                      </p:tavLst>
                                    </p:anim>
                                    <p:anim calcmode="lin" valueType="num">
                                      <p:cBhvr>
                                        <p:cTn id="83" dur="500" fill="hold"/>
                                        <p:tgtEl>
                                          <p:spTgt spid="17">
                                            <p:txEl>
                                              <p:pRg st="6" end="6"/>
                                            </p:txEl>
                                          </p:spTgt>
                                        </p:tgtEl>
                                        <p:attrNameLst>
                                          <p:attrName>ppt_y</p:attrName>
                                        </p:attrNameLst>
                                      </p:cBhvr>
                                      <p:tavLst>
                                        <p:tav tm="0">
                                          <p:val>
                                            <p:strVal val="#ppt_y+.1"/>
                                          </p:val>
                                        </p:tav>
                                        <p:tav tm="100000">
                                          <p:val>
                                            <p:strVal val="#ppt_y"/>
                                          </p:val>
                                        </p:tav>
                                      </p:tavLst>
                                    </p:anim>
                                  </p:childTnLst>
                                </p:cTn>
                              </p:par>
                            </p:childTnLst>
                          </p:cTn>
                        </p:par>
                        <p:par>
                          <p:cTn id="84" fill="hold">
                            <p:stCondLst>
                              <p:cond delay="6500"/>
                            </p:stCondLst>
                            <p:childTnLst>
                              <p:par>
                                <p:cTn id="85" presetID="42" presetClass="entr" presetSubtype="0" fill="hold" grpId="0" nodeType="afterEffect">
                                  <p:stCondLst>
                                    <p:cond delay="0"/>
                                  </p:stCondLst>
                                  <p:childTnLst>
                                    <p:set>
                                      <p:cBhvr>
                                        <p:cTn id="86" dur="1" fill="hold">
                                          <p:stCondLst>
                                            <p:cond delay="0"/>
                                          </p:stCondLst>
                                        </p:cTn>
                                        <p:tgtEl>
                                          <p:spTgt spid="17">
                                            <p:txEl>
                                              <p:pRg st="8" end="8"/>
                                            </p:txEl>
                                          </p:spTgt>
                                        </p:tgtEl>
                                        <p:attrNameLst>
                                          <p:attrName>style.visibility</p:attrName>
                                        </p:attrNameLst>
                                      </p:cBhvr>
                                      <p:to>
                                        <p:strVal val="visible"/>
                                      </p:to>
                                    </p:set>
                                    <p:animEffect transition="in" filter="fade">
                                      <p:cBhvr>
                                        <p:cTn id="87" dur="500"/>
                                        <p:tgtEl>
                                          <p:spTgt spid="17">
                                            <p:txEl>
                                              <p:pRg st="8" end="8"/>
                                            </p:txEl>
                                          </p:spTgt>
                                        </p:tgtEl>
                                      </p:cBhvr>
                                    </p:animEffect>
                                    <p:anim calcmode="lin" valueType="num">
                                      <p:cBhvr>
                                        <p:cTn id="88" dur="500" fill="hold"/>
                                        <p:tgtEl>
                                          <p:spTgt spid="17">
                                            <p:txEl>
                                              <p:pRg st="8" end="8"/>
                                            </p:txEl>
                                          </p:spTgt>
                                        </p:tgtEl>
                                        <p:attrNameLst>
                                          <p:attrName>ppt_x</p:attrName>
                                        </p:attrNameLst>
                                      </p:cBhvr>
                                      <p:tavLst>
                                        <p:tav tm="0">
                                          <p:val>
                                            <p:strVal val="#ppt_x"/>
                                          </p:val>
                                        </p:tav>
                                        <p:tav tm="100000">
                                          <p:val>
                                            <p:strVal val="#ppt_x"/>
                                          </p:val>
                                        </p:tav>
                                      </p:tavLst>
                                    </p:anim>
                                    <p:anim calcmode="lin" valueType="num">
                                      <p:cBhvr>
                                        <p:cTn id="89" dur="500" fill="hold"/>
                                        <p:tgtEl>
                                          <p:spTgt spid="17">
                                            <p:txEl>
                                              <p:pRg st="8" end="8"/>
                                            </p:txEl>
                                          </p:spTgt>
                                        </p:tgtEl>
                                        <p:attrNameLst>
                                          <p:attrName>ppt_y</p:attrName>
                                        </p:attrNameLst>
                                      </p:cBhvr>
                                      <p:tavLst>
                                        <p:tav tm="0">
                                          <p:val>
                                            <p:strVal val="#ppt_y+.1"/>
                                          </p:val>
                                        </p:tav>
                                        <p:tav tm="100000">
                                          <p:val>
                                            <p:strVal val="#ppt_y"/>
                                          </p:val>
                                        </p:tav>
                                      </p:tavLst>
                                    </p:anim>
                                  </p:childTnLst>
                                </p:cTn>
                              </p:par>
                            </p:childTnLst>
                          </p:cTn>
                        </p:par>
                        <p:par>
                          <p:cTn id="90" fill="hold">
                            <p:stCondLst>
                              <p:cond delay="7000"/>
                            </p:stCondLst>
                            <p:childTnLst>
                              <p:par>
                                <p:cTn id="91" presetID="42" presetClass="entr" presetSubtype="0" fill="hold" grpId="0" nodeType="afterEffect">
                                  <p:stCondLst>
                                    <p:cond delay="0"/>
                                  </p:stCondLst>
                                  <p:childTnLst>
                                    <p:set>
                                      <p:cBhvr>
                                        <p:cTn id="92" dur="1" fill="hold">
                                          <p:stCondLst>
                                            <p:cond delay="0"/>
                                          </p:stCondLst>
                                        </p:cTn>
                                        <p:tgtEl>
                                          <p:spTgt spid="17">
                                            <p:txEl>
                                              <p:pRg st="10" end="10"/>
                                            </p:txEl>
                                          </p:spTgt>
                                        </p:tgtEl>
                                        <p:attrNameLst>
                                          <p:attrName>style.visibility</p:attrName>
                                        </p:attrNameLst>
                                      </p:cBhvr>
                                      <p:to>
                                        <p:strVal val="visible"/>
                                      </p:to>
                                    </p:set>
                                    <p:animEffect transition="in" filter="fade">
                                      <p:cBhvr>
                                        <p:cTn id="93" dur="500"/>
                                        <p:tgtEl>
                                          <p:spTgt spid="17">
                                            <p:txEl>
                                              <p:pRg st="10" end="10"/>
                                            </p:txEl>
                                          </p:spTgt>
                                        </p:tgtEl>
                                      </p:cBhvr>
                                    </p:animEffect>
                                    <p:anim calcmode="lin" valueType="num">
                                      <p:cBhvr>
                                        <p:cTn id="94" dur="500" fill="hold"/>
                                        <p:tgtEl>
                                          <p:spTgt spid="17">
                                            <p:txEl>
                                              <p:pRg st="10" end="10"/>
                                            </p:txEl>
                                          </p:spTgt>
                                        </p:tgtEl>
                                        <p:attrNameLst>
                                          <p:attrName>ppt_x</p:attrName>
                                        </p:attrNameLst>
                                      </p:cBhvr>
                                      <p:tavLst>
                                        <p:tav tm="0">
                                          <p:val>
                                            <p:strVal val="#ppt_x"/>
                                          </p:val>
                                        </p:tav>
                                        <p:tav tm="100000">
                                          <p:val>
                                            <p:strVal val="#ppt_x"/>
                                          </p:val>
                                        </p:tav>
                                      </p:tavLst>
                                    </p:anim>
                                    <p:anim calcmode="lin" valueType="num">
                                      <p:cBhvr>
                                        <p:cTn id="95" dur="500" fill="hold"/>
                                        <p:tgtEl>
                                          <p:spTgt spid="17">
                                            <p:txEl>
                                              <p:pRg st="10" end="10"/>
                                            </p:txEl>
                                          </p:spTgt>
                                        </p:tgtEl>
                                        <p:attrNameLst>
                                          <p:attrName>ppt_y</p:attrName>
                                        </p:attrNameLst>
                                      </p:cBhvr>
                                      <p:tavLst>
                                        <p:tav tm="0">
                                          <p:val>
                                            <p:strVal val="#ppt_y+.1"/>
                                          </p:val>
                                        </p:tav>
                                        <p:tav tm="100000">
                                          <p:val>
                                            <p:strVal val="#ppt_y"/>
                                          </p:val>
                                        </p:tav>
                                      </p:tavLst>
                                    </p:anim>
                                  </p:childTnLst>
                                </p:cTn>
                              </p:par>
                            </p:childTnLst>
                          </p:cTn>
                        </p:par>
                        <p:par>
                          <p:cTn id="96" fill="hold">
                            <p:stCondLst>
                              <p:cond delay="7500"/>
                            </p:stCondLst>
                            <p:childTnLst>
                              <p:par>
                                <p:cTn id="97" presetID="42" presetClass="entr" presetSubtype="0" fill="hold" grpId="0" nodeType="afterEffect">
                                  <p:stCondLst>
                                    <p:cond delay="0"/>
                                  </p:stCondLst>
                                  <p:childTnLst>
                                    <p:set>
                                      <p:cBhvr>
                                        <p:cTn id="98" dur="1" fill="hold">
                                          <p:stCondLst>
                                            <p:cond delay="0"/>
                                          </p:stCondLst>
                                        </p:cTn>
                                        <p:tgtEl>
                                          <p:spTgt spid="17">
                                            <p:txEl>
                                              <p:pRg st="12" end="12"/>
                                            </p:txEl>
                                          </p:spTgt>
                                        </p:tgtEl>
                                        <p:attrNameLst>
                                          <p:attrName>style.visibility</p:attrName>
                                        </p:attrNameLst>
                                      </p:cBhvr>
                                      <p:to>
                                        <p:strVal val="visible"/>
                                      </p:to>
                                    </p:set>
                                    <p:animEffect transition="in" filter="fade">
                                      <p:cBhvr>
                                        <p:cTn id="99" dur="500"/>
                                        <p:tgtEl>
                                          <p:spTgt spid="17">
                                            <p:txEl>
                                              <p:pRg st="12" end="12"/>
                                            </p:txEl>
                                          </p:spTgt>
                                        </p:tgtEl>
                                      </p:cBhvr>
                                    </p:animEffect>
                                    <p:anim calcmode="lin" valueType="num">
                                      <p:cBhvr>
                                        <p:cTn id="100" dur="500" fill="hold"/>
                                        <p:tgtEl>
                                          <p:spTgt spid="17">
                                            <p:txEl>
                                              <p:pRg st="12" end="12"/>
                                            </p:txEl>
                                          </p:spTgt>
                                        </p:tgtEl>
                                        <p:attrNameLst>
                                          <p:attrName>ppt_x</p:attrName>
                                        </p:attrNameLst>
                                      </p:cBhvr>
                                      <p:tavLst>
                                        <p:tav tm="0">
                                          <p:val>
                                            <p:strVal val="#ppt_x"/>
                                          </p:val>
                                        </p:tav>
                                        <p:tav tm="100000">
                                          <p:val>
                                            <p:strVal val="#ppt_x"/>
                                          </p:val>
                                        </p:tav>
                                      </p:tavLst>
                                    </p:anim>
                                    <p:anim calcmode="lin" valueType="num">
                                      <p:cBhvr>
                                        <p:cTn id="101" dur="500" fill="hold"/>
                                        <p:tgtEl>
                                          <p:spTgt spid="17">
                                            <p:txEl>
                                              <p:pRg st="12" end="12"/>
                                            </p:txEl>
                                          </p:spTgt>
                                        </p:tgtEl>
                                        <p:attrNameLst>
                                          <p:attrName>ppt_y</p:attrName>
                                        </p:attrNameLst>
                                      </p:cBhvr>
                                      <p:tavLst>
                                        <p:tav tm="0">
                                          <p:val>
                                            <p:strVal val="#ppt_y+.1"/>
                                          </p:val>
                                        </p:tav>
                                        <p:tav tm="100000">
                                          <p:val>
                                            <p:strVal val="#ppt_y"/>
                                          </p:val>
                                        </p:tav>
                                      </p:tavLst>
                                    </p:anim>
                                  </p:childTnLst>
                                </p:cTn>
                              </p:par>
                            </p:childTnLst>
                          </p:cTn>
                        </p:par>
                        <p:par>
                          <p:cTn id="102" fill="hold">
                            <p:stCondLst>
                              <p:cond delay="8000"/>
                            </p:stCondLst>
                            <p:childTnLst>
                              <p:par>
                                <p:cTn id="103" presetID="42" presetClass="entr" presetSubtype="0" fill="hold" grpId="0" nodeType="afterEffect">
                                  <p:stCondLst>
                                    <p:cond delay="0"/>
                                  </p:stCondLst>
                                  <p:childTnLst>
                                    <p:set>
                                      <p:cBhvr>
                                        <p:cTn id="104" dur="1" fill="hold">
                                          <p:stCondLst>
                                            <p:cond delay="0"/>
                                          </p:stCondLst>
                                        </p:cTn>
                                        <p:tgtEl>
                                          <p:spTgt spid="17">
                                            <p:txEl>
                                              <p:pRg st="14" end="14"/>
                                            </p:txEl>
                                          </p:spTgt>
                                        </p:tgtEl>
                                        <p:attrNameLst>
                                          <p:attrName>style.visibility</p:attrName>
                                        </p:attrNameLst>
                                      </p:cBhvr>
                                      <p:to>
                                        <p:strVal val="visible"/>
                                      </p:to>
                                    </p:set>
                                    <p:animEffect transition="in" filter="fade">
                                      <p:cBhvr>
                                        <p:cTn id="105" dur="500"/>
                                        <p:tgtEl>
                                          <p:spTgt spid="17">
                                            <p:txEl>
                                              <p:pRg st="14" end="14"/>
                                            </p:txEl>
                                          </p:spTgt>
                                        </p:tgtEl>
                                      </p:cBhvr>
                                    </p:animEffect>
                                    <p:anim calcmode="lin" valueType="num">
                                      <p:cBhvr>
                                        <p:cTn id="106" dur="500" fill="hold"/>
                                        <p:tgtEl>
                                          <p:spTgt spid="17">
                                            <p:txEl>
                                              <p:pRg st="14" end="14"/>
                                            </p:txEl>
                                          </p:spTgt>
                                        </p:tgtEl>
                                        <p:attrNameLst>
                                          <p:attrName>ppt_x</p:attrName>
                                        </p:attrNameLst>
                                      </p:cBhvr>
                                      <p:tavLst>
                                        <p:tav tm="0">
                                          <p:val>
                                            <p:strVal val="#ppt_x"/>
                                          </p:val>
                                        </p:tav>
                                        <p:tav tm="100000">
                                          <p:val>
                                            <p:strVal val="#ppt_x"/>
                                          </p:val>
                                        </p:tav>
                                      </p:tavLst>
                                    </p:anim>
                                    <p:anim calcmode="lin" valueType="num">
                                      <p:cBhvr>
                                        <p:cTn id="107" dur="500" fill="hold"/>
                                        <p:tgtEl>
                                          <p:spTgt spid="17">
                                            <p:txEl>
                                              <p:pRg st="14" end="14"/>
                                            </p:txEl>
                                          </p:spTgt>
                                        </p:tgtEl>
                                        <p:attrNameLst>
                                          <p:attrName>ppt_y</p:attrName>
                                        </p:attrNameLst>
                                      </p:cBhvr>
                                      <p:tavLst>
                                        <p:tav tm="0">
                                          <p:val>
                                            <p:strVal val="#ppt_y+.1"/>
                                          </p:val>
                                        </p:tav>
                                        <p:tav tm="100000">
                                          <p:val>
                                            <p:strVal val="#ppt_y"/>
                                          </p:val>
                                        </p:tav>
                                      </p:tavLst>
                                    </p:anim>
                                  </p:childTnLst>
                                </p:cTn>
                              </p:par>
                            </p:childTnLst>
                          </p:cTn>
                        </p:par>
                        <p:par>
                          <p:cTn id="108" fill="hold">
                            <p:stCondLst>
                              <p:cond delay="8500"/>
                            </p:stCondLst>
                            <p:childTnLst>
                              <p:par>
                                <p:cTn id="109" presetID="42" presetClass="entr" presetSubtype="0" fill="hold" grpId="0" nodeType="afterEffect">
                                  <p:stCondLst>
                                    <p:cond delay="0"/>
                                  </p:stCondLst>
                                  <p:childTnLst>
                                    <p:set>
                                      <p:cBhvr>
                                        <p:cTn id="110" dur="1" fill="hold">
                                          <p:stCondLst>
                                            <p:cond delay="0"/>
                                          </p:stCondLst>
                                        </p:cTn>
                                        <p:tgtEl>
                                          <p:spTgt spid="17">
                                            <p:txEl>
                                              <p:pRg st="16" end="16"/>
                                            </p:txEl>
                                          </p:spTgt>
                                        </p:tgtEl>
                                        <p:attrNameLst>
                                          <p:attrName>style.visibility</p:attrName>
                                        </p:attrNameLst>
                                      </p:cBhvr>
                                      <p:to>
                                        <p:strVal val="visible"/>
                                      </p:to>
                                    </p:set>
                                    <p:animEffect transition="in" filter="fade">
                                      <p:cBhvr>
                                        <p:cTn id="111" dur="500"/>
                                        <p:tgtEl>
                                          <p:spTgt spid="17">
                                            <p:txEl>
                                              <p:pRg st="16" end="16"/>
                                            </p:txEl>
                                          </p:spTgt>
                                        </p:tgtEl>
                                      </p:cBhvr>
                                    </p:animEffect>
                                    <p:anim calcmode="lin" valueType="num">
                                      <p:cBhvr>
                                        <p:cTn id="112" dur="500" fill="hold"/>
                                        <p:tgtEl>
                                          <p:spTgt spid="17">
                                            <p:txEl>
                                              <p:pRg st="16" end="16"/>
                                            </p:txEl>
                                          </p:spTgt>
                                        </p:tgtEl>
                                        <p:attrNameLst>
                                          <p:attrName>ppt_x</p:attrName>
                                        </p:attrNameLst>
                                      </p:cBhvr>
                                      <p:tavLst>
                                        <p:tav tm="0">
                                          <p:val>
                                            <p:strVal val="#ppt_x"/>
                                          </p:val>
                                        </p:tav>
                                        <p:tav tm="100000">
                                          <p:val>
                                            <p:strVal val="#ppt_x"/>
                                          </p:val>
                                        </p:tav>
                                      </p:tavLst>
                                    </p:anim>
                                    <p:anim calcmode="lin" valueType="num">
                                      <p:cBhvr>
                                        <p:cTn id="113" dur="500" fill="hold"/>
                                        <p:tgtEl>
                                          <p:spTgt spid="17">
                                            <p:txEl>
                                              <p:pRg st="16" end="16"/>
                                            </p:txEl>
                                          </p:spTgt>
                                        </p:tgtEl>
                                        <p:attrNameLst>
                                          <p:attrName>ppt_y</p:attrName>
                                        </p:attrNameLst>
                                      </p:cBhvr>
                                      <p:tavLst>
                                        <p:tav tm="0">
                                          <p:val>
                                            <p:strVal val="#ppt_y+.1"/>
                                          </p:val>
                                        </p:tav>
                                        <p:tav tm="100000">
                                          <p:val>
                                            <p:strVal val="#ppt_y"/>
                                          </p:val>
                                        </p:tav>
                                      </p:tavLst>
                                    </p:anim>
                                  </p:childTnLst>
                                </p:cTn>
                              </p:par>
                            </p:childTnLst>
                          </p:cTn>
                        </p:par>
                        <p:par>
                          <p:cTn id="114" fill="hold">
                            <p:stCondLst>
                              <p:cond delay="9000"/>
                            </p:stCondLst>
                            <p:childTnLst>
                              <p:par>
                                <p:cTn id="115" presetID="42" presetClass="entr" presetSubtype="0" fill="hold" grpId="0" nodeType="afterEffect">
                                  <p:stCondLst>
                                    <p:cond delay="0"/>
                                  </p:stCondLst>
                                  <p:childTnLst>
                                    <p:set>
                                      <p:cBhvr>
                                        <p:cTn id="116" dur="1" fill="hold">
                                          <p:stCondLst>
                                            <p:cond delay="0"/>
                                          </p:stCondLst>
                                        </p:cTn>
                                        <p:tgtEl>
                                          <p:spTgt spid="15">
                                            <p:txEl>
                                              <p:pRg st="0" end="0"/>
                                            </p:txEl>
                                          </p:spTgt>
                                        </p:tgtEl>
                                        <p:attrNameLst>
                                          <p:attrName>style.visibility</p:attrName>
                                        </p:attrNameLst>
                                      </p:cBhvr>
                                      <p:to>
                                        <p:strVal val="visible"/>
                                      </p:to>
                                    </p:set>
                                    <p:animEffect transition="in" filter="fade">
                                      <p:cBhvr>
                                        <p:cTn id="117" dur="500"/>
                                        <p:tgtEl>
                                          <p:spTgt spid="15">
                                            <p:txEl>
                                              <p:pRg st="0" end="0"/>
                                            </p:txEl>
                                          </p:spTgt>
                                        </p:tgtEl>
                                      </p:cBhvr>
                                    </p:animEffect>
                                    <p:anim calcmode="lin" valueType="num">
                                      <p:cBhvr>
                                        <p:cTn id="118" dur="500" fill="hold"/>
                                        <p:tgtEl>
                                          <p:spTgt spid="15">
                                            <p:txEl>
                                              <p:pRg st="0" end="0"/>
                                            </p:txEl>
                                          </p:spTgt>
                                        </p:tgtEl>
                                        <p:attrNameLst>
                                          <p:attrName>ppt_x</p:attrName>
                                        </p:attrNameLst>
                                      </p:cBhvr>
                                      <p:tavLst>
                                        <p:tav tm="0">
                                          <p:val>
                                            <p:strVal val="#ppt_x"/>
                                          </p:val>
                                        </p:tav>
                                        <p:tav tm="100000">
                                          <p:val>
                                            <p:strVal val="#ppt_x"/>
                                          </p:val>
                                        </p:tav>
                                      </p:tavLst>
                                    </p:anim>
                                    <p:anim calcmode="lin" valueType="num">
                                      <p:cBhvr>
                                        <p:cTn id="119" dur="500" fill="hold"/>
                                        <p:tgtEl>
                                          <p:spTgt spid="15">
                                            <p:txEl>
                                              <p:pRg st="0" end="0"/>
                                            </p:txEl>
                                          </p:spTgt>
                                        </p:tgtEl>
                                        <p:attrNameLst>
                                          <p:attrName>ppt_y</p:attrName>
                                        </p:attrNameLst>
                                      </p:cBhvr>
                                      <p:tavLst>
                                        <p:tav tm="0">
                                          <p:val>
                                            <p:strVal val="#ppt_y+.1"/>
                                          </p:val>
                                        </p:tav>
                                        <p:tav tm="100000">
                                          <p:val>
                                            <p:strVal val="#ppt_y"/>
                                          </p:val>
                                        </p:tav>
                                      </p:tavLst>
                                    </p:anim>
                                  </p:childTnLst>
                                </p:cTn>
                              </p:par>
                            </p:childTnLst>
                          </p:cTn>
                        </p:par>
                        <p:par>
                          <p:cTn id="120" fill="hold">
                            <p:stCondLst>
                              <p:cond delay="9500"/>
                            </p:stCondLst>
                            <p:childTnLst>
                              <p:par>
                                <p:cTn id="121" presetID="42" presetClass="entr" presetSubtype="0" fill="hold" grpId="0" nodeType="afterEffect">
                                  <p:stCondLst>
                                    <p:cond delay="0"/>
                                  </p:stCondLst>
                                  <p:childTnLst>
                                    <p:set>
                                      <p:cBhvr>
                                        <p:cTn id="122" dur="1" fill="hold">
                                          <p:stCondLst>
                                            <p:cond delay="0"/>
                                          </p:stCondLst>
                                        </p:cTn>
                                        <p:tgtEl>
                                          <p:spTgt spid="15">
                                            <p:txEl>
                                              <p:pRg st="2" end="2"/>
                                            </p:txEl>
                                          </p:spTgt>
                                        </p:tgtEl>
                                        <p:attrNameLst>
                                          <p:attrName>style.visibility</p:attrName>
                                        </p:attrNameLst>
                                      </p:cBhvr>
                                      <p:to>
                                        <p:strVal val="visible"/>
                                      </p:to>
                                    </p:set>
                                    <p:animEffect transition="in" filter="fade">
                                      <p:cBhvr>
                                        <p:cTn id="123" dur="500"/>
                                        <p:tgtEl>
                                          <p:spTgt spid="15">
                                            <p:txEl>
                                              <p:pRg st="2" end="2"/>
                                            </p:txEl>
                                          </p:spTgt>
                                        </p:tgtEl>
                                      </p:cBhvr>
                                    </p:animEffect>
                                    <p:anim calcmode="lin" valueType="num">
                                      <p:cBhvr>
                                        <p:cTn id="124" dur="500" fill="hold"/>
                                        <p:tgtEl>
                                          <p:spTgt spid="15">
                                            <p:txEl>
                                              <p:pRg st="2" end="2"/>
                                            </p:txEl>
                                          </p:spTgt>
                                        </p:tgtEl>
                                        <p:attrNameLst>
                                          <p:attrName>ppt_x</p:attrName>
                                        </p:attrNameLst>
                                      </p:cBhvr>
                                      <p:tavLst>
                                        <p:tav tm="0">
                                          <p:val>
                                            <p:strVal val="#ppt_x"/>
                                          </p:val>
                                        </p:tav>
                                        <p:tav tm="100000">
                                          <p:val>
                                            <p:strVal val="#ppt_x"/>
                                          </p:val>
                                        </p:tav>
                                      </p:tavLst>
                                    </p:anim>
                                    <p:anim calcmode="lin" valueType="num">
                                      <p:cBhvr>
                                        <p:cTn id="125" dur="500" fill="hold"/>
                                        <p:tgtEl>
                                          <p:spTgt spid="15">
                                            <p:txEl>
                                              <p:pRg st="2" end="2"/>
                                            </p:txEl>
                                          </p:spTgt>
                                        </p:tgtEl>
                                        <p:attrNameLst>
                                          <p:attrName>ppt_y</p:attrName>
                                        </p:attrNameLst>
                                      </p:cBhvr>
                                      <p:tavLst>
                                        <p:tav tm="0">
                                          <p:val>
                                            <p:strVal val="#ppt_y+.1"/>
                                          </p:val>
                                        </p:tav>
                                        <p:tav tm="100000">
                                          <p:val>
                                            <p:strVal val="#ppt_y"/>
                                          </p:val>
                                        </p:tav>
                                      </p:tavLst>
                                    </p:anim>
                                  </p:childTnLst>
                                </p:cTn>
                              </p:par>
                            </p:childTnLst>
                          </p:cTn>
                        </p:par>
                        <p:par>
                          <p:cTn id="126" fill="hold">
                            <p:stCondLst>
                              <p:cond delay="10000"/>
                            </p:stCondLst>
                            <p:childTnLst>
                              <p:par>
                                <p:cTn id="127" presetID="42" presetClass="entr" presetSubtype="0" fill="hold" grpId="0" nodeType="afterEffect">
                                  <p:stCondLst>
                                    <p:cond delay="0"/>
                                  </p:stCondLst>
                                  <p:childTnLst>
                                    <p:set>
                                      <p:cBhvr>
                                        <p:cTn id="128" dur="1" fill="hold">
                                          <p:stCondLst>
                                            <p:cond delay="0"/>
                                          </p:stCondLst>
                                        </p:cTn>
                                        <p:tgtEl>
                                          <p:spTgt spid="15">
                                            <p:txEl>
                                              <p:pRg st="4" end="4"/>
                                            </p:txEl>
                                          </p:spTgt>
                                        </p:tgtEl>
                                        <p:attrNameLst>
                                          <p:attrName>style.visibility</p:attrName>
                                        </p:attrNameLst>
                                      </p:cBhvr>
                                      <p:to>
                                        <p:strVal val="visible"/>
                                      </p:to>
                                    </p:set>
                                    <p:animEffect transition="in" filter="fade">
                                      <p:cBhvr>
                                        <p:cTn id="129" dur="500"/>
                                        <p:tgtEl>
                                          <p:spTgt spid="15">
                                            <p:txEl>
                                              <p:pRg st="4" end="4"/>
                                            </p:txEl>
                                          </p:spTgt>
                                        </p:tgtEl>
                                      </p:cBhvr>
                                    </p:animEffect>
                                    <p:anim calcmode="lin" valueType="num">
                                      <p:cBhvr>
                                        <p:cTn id="130" dur="500" fill="hold"/>
                                        <p:tgtEl>
                                          <p:spTgt spid="15">
                                            <p:txEl>
                                              <p:pRg st="4" end="4"/>
                                            </p:txEl>
                                          </p:spTgt>
                                        </p:tgtEl>
                                        <p:attrNameLst>
                                          <p:attrName>ppt_x</p:attrName>
                                        </p:attrNameLst>
                                      </p:cBhvr>
                                      <p:tavLst>
                                        <p:tav tm="0">
                                          <p:val>
                                            <p:strVal val="#ppt_x"/>
                                          </p:val>
                                        </p:tav>
                                        <p:tav tm="100000">
                                          <p:val>
                                            <p:strVal val="#ppt_x"/>
                                          </p:val>
                                        </p:tav>
                                      </p:tavLst>
                                    </p:anim>
                                    <p:anim calcmode="lin" valueType="num">
                                      <p:cBhvr>
                                        <p:cTn id="131" dur="500" fill="hold"/>
                                        <p:tgtEl>
                                          <p:spTgt spid="15">
                                            <p:txEl>
                                              <p:pRg st="4" end="4"/>
                                            </p:txEl>
                                          </p:spTgt>
                                        </p:tgtEl>
                                        <p:attrNameLst>
                                          <p:attrName>ppt_y</p:attrName>
                                        </p:attrNameLst>
                                      </p:cBhvr>
                                      <p:tavLst>
                                        <p:tav tm="0">
                                          <p:val>
                                            <p:strVal val="#ppt_y+.1"/>
                                          </p:val>
                                        </p:tav>
                                        <p:tav tm="100000">
                                          <p:val>
                                            <p:strVal val="#ppt_y"/>
                                          </p:val>
                                        </p:tav>
                                      </p:tavLst>
                                    </p:anim>
                                  </p:childTnLst>
                                </p:cTn>
                              </p:par>
                            </p:childTnLst>
                          </p:cTn>
                        </p:par>
                        <p:par>
                          <p:cTn id="132" fill="hold">
                            <p:stCondLst>
                              <p:cond delay="10500"/>
                            </p:stCondLst>
                            <p:childTnLst>
                              <p:par>
                                <p:cTn id="133" presetID="42" presetClass="entr" presetSubtype="0" fill="hold" grpId="0" nodeType="afterEffect">
                                  <p:stCondLst>
                                    <p:cond delay="0"/>
                                  </p:stCondLst>
                                  <p:childTnLst>
                                    <p:set>
                                      <p:cBhvr>
                                        <p:cTn id="134" dur="1" fill="hold">
                                          <p:stCondLst>
                                            <p:cond delay="0"/>
                                          </p:stCondLst>
                                        </p:cTn>
                                        <p:tgtEl>
                                          <p:spTgt spid="15">
                                            <p:txEl>
                                              <p:pRg st="6" end="6"/>
                                            </p:txEl>
                                          </p:spTgt>
                                        </p:tgtEl>
                                        <p:attrNameLst>
                                          <p:attrName>style.visibility</p:attrName>
                                        </p:attrNameLst>
                                      </p:cBhvr>
                                      <p:to>
                                        <p:strVal val="visible"/>
                                      </p:to>
                                    </p:set>
                                    <p:animEffect transition="in" filter="fade">
                                      <p:cBhvr>
                                        <p:cTn id="135" dur="500"/>
                                        <p:tgtEl>
                                          <p:spTgt spid="15">
                                            <p:txEl>
                                              <p:pRg st="6" end="6"/>
                                            </p:txEl>
                                          </p:spTgt>
                                        </p:tgtEl>
                                      </p:cBhvr>
                                    </p:animEffect>
                                    <p:anim calcmode="lin" valueType="num">
                                      <p:cBhvr>
                                        <p:cTn id="136" dur="500" fill="hold"/>
                                        <p:tgtEl>
                                          <p:spTgt spid="15">
                                            <p:txEl>
                                              <p:pRg st="6" end="6"/>
                                            </p:txEl>
                                          </p:spTgt>
                                        </p:tgtEl>
                                        <p:attrNameLst>
                                          <p:attrName>ppt_x</p:attrName>
                                        </p:attrNameLst>
                                      </p:cBhvr>
                                      <p:tavLst>
                                        <p:tav tm="0">
                                          <p:val>
                                            <p:strVal val="#ppt_x"/>
                                          </p:val>
                                        </p:tav>
                                        <p:tav tm="100000">
                                          <p:val>
                                            <p:strVal val="#ppt_x"/>
                                          </p:val>
                                        </p:tav>
                                      </p:tavLst>
                                    </p:anim>
                                    <p:anim calcmode="lin" valueType="num">
                                      <p:cBhvr>
                                        <p:cTn id="137" dur="500" fill="hold"/>
                                        <p:tgtEl>
                                          <p:spTgt spid="15">
                                            <p:txEl>
                                              <p:pRg st="6" end="6"/>
                                            </p:txEl>
                                          </p:spTgt>
                                        </p:tgtEl>
                                        <p:attrNameLst>
                                          <p:attrName>ppt_y</p:attrName>
                                        </p:attrNameLst>
                                      </p:cBhvr>
                                      <p:tavLst>
                                        <p:tav tm="0">
                                          <p:val>
                                            <p:strVal val="#ppt_y+.1"/>
                                          </p:val>
                                        </p:tav>
                                        <p:tav tm="100000">
                                          <p:val>
                                            <p:strVal val="#ppt_y"/>
                                          </p:val>
                                        </p:tav>
                                      </p:tavLst>
                                    </p:anim>
                                  </p:childTnLst>
                                </p:cTn>
                              </p:par>
                            </p:childTnLst>
                          </p:cTn>
                        </p:par>
                        <p:par>
                          <p:cTn id="138" fill="hold">
                            <p:stCondLst>
                              <p:cond delay="11000"/>
                            </p:stCondLst>
                            <p:childTnLst>
                              <p:par>
                                <p:cTn id="139" presetID="42" presetClass="entr" presetSubtype="0" fill="hold" grpId="0" nodeType="afterEffect">
                                  <p:stCondLst>
                                    <p:cond delay="0"/>
                                  </p:stCondLst>
                                  <p:childTnLst>
                                    <p:set>
                                      <p:cBhvr>
                                        <p:cTn id="140" dur="1" fill="hold">
                                          <p:stCondLst>
                                            <p:cond delay="0"/>
                                          </p:stCondLst>
                                        </p:cTn>
                                        <p:tgtEl>
                                          <p:spTgt spid="15">
                                            <p:txEl>
                                              <p:pRg st="8" end="8"/>
                                            </p:txEl>
                                          </p:spTgt>
                                        </p:tgtEl>
                                        <p:attrNameLst>
                                          <p:attrName>style.visibility</p:attrName>
                                        </p:attrNameLst>
                                      </p:cBhvr>
                                      <p:to>
                                        <p:strVal val="visible"/>
                                      </p:to>
                                    </p:set>
                                    <p:animEffect transition="in" filter="fade">
                                      <p:cBhvr>
                                        <p:cTn id="141" dur="500"/>
                                        <p:tgtEl>
                                          <p:spTgt spid="15">
                                            <p:txEl>
                                              <p:pRg st="8" end="8"/>
                                            </p:txEl>
                                          </p:spTgt>
                                        </p:tgtEl>
                                      </p:cBhvr>
                                    </p:animEffect>
                                    <p:anim calcmode="lin" valueType="num">
                                      <p:cBhvr>
                                        <p:cTn id="142" dur="500" fill="hold"/>
                                        <p:tgtEl>
                                          <p:spTgt spid="15">
                                            <p:txEl>
                                              <p:pRg st="8" end="8"/>
                                            </p:txEl>
                                          </p:spTgt>
                                        </p:tgtEl>
                                        <p:attrNameLst>
                                          <p:attrName>ppt_x</p:attrName>
                                        </p:attrNameLst>
                                      </p:cBhvr>
                                      <p:tavLst>
                                        <p:tav tm="0">
                                          <p:val>
                                            <p:strVal val="#ppt_x"/>
                                          </p:val>
                                        </p:tav>
                                        <p:tav tm="100000">
                                          <p:val>
                                            <p:strVal val="#ppt_x"/>
                                          </p:val>
                                        </p:tav>
                                      </p:tavLst>
                                    </p:anim>
                                    <p:anim calcmode="lin" valueType="num">
                                      <p:cBhvr>
                                        <p:cTn id="143" dur="500" fill="hold"/>
                                        <p:tgtEl>
                                          <p:spTgt spid="15">
                                            <p:txEl>
                                              <p:pRg st="8" end="8"/>
                                            </p:txEl>
                                          </p:spTgt>
                                        </p:tgtEl>
                                        <p:attrNameLst>
                                          <p:attrName>ppt_y</p:attrName>
                                        </p:attrNameLst>
                                      </p:cBhvr>
                                      <p:tavLst>
                                        <p:tav tm="0">
                                          <p:val>
                                            <p:strVal val="#ppt_y+.1"/>
                                          </p:val>
                                        </p:tav>
                                        <p:tav tm="100000">
                                          <p:val>
                                            <p:strVal val="#ppt_y"/>
                                          </p:val>
                                        </p:tav>
                                      </p:tavLst>
                                    </p:anim>
                                  </p:childTnLst>
                                </p:cTn>
                              </p:par>
                            </p:childTnLst>
                          </p:cTn>
                        </p:par>
                        <p:par>
                          <p:cTn id="144" fill="hold">
                            <p:stCondLst>
                              <p:cond delay="11500"/>
                            </p:stCondLst>
                            <p:childTnLst>
                              <p:par>
                                <p:cTn id="145" presetID="42" presetClass="entr" presetSubtype="0" fill="hold" grpId="0" nodeType="afterEffect">
                                  <p:stCondLst>
                                    <p:cond delay="0"/>
                                  </p:stCondLst>
                                  <p:childTnLst>
                                    <p:set>
                                      <p:cBhvr>
                                        <p:cTn id="146" dur="1" fill="hold">
                                          <p:stCondLst>
                                            <p:cond delay="0"/>
                                          </p:stCondLst>
                                        </p:cTn>
                                        <p:tgtEl>
                                          <p:spTgt spid="15">
                                            <p:txEl>
                                              <p:pRg st="10" end="10"/>
                                            </p:txEl>
                                          </p:spTgt>
                                        </p:tgtEl>
                                        <p:attrNameLst>
                                          <p:attrName>style.visibility</p:attrName>
                                        </p:attrNameLst>
                                      </p:cBhvr>
                                      <p:to>
                                        <p:strVal val="visible"/>
                                      </p:to>
                                    </p:set>
                                    <p:animEffect transition="in" filter="fade">
                                      <p:cBhvr>
                                        <p:cTn id="147" dur="500"/>
                                        <p:tgtEl>
                                          <p:spTgt spid="15">
                                            <p:txEl>
                                              <p:pRg st="10" end="10"/>
                                            </p:txEl>
                                          </p:spTgt>
                                        </p:tgtEl>
                                      </p:cBhvr>
                                    </p:animEffect>
                                    <p:anim calcmode="lin" valueType="num">
                                      <p:cBhvr>
                                        <p:cTn id="148" dur="500" fill="hold"/>
                                        <p:tgtEl>
                                          <p:spTgt spid="15">
                                            <p:txEl>
                                              <p:pRg st="10" end="10"/>
                                            </p:txEl>
                                          </p:spTgt>
                                        </p:tgtEl>
                                        <p:attrNameLst>
                                          <p:attrName>ppt_x</p:attrName>
                                        </p:attrNameLst>
                                      </p:cBhvr>
                                      <p:tavLst>
                                        <p:tav tm="0">
                                          <p:val>
                                            <p:strVal val="#ppt_x"/>
                                          </p:val>
                                        </p:tav>
                                        <p:tav tm="100000">
                                          <p:val>
                                            <p:strVal val="#ppt_x"/>
                                          </p:val>
                                        </p:tav>
                                      </p:tavLst>
                                    </p:anim>
                                    <p:anim calcmode="lin" valueType="num">
                                      <p:cBhvr>
                                        <p:cTn id="149" dur="500" fill="hold"/>
                                        <p:tgtEl>
                                          <p:spTgt spid="15">
                                            <p:txEl>
                                              <p:pRg st="10" end="10"/>
                                            </p:txEl>
                                          </p:spTgt>
                                        </p:tgtEl>
                                        <p:attrNameLst>
                                          <p:attrName>ppt_y</p:attrName>
                                        </p:attrNameLst>
                                      </p:cBhvr>
                                      <p:tavLst>
                                        <p:tav tm="0">
                                          <p:val>
                                            <p:strVal val="#ppt_y+.1"/>
                                          </p:val>
                                        </p:tav>
                                        <p:tav tm="100000">
                                          <p:val>
                                            <p:strVal val="#ppt_y"/>
                                          </p:val>
                                        </p:tav>
                                      </p:tavLst>
                                    </p:anim>
                                  </p:childTnLst>
                                </p:cTn>
                              </p:par>
                            </p:childTnLst>
                          </p:cTn>
                        </p:par>
                        <p:par>
                          <p:cTn id="150" fill="hold">
                            <p:stCondLst>
                              <p:cond delay="12000"/>
                            </p:stCondLst>
                            <p:childTnLst>
                              <p:par>
                                <p:cTn id="151" presetID="42" presetClass="entr" presetSubtype="0" fill="hold" grpId="0" nodeType="afterEffect">
                                  <p:stCondLst>
                                    <p:cond delay="0"/>
                                  </p:stCondLst>
                                  <p:childTnLst>
                                    <p:set>
                                      <p:cBhvr>
                                        <p:cTn id="152" dur="1" fill="hold">
                                          <p:stCondLst>
                                            <p:cond delay="0"/>
                                          </p:stCondLst>
                                        </p:cTn>
                                        <p:tgtEl>
                                          <p:spTgt spid="15">
                                            <p:txEl>
                                              <p:pRg st="12" end="12"/>
                                            </p:txEl>
                                          </p:spTgt>
                                        </p:tgtEl>
                                        <p:attrNameLst>
                                          <p:attrName>style.visibility</p:attrName>
                                        </p:attrNameLst>
                                      </p:cBhvr>
                                      <p:to>
                                        <p:strVal val="visible"/>
                                      </p:to>
                                    </p:set>
                                    <p:animEffect transition="in" filter="fade">
                                      <p:cBhvr>
                                        <p:cTn id="153" dur="500"/>
                                        <p:tgtEl>
                                          <p:spTgt spid="15">
                                            <p:txEl>
                                              <p:pRg st="12" end="12"/>
                                            </p:txEl>
                                          </p:spTgt>
                                        </p:tgtEl>
                                      </p:cBhvr>
                                    </p:animEffect>
                                    <p:anim calcmode="lin" valueType="num">
                                      <p:cBhvr>
                                        <p:cTn id="154" dur="500" fill="hold"/>
                                        <p:tgtEl>
                                          <p:spTgt spid="15">
                                            <p:txEl>
                                              <p:pRg st="12" end="12"/>
                                            </p:txEl>
                                          </p:spTgt>
                                        </p:tgtEl>
                                        <p:attrNameLst>
                                          <p:attrName>ppt_x</p:attrName>
                                        </p:attrNameLst>
                                      </p:cBhvr>
                                      <p:tavLst>
                                        <p:tav tm="0">
                                          <p:val>
                                            <p:strVal val="#ppt_x"/>
                                          </p:val>
                                        </p:tav>
                                        <p:tav tm="100000">
                                          <p:val>
                                            <p:strVal val="#ppt_x"/>
                                          </p:val>
                                        </p:tav>
                                      </p:tavLst>
                                    </p:anim>
                                    <p:anim calcmode="lin" valueType="num">
                                      <p:cBhvr>
                                        <p:cTn id="155" dur="500" fill="hold"/>
                                        <p:tgtEl>
                                          <p:spTgt spid="15">
                                            <p:txEl>
                                              <p:pRg st="12" end="12"/>
                                            </p:txEl>
                                          </p:spTgt>
                                        </p:tgtEl>
                                        <p:attrNameLst>
                                          <p:attrName>ppt_y</p:attrName>
                                        </p:attrNameLst>
                                      </p:cBhvr>
                                      <p:tavLst>
                                        <p:tav tm="0">
                                          <p:val>
                                            <p:strVal val="#ppt_y+.1"/>
                                          </p:val>
                                        </p:tav>
                                        <p:tav tm="100000">
                                          <p:val>
                                            <p:strVal val="#ppt_y"/>
                                          </p:val>
                                        </p:tav>
                                      </p:tavLst>
                                    </p:anim>
                                  </p:childTnLst>
                                </p:cTn>
                              </p:par>
                            </p:childTnLst>
                          </p:cTn>
                        </p:par>
                        <p:par>
                          <p:cTn id="156" fill="hold">
                            <p:stCondLst>
                              <p:cond delay="12500"/>
                            </p:stCondLst>
                            <p:childTnLst>
                              <p:par>
                                <p:cTn id="157" presetID="42" presetClass="entr" presetSubtype="0" fill="hold" grpId="0" nodeType="afterEffect">
                                  <p:stCondLst>
                                    <p:cond delay="0"/>
                                  </p:stCondLst>
                                  <p:childTnLst>
                                    <p:set>
                                      <p:cBhvr>
                                        <p:cTn id="158" dur="1" fill="hold">
                                          <p:stCondLst>
                                            <p:cond delay="0"/>
                                          </p:stCondLst>
                                        </p:cTn>
                                        <p:tgtEl>
                                          <p:spTgt spid="15">
                                            <p:txEl>
                                              <p:pRg st="14" end="14"/>
                                            </p:txEl>
                                          </p:spTgt>
                                        </p:tgtEl>
                                        <p:attrNameLst>
                                          <p:attrName>style.visibility</p:attrName>
                                        </p:attrNameLst>
                                      </p:cBhvr>
                                      <p:to>
                                        <p:strVal val="visible"/>
                                      </p:to>
                                    </p:set>
                                    <p:animEffect transition="in" filter="fade">
                                      <p:cBhvr>
                                        <p:cTn id="159" dur="500"/>
                                        <p:tgtEl>
                                          <p:spTgt spid="15">
                                            <p:txEl>
                                              <p:pRg st="14" end="14"/>
                                            </p:txEl>
                                          </p:spTgt>
                                        </p:tgtEl>
                                      </p:cBhvr>
                                    </p:animEffect>
                                    <p:anim calcmode="lin" valueType="num">
                                      <p:cBhvr>
                                        <p:cTn id="160" dur="500" fill="hold"/>
                                        <p:tgtEl>
                                          <p:spTgt spid="15">
                                            <p:txEl>
                                              <p:pRg st="14" end="14"/>
                                            </p:txEl>
                                          </p:spTgt>
                                        </p:tgtEl>
                                        <p:attrNameLst>
                                          <p:attrName>ppt_x</p:attrName>
                                        </p:attrNameLst>
                                      </p:cBhvr>
                                      <p:tavLst>
                                        <p:tav tm="0">
                                          <p:val>
                                            <p:strVal val="#ppt_x"/>
                                          </p:val>
                                        </p:tav>
                                        <p:tav tm="100000">
                                          <p:val>
                                            <p:strVal val="#ppt_x"/>
                                          </p:val>
                                        </p:tav>
                                      </p:tavLst>
                                    </p:anim>
                                    <p:anim calcmode="lin" valueType="num">
                                      <p:cBhvr>
                                        <p:cTn id="161" dur="500" fill="hold"/>
                                        <p:tgtEl>
                                          <p:spTgt spid="15">
                                            <p:txEl>
                                              <p:pRg st="14" end="14"/>
                                            </p:txEl>
                                          </p:spTgt>
                                        </p:tgtEl>
                                        <p:attrNameLst>
                                          <p:attrName>ppt_y</p:attrName>
                                        </p:attrNameLst>
                                      </p:cBhvr>
                                      <p:tavLst>
                                        <p:tav tm="0">
                                          <p:val>
                                            <p:strVal val="#ppt_y+.1"/>
                                          </p:val>
                                        </p:tav>
                                        <p:tav tm="100000">
                                          <p:val>
                                            <p:strVal val="#ppt_y"/>
                                          </p:val>
                                        </p:tav>
                                      </p:tavLst>
                                    </p:anim>
                                  </p:childTnLst>
                                </p:cTn>
                              </p:par>
                            </p:childTnLst>
                          </p:cTn>
                        </p:par>
                        <p:par>
                          <p:cTn id="162" fill="hold">
                            <p:stCondLst>
                              <p:cond delay="13000"/>
                            </p:stCondLst>
                            <p:childTnLst>
                              <p:par>
                                <p:cTn id="163" presetID="42" presetClass="entr" presetSubtype="0" fill="hold" grpId="0" nodeType="afterEffect">
                                  <p:stCondLst>
                                    <p:cond delay="0"/>
                                  </p:stCondLst>
                                  <p:childTnLst>
                                    <p:set>
                                      <p:cBhvr>
                                        <p:cTn id="164" dur="1" fill="hold">
                                          <p:stCondLst>
                                            <p:cond delay="0"/>
                                          </p:stCondLst>
                                        </p:cTn>
                                        <p:tgtEl>
                                          <p:spTgt spid="15">
                                            <p:txEl>
                                              <p:pRg st="16" end="16"/>
                                            </p:txEl>
                                          </p:spTgt>
                                        </p:tgtEl>
                                        <p:attrNameLst>
                                          <p:attrName>style.visibility</p:attrName>
                                        </p:attrNameLst>
                                      </p:cBhvr>
                                      <p:to>
                                        <p:strVal val="visible"/>
                                      </p:to>
                                    </p:set>
                                    <p:animEffect transition="in" filter="fade">
                                      <p:cBhvr>
                                        <p:cTn id="165" dur="500"/>
                                        <p:tgtEl>
                                          <p:spTgt spid="15">
                                            <p:txEl>
                                              <p:pRg st="16" end="16"/>
                                            </p:txEl>
                                          </p:spTgt>
                                        </p:tgtEl>
                                      </p:cBhvr>
                                    </p:animEffect>
                                    <p:anim calcmode="lin" valueType="num">
                                      <p:cBhvr>
                                        <p:cTn id="166" dur="500" fill="hold"/>
                                        <p:tgtEl>
                                          <p:spTgt spid="15">
                                            <p:txEl>
                                              <p:pRg st="16" end="16"/>
                                            </p:txEl>
                                          </p:spTgt>
                                        </p:tgtEl>
                                        <p:attrNameLst>
                                          <p:attrName>ppt_x</p:attrName>
                                        </p:attrNameLst>
                                      </p:cBhvr>
                                      <p:tavLst>
                                        <p:tav tm="0">
                                          <p:val>
                                            <p:strVal val="#ppt_x"/>
                                          </p:val>
                                        </p:tav>
                                        <p:tav tm="100000">
                                          <p:val>
                                            <p:strVal val="#ppt_x"/>
                                          </p:val>
                                        </p:tav>
                                      </p:tavLst>
                                    </p:anim>
                                    <p:anim calcmode="lin" valueType="num">
                                      <p:cBhvr>
                                        <p:cTn id="167" dur="500" fill="hold"/>
                                        <p:tgtEl>
                                          <p:spTgt spid="15">
                                            <p:txEl>
                                              <p:pRg st="16" end="16"/>
                                            </p:txEl>
                                          </p:spTgt>
                                        </p:tgtEl>
                                        <p:attrNameLst>
                                          <p:attrName>ppt_y</p:attrName>
                                        </p:attrNameLst>
                                      </p:cBhvr>
                                      <p:tavLst>
                                        <p:tav tm="0">
                                          <p:val>
                                            <p:strVal val="#ppt_y+.1"/>
                                          </p:val>
                                        </p:tav>
                                        <p:tav tm="100000">
                                          <p:val>
                                            <p:strVal val="#ppt_y"/>
                                          </p:val>
                                        </p:tav>
                                      </p:tavLst>
                                    </p:anim>
                                  </p:childTnLst>
                                </p:cTn>
                              </p:par>
                            </p:childTnLst>
                          </p:cTn>
                        </p:par>
                        <p:par>
                          <p:cTn id="168" fill="hold">
                            <p:stCondLst>
                              <p:cond delay="13500"/>
                            </p:stCondLst>
                            <p:childTnLst>
                              <p:par>
                                <p:cTn id="169" presetID="42" presetClass="entr" presetSubtype="0" fill="hold" grpId="0" nodeType="afterEffect">
                                  <p:stCondLst>
                                    <p:cond delay="0"/>
                                  </p:stCondLst>
                                  <p:childTnLst>
                                    <p:set>
                                      <p:cBhvr>
                                        <p:cTn id="170" dur="1" fill="hold">
                                          <p:stCondLst>
                                            <p:cond delay="0"/>
                                          </p:stCondLst>
                                        </p:cTn>
                                        <p:tgtEl>
                                          <p:spTgt spid="16">
                                            <p:txEl>
                                              <p:pRg st="0" end="0"/>
                                            </p:txEl>
                                          </p:spTgt>
                                        </p:tgtEl>
                                        <p:attrNameLst>
                                          <p:attrName>style.visibility</p:attrName>
                                        </p:attrNameLst>
                                      </p:cBhvr>
                                      <p:to>
                                        <p:strVal val="visible"/>
                                      </p:to>
                                    </p:set>
                                    <p:animEffect transition="in" filter="fade">
                                      <p:cBhvr>
                                        <p:cTn id="171" dur="500"/>
                                        <p:tgtEl>
                                          <p:spTgt spid="16">
                                            <p:txEl>
                                              <p:pRg st="0" end="0"/>
                                            </p:txEl>
                                          </p:spTgt>
                                        </p:tgtEl>
                                      </p:cBhvr>
                                    </p:animEffect>
                                    <p:anim calcmode="lin" valueType="num">
                                      <p:cBhvr>
                                        <p:cTn id="172" dur="500" fill="hold"/>
                                        <p:tgtEl>
                                          <p:spTgt spid="16">
                                            <p:txEl>
                                              <p:pRg st="0" end="0"/>
                                            </p:txEl>
                                          </p:spTgt>
                                        </p:tgtEl>
                                        <p:attrNameLst>
                                          <p:attrName>ppt_x</p:attrName>
                                        </p:attrNameLst>
                                      </p:cBhvr>
                                      <p:tavLst>
                                        <p:tav tm="0">
                                          <p:val>
                                            <p:strVal val="#ppt_x"/>
                                          </p:val>
                                        </p:tav>
                                        <p:tav tm="100000">
                                          <p:val>
                                            <p:strVal val="#ppt_x"/>
                                          </p:val>
                                        </p:tav>
                                      </p:tavLst>
                                    </p:anim>
                                    <p:anim calcmode="lin" valueType="num">
                                      <p:cBhvr>
                                        <p:cTn id="173" dur="500" fill="hold"/>
                                        <p:tgtEl>
                                          <p:spTgt spid="16">
                                            <p:txEl>
                                              <p:pRg st="0" end="0"/>
                                            </p:txEl>
                                          </p:spTgt>
                                        </p:tgtEl>
                                        <p:attrNameLst>
                                          <p:attrName>ppt_y</p:attrName>
                                        </p:attrNameLst>
                                      </p:cBhvr>
                                      <p:tavLst>
                                        <p:tav tm="0">
                                          <p:val>
                                            <p:strVal val="#ppt_y+.1"/>
                                          </p:val>
                                        </p:tav>
                                        <p:tav tm="100000">
                                          <p:val>
                                            <p:strVal val="#ppt_y"/>
                                          </p:val>
                                        </p:tav>
                                      </p:tavLst>
                                    </p:anim>
                                  </p:childTnLst>
                                </p:cTn>
                              </p:par>
                            </p:childTnLst>
                          </p:cTn>
                        </p:par>
                        <p:par>
                          <p:cTn id="174" fill="hold">
                            <p:stCondLst>
                              <p:cond delay="14000"/>
                            </p:stCondLst>
                            <p:childTnLst>
                              <p:par>
                                <p:cTn id="175" presetID="42" presetClass="entr" presetSubtype="0" fill="hold" grpId="0" nodeType="afterEffect">
                                  <p:stCondLst>
                                    <p:cond delay="0"/>
                                  </p:stCondLst>
                                  <p:childTnLst>
                                    <p:set>
                                      <p:cBhvr>
                                        <p:cTn id="176" dur="1" fill="hold">
                                          <p:stCondLst>
                                            <p:cond delay="0"/>
                                          </p:stCondLst>
                                        </p:cTn>
                                        <p:tgtEl>
                                          <p:spTgt spid="16">
                                            <p:txEl>
                                              <p:pRg st="2" end="2"/>
                                            </p:txEl>
                                          </p:spTgt>
                                        </p:tgtEl>
                                        <p:attrNameLst>
                                          <p:attrName>style.visibility</p:attrName>
                                        </p:attrNameLst>
                                      </p:cBhvr>
                                      <p:to>
                                        <p:strVal val="visible"/>
                                      </p:to>
                                    </p:set>
                                    <p:animEffect transition="in" filter="fade">
                                      <p:cBhvr>
                                        <p:cTn id="177" dur="500"/>
                                        <p:tgtEl>
                                          <p:spTgt spid="16">
                                            <p:txEl>
                                              <p:pRg st="2" end="2"/>
                                            </p:txEl>
                                          </p:spTgt>
                                        </p:tgtEl>
                                      </p:cBhvr>
                                    </p:animEffect>
                                    <p:anim calcmode="lin" valueType="num">
                                      <p:cBhvr>
                                        <p:cTn id="178" dur="5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179" dur="5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180" fill="hold">
                            <p:stCondLst>
                              <p:cond delay="14500"/>
                            </p:stCondLst>
                            <p:childTnLst>
                              <p:par>
                                <p:cTn id="181" presetID="42" presetClass="entr" presetSubtype="0" fill="hold" grpId="0" nodeType="afterEffect">
                                  <p:stCondLst>
                                    <p:cond delay="0"/>
                                  </p:stCondLst>
                                  <p:childTnLst>
                                    <p:set>
                                      <p:cBhvr>
                                        <p:cTn id="182" dur="1" fill="hold">
                                          <p:stCondLst>
                                            <p:cond delay="0"/>
                                          </p:stCondLst>
                                        </p:cTn>
                                        <p:tgtEl>
                                          <p:spTgt spid="16">
                                            <p:txEl>
                                              <p:pRg st="4" end="4"/>
                                            </p:txEl>
                                          </p:spTgt>
                                        </p:tgtEl>
                                        <p:attrNameLst>
                                          <p:attrName>style.visibility</p:attrName>
                                        </p:attrNameLst>
                                      </p:cBhvr>
                                      <p:to>
                                        <p:strVal val="visible"/>
                                      </p:to>
                                    </p:set>
                                    <p:animEffect transition="in" filter="fade">
                                      <p:cBhvr>
                                        <p:cTn id="183" dur="500"/>
                                        <p:tgtEl>
                                          <p:spTgt spid="16">
                                            <p:txEl>
                                              <p:pRg st="4" end="4"/>
                                            </p:txEl>
                                          </p:spTgt>
                                        </p:tgtEl>
                                      </p:cBhvr>
                                    </p:animEffect>
                                    <p:anim calcmode="lin" valueType="num">
                                      <p:cBhvr>
                                        <p:cTn id="184" dur="5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85" dur="5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par>
                          <p:cTn id="186" fill="hold">
                            <p:stCondLst>
                              <p:cond delay="15000"/>
                            </p:stCondLst>
                            <p:childTnLst>
                              <p:par>
                                <p:cTn id="187" presetID="42" presetClass="entr" presetSubtype="0" fill="hold" grpId="0" nodeType="afterEffect">
                                  <p:stCondLst>
                                    <p:cond delay="0"/>
                                  </p:stCondLst>
                                  <p:childTnLst>
                                    <p:set>
                                      <p:cBhvr>
                                        <p:cTn id="188" dur="1" fill="hold">
                                          <p:stCondLst>
                                            <p:cond delay="0"/>
                                          </p:stCondLst>
                                        </p:cTn>
                                        <p:tgtEl>
                                          <p:spTgt spid="16">
                                            <p:txEl>
                                              <p:pRg st="6" end="6"/>
                                            </p:txEl>
                                          </p:spTgt>
                                        </p:tgtEl>
                                        <p:attrNameLst>
                                          <p:attrName>style.visibility</p:attrName>
                                        </p:attrNameLst>
                                      </p:cBhvr>
                                      <p:to>
                                        <p:strVal val="visible"/>
                                      </p:to>
                                    </p:set>
                                    <p:animEffect transition="in" filter="fade">
                                      <p:cBhvr>
                                        <p:cTn id="189" dur="500"/>
                                        <p:tgtEl>
                                          <p:spTgt spid="16">
                                            <p:txEl>
                                              <p:pRg st="6" end="6"/>
                                            </p:txEl>
                                          </p:spTgt>
                                        </p:tgtEl>
                                      </p:cBhvr>
                                    </p:animEffect>
                                    <p:anim calcmode="lin" valueType="num">
                                      <p:cBhvr>
                                        <p:cTn id="190" dur="500" fill="hold"/>
                                        <p:tgtEl>
                                          <p:spTgt spid="16">
                                            <p:txEl>
                                              <p:pRg st="6" end="6"/>
                                            </p:txEl>
                                          </p:spTgt>
                                        </p:tgtEl>
                                        <p:attrNameLst>
                                          <p:attrName>ppt_x</p:attrName>
                                        </p:attrNameLst>
                                      </p:cBhvr>
                                      <p:tavLst>
                                        <p:tav tm="0">
                                          <p:val>
                                            <p:strVal val="#ppt_x"/>
                                          </p:val>
                                        </p:tav>
                                        <p:tav tm="100000">
                                          <p:val>
                                            <p:strVal val="#ppt_x"/>
                                          </p:val>
                                        </p:tav>
                                      </p:tavLst>
                                    </p:anim>
                                    <p:anim calcmode="lin" valueType="num">
                                      <p:cBhvr>
                                        <p:cTn id="191" dur="500" fill="hold"/>
                                        <p:tgtEl>
                                          <p:spTgt spid="16">
                                            <p:txEl>
                                              <p:pRg st="6" end="6"/>
                                            </p:txEl>
                                          </p:spTgt>
                                        </p:tgtEl>
                                        <p:attrNameLst>
                                          <p:attrName>ppt_y</p:attrName>
                                        </p:attrNameLst>
                                      </p:cBhvr>
                                      <p:tavLst>
                                        <p:tav tm="0">
                                          <p:val>
                                            <p:strVal val="#ppt_y+.1"/>
                                          </p:val>
                                        </p:tav>
                                        <p:tav tm="100000">
                                          <p:val>
                                            <p:strVal val="#ppt_y"/>
                                          </p:val>
                                        </p:tav>
                                      </p:tavLst>
                                    </p:anim>
                                  </p:childTnLst>
                                </p:cTn>
                              </p:par>
                            </p:childTnLst>
                          </p:cTn>
                        </p:par>
                        <p:par>
                          <p:cTn id="192" fill="hold">
                            <p:stCondLst>
                              <p:cond delay="15500"/>
                            </p:stCondLst>
                            <p:childTnLst>
                              <p:par>
                                <p:cTn id="193" presetID="42" presetClass="entr" presetSubtype="0" fill="hold" grpId="0" nodeType="afterEffect">
                                  <p:stCondLst>
                                    <p:cond delay="0"/>
                                  </p:stCondLst>
                                  <p:childTnLst>
                                    <p:set>
                                      <p:cBhvr>
                                        <p:cTn id="194" dur="1" fill="hold">
                                          <p:stCondLst>
                                            <p:cond delay="0"/>
                                          </p:stCondLst>
                                        </p:cTn>
                                        <p:tgtEl>
                                          <p:spTgt spid="16">
                                            <p:txEl>
                                              <p:pRg st="8" end="8"/>
                                            </p:txEl>
                                          </p:spTgt>
                                        </p:tgtEl>
                                        <p:attrNameLst>
                                          <p:attrName>style.visibility</p:attrName>
                                        </p:attrNameLst>
                                      </p:cBhvr>
                                      <p:to>
                                        <p:strVal val="visible"/>
                                      </p:to>
                                    </p:set>
                                    <p:animEffect transition="in" filter="fade">
                                      <p:cBhvr>
                                        <p:cTn id="195" dur="500"/>
                                        <p:tgtEl>
                                          <p:spTgt spid="16">
                                            <p:txEl>
                                              <p:pRg st="8" end="8"/>
                                            </p:txEl>
                                          </p:spTgt>
                                        </p:tgtEl>
                                      </p:cBhvr>
                                    </p:animEffect>
                                    <p:anim calcmode="lin" valueType="num">
                                      <p:cBhvr>
                                        <p:cTn id="196" dur="500" fill="hold"/>
                                        <p:tgtEl>
                                          <p:spTgt spid="16">
                                            <p:txEl>
                                              <p:pRg st="8" end="8"/>
                                            </p:txEl>
                                          </p:spTgt>
                                        </p:tgtEl>
                                        <p:attrNameLst>
                                          <p:attrName>ppt_x</p:attrName>
                                        </p:attrNameLst>
                                      </p:cBhvr>
                                      <p:tavLst>
                                        <p:tav tm="0">
                                          <p:val>
                                            <p:strVal val="#ppt_x"/>
                                          </p:val>
                                        </p:tav>
                                        <p:tav tm="100000">
                                          <p:val>
                                            <p:strVal val="#ppt_x"/>
                                          </p:val>
                                        </p:tav>
                                      </p:tavLst>
                                    </p:anim>
                                    <p:anim calcmode="lin" valueType="num">
                                      <p:cBhvr>
                                        <p:cTn id="197" dur="500" fill="hold"/>
                                        <p:tgtEl>
                                          <p:spTgt spid="16">
                                            <p:txEl>
                                              <p:pRg st="8" end="8"/>
                                            </p:txEl>
                                          </p:spTgt>
                                        </p:tgtEl>
                                        <p:attrNameLst>
                                          <p:attrName>ppt_y</p:attrName>
                                        </p:attrNameLst>
                                      </p:cBhvr>
                                      <p:tavLst>
                                        <p:tav tm="0">
                                          <p:val>
                                            <p:strVal val="#ppt_y+.1"/>
                                          </p:val>
                                        </p:tav>
                                        <p:tav tm="100000">
                                          <p:val>
                                            <p:strVal val="#ppt_y"/>
                                          </p:val>
                                        </p:tav>
                                      </p:tavLst>
                                    </p:anim>
                                  </p:childTnLst>
                                </p:cTn>
                              </p:par>
                            </p:childTnLst>
                          </p:cTn>
                        </p:par>
                        <p:par>
                          <p:cTn id="198" fill="hold">
                            <p:stCondLst>
                              <p:cond delay="16000"/>
                            </p:stCondLst>
                            <p:childTnLst>
                              <p:par>
                                <p:cTn id="199" presetID="42" presetClass="entr" presetSubtype="0" fill="hold" grpId="0" nodeType="afterEffect">
                                  <p:stCondLst>
                                    <p:cond delay="0"/>
                                  </p:stCondLst>
                                  <p:childTnLst>
                                    <p:set>
                                      <p:cBhvr>
                                        <p:cTn id="200" dur="1" fill="hold">
                                          <p:stCondLst>
                                            <p:cond delay="0"/>
                                          </p:stCondLst>
                                        </p:cTn>
                                        <p:tgtEl>
                                          <p:spTgt spid="16">
                                            <p:txEl>
                                              <p:pRg st="10" end="10"/>
                                            </p:txEl>
                                          </p:spTgt>
                                        </p:tgtEl>
                                        <p:attrNameLst>
                                          <p:attrName>style.visibility</p:attrName>
                                        </p:attrNameLst>
                                      </p:cBhvr>
                                      <p:to>
                                        <p:strVal val="visible"/>
                                      </p:to>
                                    </p:set>
                                    <p:animEffect transition="in" filter="fade">
                                      <p:cBhvr>
                                        <p:cTn id="201" dur="500"/>
                                        <p:tgtEl>
                                          <p:spTgt spid="16">
                                            <p:txEl>
                                              <p:pRg st="10" end="10"/>
                                            </p:txEl>
                                          </p:spTgt>
                                        </p:tgtEl>
                                      </p:cBhvr>
                                    </p:animEffect>
                                    <p:anim calcmode="lin" valueType="num">
                                      <p:cBhvr>
                                        <p:cTn id="202" dur="500" fill="hold"/>
                                        <p:tgtEl>
                                          <p:spTgt spid="16">
                                            <p:txEl>
                                              <p:pRg st="10" end="10"/>
                                            </p:txEl>
                                          </p:spTgt>
                                        </p:tgtEl>
                                        <p:attrNameLst>
                                          <p:attrName>ppt_x</p:attrName>
                                        </p:attrNameLst>
                                      </p:cBhvr>
                                      <p:tavLst>
                                        <p:tav tm="0">
                                          <p:val>
                                            <p:strVal val="#ppt_x"/>
                                          </p:val>
                                        </p:tav>
                                        <p:tav tm="100000">
                                          <p:val>
                                            <p:strVal val="#ppt_x"/>
                                          </p:val>
                                        </p:tav>
                                      </p:tavLst>
                                    </p:anim>
                                    <p:anim calcmode="lin" valueType="num">
                                      <p:cBhvr>
                                        <p:cTn id="203" dur="500" fill="hold"/>
                                        <p:tgtEl>
                                          <p:spTgt spid="16">
                                            <p:txEl>
                                              <p:pRg st="10" end="10"/>
                                            </p:txEl>
                                          </p:spTgt>
                                        </p:tgtEl>
                                        <p:attrNameLst>
                                          <p:attrName>ppt_y</p:attrName>
                                        </p:attrNameLst>
                                      </p:cBhvr>
                                      <p:tavLst>
                                        <p:tav tm="0">
                                          <p:val>
                                            <p:strVal val="#ppt_y+.1"/>
                                          </p:val>
                                        </p:tav>
                                        <p:tav tm="100000">
                                          <p:val>
                                            <p:strVal val="#ppt_y"/>
                                          </p:val>
                                        </p:tav>
                                      </p:tavLst>
                                    </p:anim>
                                  </p:childTnLst>
                                </p:cTn>
                              </p:par>
                            </p:childTnLst>
                          </p:cTn>
                        </p:par>
                        <p:par>
                          <p:cTn id="204" fill="hold">
                            <p:stCondLst>
                              <p:cond delay="16500"/>
                            </p:stCondLst>
                            <p:childTnLst>
                              <p:par>
                                <p:cTn id="205" presetID="42" presetClass="entr" presetSubtype="0" fill="hold" grpId="0" nodeType="afterEffect">
                                  <p:stCondLst>
                                    <p:cond delay="0"/>
                                  </p:stCondLst>
                                  <p:childTnLst>
                                    <p:set>
                                      <p:cBhvr>
                                        <p:cTn id="206" dur="1" fill="hold">
                                          <p:stCondLst>
                                            <p:cond delay="0"/>
                                          </p:stCondLst>
                                        </p:cTn>
                                        <p:tgtEl>
                                          <p:spTgt spid="16">
                                            <p:txEl>
                                              <p:pRg st="12" end="12"/>
                                            </p:txEl>
                                          </p:spTgt>
                                        </p:tgtEl>
                                        <p:attrNameLst>
                                          <p:attrName>style.visibility</p:attrName>
                                        </p:attrNameLst>
                                      </p:cBhvr>
                                      <p:to>
                                        <p:strVal val="visible"/>
                                      </p:to>
                                    </p:set>
                                    <p:animEffect transition="in" filter="fade">
                                      <p:cBhvr>
                                        <p:cTn id="207" dur="500"/>
                                        <p:tgtEl>
                                          <p:spTgt spid="16">
                                            <p:txEl>
                                              <p:pRg st="12" end="12"/>
                                            </p:txEl>
                                          </p:spTgt>
                                        </p:tgtEl>
                                      </p:cBhvr>
                                    </p:animEffect>
                                    <p:anim calcmode="lin" valueType="num">
                                      <p:cBhvr>
                                        <p:cTn id="208" dur="500" fill="hold"/>
                                        <p:tgtEl>
                                          <p:spTgt spid="16">
                                            <p:txEl>
                                              <p:pRg st="12" end="12"/>
                                            </p:txEl>
                                          </p:spTgt>
                                        </p:tgtEl>
                                        <p:attrNameLst>
                                          <p:attrName>ppt_x</p:attrName>
                                        </p:attrNameLst>
                                      </p:cBhvr>
                                      <p:tavLst>
                                        <p:tav tm="0">
                                          <p:val>
                                            <p:strVal val="#ppt_x"/>
                                          </p:val>
                                        </p:tav>
                                        <p:tav tm="100000">
                                          <p:val>
                                            <p:strVal val="#ppt_x"/>
                                          </p:val>
                                        </p:tav>
                                      </p:tavLst>
                                    </p:anim>
                                    <p:anim calcmode="lin" valueType="num">
                                      <p:cBhvr>
                                        <p:cTn id="209" dur="500" fill="hold"/>
                                        <p:tgtEl>
                                          <p:spTgt spid="16">
                                            <p:txEl>
                                              <p:pRg st="12" end="12"/>
                                            </p:txEl>
                                          </p:spTgt>
                                        </p:tgtEl>
                                        <p:attrNameLst>
                                          <p:attrName>ppt_y</p:attrName>
                                        </p:attrNameLst>
                                      </p:cBhvr>
                                      <p:tavLst>
                                        <p:tav tm="0">
                                          <p:val>
                                            <p:strVal val="#ppt_y+.1"/>
                                          </p:val>
                                        </p:tav>
                                        <p:tav tm="100000">
                                          <p:val>
                                            <p:strVal val="#ppt_y"/>
                                          </p:val>
                                        </p:tav>
                                      </p:tavLst>
                                    </p:anim>
                                  </p:childTnLst>
                                </p:cTn>
                              </p:par>
                            </p:childTnLst>
                          </p:cTn>
                        </p:par>
                        <p:par>
                          <p:cTn id="210" fill="hold">
                            <p:stCondLst>
                              <p:cond delay="17000"/>
                            </p:stCondLst>
                            <p:childTnLst>
                              <p:par>
                                <p:cTn id="211" presetID="42" presetClass="entr" presetSubtype="0" fill="hold" grpId="0" nodeType="afterEffect">
                                  <p:stCondLst>
                                    <p:cond delay="0"/>
                                  </p:stCondLst>
                                  <p:childTnLst>
                                    <p:set>
                                      <p:cBhvr>
                                        <p:cTn id="212" dur="1" fill="hold">
                                          <p:stCondLst>
                                            <p:cond delay="0"/>
                                          </p:stCondLst>
                                        </p:cTn>
                                        <p:tgtEl>
                                          <p:spTgt spid="16">
                                            <p:txEl>
                                              <p:pRg st="14" end="14"/>
                                            </p:txEl>
                                          </p:spTgt>
                                        </p:tgtEl>
                                        <p:attrNameLst>
                                          <p:attrName>style.visibility</p:attrName>
                                        </p:attrNameLst>
                                      </p:cBhvr>
                                      <p:to>
                                        <p:strVal val="visible"/>
                                      </p:to>
                                    </p:set>
                                    <p:animEffect transition="in" filter="fade">
                                      <p:cBhvr>
                                        <p:cTn id="213" dur="500"/>
                                        <p:tgtEl>
                                          <p:spTgt spid="16">
                                            <p:txEl>
                                              <p:pRg st="14" end="14"/>
                                            </p:txEl>
                                          </p:spTgt>
                                        </p:tgtEl>
                                      </p:cBhvr>
                                    </p:animEffect>
                                    <p:anim calcmode="lin" valueType="num">
                                      <p:cBhvr>
                                        <p:cTn id="214" dur="500" fill="hold"/>
                                        <p:tgtEl>
                                          <p:spTgt spid="16">
                                            <p:txEl>
                                              <p:pRg st="14" end="14"/>
                                            </p:txEl>
                                          </p:spTgt>
                                        </p:tgtEl>
                                        <p:attrNameLst>
                                          <p:attrName>ppt_x</p:attrName>
                                        </p:attrNameLst>
                                      </p:cBhvr>
                                      <p:tavLst>
                                        <p:tav tm="0">
                                          <p:val>
                                            <p:strVal val="#ppt_x"/>
                                          </p:val>
                                        </p:tav>
                                        <p:tav tm="100000">
                                          <p:val>
                                            <p:strVal val="#ppt_x"/>
                                          </p:val>
                                        </p:tav>
                                      </p:tavLst>
                                    </p:anim>
                                    <p:anim calcmode="lin" valueType="num">
                                      <p:cBhvr>
                                        <p:cTn id="215" dur="500" fill="hold"/>
                                        <p:tgtEl>
                                          <p:spTgt spid="16">
                                            <p:txEl>
                                              <p:pRg st="14" end="14"/>
                                            </p:txEl>
                                          </p:spTgt>
                                        </p:tgtEl>
                                        <p:attrNameLst>
                                          <p:attrName>ppt_y</p:attrName>
                                        </p:attrNameLst>
                                      </p:cBhvr>
                                      <p:tavLst>
                                        <p:tav tm="0">
                                          <p:val>
                                            <p:strVal val="#ppt_y+.1"/>
                                          </p:val>
                                        </p:tav>
                                        <p:tav tm="100000">
                                          <p:val>
                                            <p:strVal val="#ppt_y"/>
                                          </p:val>
                                        </p:tav>
                                      </p:tavLst>
                                    </p:anim>
                                  </p:childTnLst>
                                </p:cTn>
                              </p:par>
                            </p:childTnLst>
                          </p:cTn>
                        </p:par>
                        <p:par>
                          <p:cTn id="216" fill="hold">
                            <p:stCondLst>
                              <p:cond delay="17500"/>
                            </p:stCondLst>
                            <p:childTnLst>
                              <p:par>
                                <p:cTn id="217" presetID="42" presetClass="entr" presetSubtype="0" fill="hold" grpId="0" nodeType="afterEffect">
                                  <p:stCondLst>
                                    <p:cond delay="0"/>
                                  </p:stCondLst>
                                  <p:childTnLst>
                                    <p:set>
                                      <p:cBhvr>
                                        <p:cTn id="218" dur="1" fill="hold">
                                          <p:stCondLst>
                                            <p:cond delay="0"/>
                                          </p:stCondLst>
                                        </p:cTn>
                                        <p:tgtEl>
                                          <p:spTgt spid="16">
                                            <p:txEl>
                                              <p:pRg st="16" end="16"/>
                                            </p:txEl>
                                          </p:spTgt>
                                        </p:tgtEl>
                                        <p:attrNameLst>
                                          <p:attrName>style.visibility</p:attrName>
                                        </p:attrNameLst>
                                      </p:cBhvr>
                                      <p:to>
                                        <p:strVal val="visible"/>
                                      </p:to>
                                    </p:set>
                                    <p:animEffect transition="in" filter="fade">
                                      <p:cBhvr>
                                        <p:cTn id="219" dur="500"/>
                                        <p:tgtEl>
                                          <p:spTgt spid="16">
                                            <p:txEl>
                                              <p:pRg st="16" end="16"/>
                                            </p:txEl>
                                          </p:spTgt>
                                        </p:tgtEl>
                                      </p:cBhvr>
                                    </p:animEffect>
                                    <p:anim calcmode="lin" valueType="num">
                                      <p:cBhvr>
                                        <p:cTn id="220" dur="500" fill="hold"/>
                                        <p:tgtEl>
                                          <p:spTgt spid="16">
                                            <p:txEl>
                                              <p:pRg st="16" end="16"/>
                                            </p:txEl>
                                          </p:spTgt>
                                        </p:tgtEl>
                                        <p:attrNameLst>
                                          <p:attrName>ppt_x</p:attrName>
                                        </p:attrNameLst>
                                      </p:cBhvr>
                                      <p:tavLst>
                                        <p:tav tm="0">
                                          <p:val>
                                            <p:strVal val="#ppt_x"/>
                                          </p:val>
                                        </p:tav>
                                        <p:tav tm="100000">
                                          <p:val>
                                            <p:strVal val="#ppt_x"/>
                                          </p:val>
                                        </p:tav>
                                      </p:tavLst>
                                    </p:anim>
                                    <p:anim calcmode="lin" valueType="num">
                                      <p:cBhvr>
                                        <p:cTn id="221" dur="500" fill="hold"/>
                                        <p:tgtEl>
                                          <p:spTgt spid="16">
                                            <p:txEl>
                                              <p:pRg st="16" end="16"/>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7" grpId="0" animBg="1"/>
      <p:bldP spid="9" grpId="0" animBg="1"/>
      <p:bldP spid="12" grpId="0" animBg="1"/>
      <p:bldP spid="11" grpId="0" build="p"/>
      <p:bldP spid="14" grpId="0"/>
      <p:bldP spid="15" grpId="0" build="p"/>
      <p:bldP spid="16" grpId="0" build="p"/>
      <p:bldP spid="17" grpId="0" build="p"/>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3" name="Freeform: Shape 62">
            <a:extLst>
              <a:ext uri="{FF2B5EF4-FFF2-40B4-BE49-F238E27FC236}">
                <a16:creationId xmlns:a16="http://schemas.microsoft.com/office/drawing/2014/main" id="{6866EC21-3C4E-481F-BEBC-4D367EA50E1F}"/>
              </a:ext>
            </a:extLst>
          </p:cNvPr>
          <p:cNvSpPr/>
          <p:nvPr/>
        </p:nvSpPr>
        <p:spPr>
          <a:xfrm>
            <a:off x="-5753"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1"/>
                </a:solidFill>
                <a:latin typeface="Candara" panose="020E0502030303020204" pitchFamily="34" charset="0"/>
              </a:rPr>
              <a:t>TITLE GOES HERE</a:t>
            </a:r>
          </a:p>
          <a:p>
            <a:r>
              <a:rPr lang="en-US" dirty="0">
                <a:solidFill>
                  <a:schemeClr val="bg1"/>
                </a:solidFill>
                <a:latin typeface="Candara" panose="020E0502030303020204" pitchFamily="34" charset="0"/>
              </a:rPr>
              <a:t>Your Subtitle</a:t>
            </a:r>
          </a:p>
        </p:txBody>
      </p:sp>
      <p:sp>
        <p:nvSpPr>
          <p:cNvPr id="29" name="Freeform 5">
            <a:extLst>
              <a:ext uri="{FF2B5EF4-FFF2-40B4-BE49-F238E27FC236}">
                <a16:creationId xmlns:a16="http://schemas.microsoft.com/office/drawing/2014/main" id="{9B993D1E-CD4C-4B75-A2F1-1A3C71AEF230}"/>
              </a:ext>
            </a:extLst>
          </p:cNvPr>
          <p:cNvSpPr>
            <a:spLocks/>
          </p:cNvSpPr>
          <p:nvPr/>
        </p:nvSpPr>
        <p:spPr bwMode="auto">
          <a:xfrm rot="18000000">
            <a:off x="9307022"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5">
            <a:extLst>
              <a:ext uri="{FF2B5EF4-FFF2-40B4-BE49-F238E27FC236}">
                <a16:creationId xmlns:a16="http://schemas.microsoft.com/office/drawing/2014/main" id="{E6A2062D-2BAE-4DEF-87C8-96893ED1BF21}"/>
              </a:ext>
            </a:extLst>
          </p:cNvPr>
          <p:cNvSpPr>
            <a:spLocks/>
          </p:cNvSpPr>
          <p:nvPr/>
        </p:nvSpPr>
        <p:spPr bwMode="auto">
          <a:xfrm rot="18000000">
            <a:off x="8238011" y="719965"/>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5">
            <a:extLst>
              <a:ext uri="{FF2B5EF4-FFF2-40B4-BE49-F238E27FC236}">
                <a16:creationId xmlns:a16="http://schemas.microsoft.com/office/drawing/2014/main" id="{063EEDD6-CE08-491B-9896-10E2D9C3A6FE}"/>
              </a:ext>
            </a:extLst>
          </p:cNvPr>
          <p:cNvSpPr>
            <a:spLocks/>
          </p:cNvSpPr>
          <p:nvPr/>
        </p:nvSpPr>
        <p:spPr bwMode="auto">
          <a:xfrm rot="18000000">
            <a:off x="8239697" y="4371860"/>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2" name="Freeform 5">
            <a:extLst>
              <a:ext uri="{FF2B5EF4-FFF2-40B4-BE49-F238E27FC236}">
                <a16:creationId xmlns:a16="http://schemas.microsoft.com/office/drawing/2014/main" id="{93C13A44-7555-47F5-9F15-7B5C1D9F55F6}"/>
              </a:ext>
            </a:extLst>
          </p:cNvPr>
          <p:cNvSpPr>
            <a:spLocks/>
          </p:cNvSpPr>
          <p:nvPr/>
        </p:nvSpPr>
        <p:spPr bwMode="auto">
          <a:xfrm rot="18000000">
            <a:off x="6245207" y="4371861"/>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5">
            <a:extLst>
              <a:ext uri="{FF2B5EF4-FFF2-40B4-BE49-F238E27FC236}">
                <a16:creationId xmlns:a16="http://schemas.microsoft.com/office/drawing/2014/main" id="{1892A4BB-B3DD-4A59-A76D-79463D400C8D}"/>
              </a:ext>
            </a:extLst>
          </p:cNvPr>
          <p:cNvSpPr>
            <a:spLocks/>
          </p:cNvSpPr>
          <p:nvPr/>
        </p:nvSpPr>
        <p:spPr bwMode="auto">
          <a:xfrm rot="18000000">
            <a:off x="6246246" y="719964"/>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5">
            <a:extLst>
              <a:ext uri="{FF2B5EF4-FFF2-40B4-BE49-F238E27FC236}">
                <a16:creationId xmlns:a16="http://schemas.microsoft.com/office/drawing/2014/main" id="{061F73A1-3111-4A26-851D-C2B80707A7C9}"/>
              </a:ext>
            </a:extLst>
          </p:cNvPr>
          <p:cNvSpPr>
            <a:spLocks/>
          </p:cNvSpPr>
          <p:nvPr/>
        </p:nvSpPr>
        <p:spPr bwMode="auto">
          <a:xfrm rot="18000000">
            <a:off x="5182737" y="2551279"/>
            <a:ext cx="1820333" cy="2101851"/>
          </a:xfrm>
          <a:custGeom>
            <a:avLst/>
            <a:gdLst/>
            <a:ahLst/>
            <a:cxnLst>
              <a:cxn ang="0">
                <a:pos x="431" y="0"/>
              </a:cxn>
              <a:cxn ang="0">
                <a:pos x="860" y="249"/>
              </a:cxn>
              <a:cxn ang="0">
                <a:pos x="860" y="744"/>
              </a:cxn>
              <a:cxn ang="0">
                <a:pos x="429" y="993"/>
              </a:cxn>
              <a:cxn ang="0">
                <a:pos x="0" y="744"/>
              </a:cxn>
              <a:cxn ang="0">
                <a:pos x="0" y="249"/>
              </a:cxn>
              <a:cxn ang="0">
                <a:pos x="431" y="0"/>
              </a:cxn>
            </a:cxnLst>
            <a:rect l="0" t="0" r="r" b="b"/>
            <a:pathLst>
              <a:path w="860" h="993">
                <a:moveTo>
                  <a:pt x="431" y="0"/>
                </a:moveTo>
                <a:lnTo>
                  <a:pt x="860" y="249"/>
                </a:lnTo>
                <a:lnTo>
                  <a:pt x="860" y="744"/>
                </a:lnTo>
                <a:lnTo>
                  <a:pt x="429" y="993"/>
                </a:lnTo>
                <a:lnTo>
                  <a:pt x="0" y="744"/>
                </a:lnTo>
                <a:lnTo>
                  <a:pt x="0" y="249"/>
                </a:lnTo>
                <a:lnTo>
                  <a:pt x="431" y="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9525">
            <a:noFill/>
            <a:round/>
            <a:headEnd/>
            <a:tailEnd/>
          </a:ln>
          <a:effectLst>
            <a:outerShdw blurRad="317500" sx="105000" sy="105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6">
            <a:extLst>
              <a:ext uri="{FF2B5EF4-FFF2-40B4-BE49-F238E27FC236}">
                <a16:creationId xmlns:a16="http://schemas.microsoft.com/office/drawing/2014/main" id="{E5C14C12-427B-4026-95EB-FDFFD3168D6F}"/>
              </a:ext>
            </a:extLst>
          </p:cNvPr>
          <p:cNvSpPr>
            <a:spLocks/>
          </p:cNvSpPr>
          <p:nvPr/>
        </p:nvSpPr>
        <p:spPr bwMode="auto">
          <a:xfrm rot="18000000">
            <a:off x="10368336" y="3223101"/>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EF9D2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4" name="Freeform 6">
            <a:extLst>
              <a:ext uri="{FF2B5EF4-FFF2-40B4-BE49-F238E27FC236}">
                <a16:creationId xmlns:a16="http://schemas.microsoft.com/office/drawing/2014/main" id="{18B0795D-0ACC-46CD-B9A0-A5AD8B051864}"/>
              </a:ext>
            </a:extLst>
          </p:cNvPr>
          <p:cNvSpPr>
            <a:spLocks/>
          </p:cNvSpPr>
          <p:nvPr/>
        </p:nvSpPr>
        <p:spPr bwMode="auto">
          <a:xfrm rot="14400000">
            <a:off x="8959700" y="74076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189A80"/>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5" name="Freeform 6">
            <a:extLst>
              <a:ext uri="{FF2B5EF4-FFF2-40B4-BE49-F238E27FC236}">
                <a16:creationId xmlns:a16="http://schemas.microsoft.com/office/drawing/2014/main" id="{235709C1-646A-431B-A247-E8719C9C93FA}"/>
              </a:ext>
            </a:extLst>
          </p:cNvPr>
          <p:cNvSpPr>
            <a:spLocks/>
          </p:cNvSpPr>
          <p:nvPr/>
        </p:nvSpPr>
        <p:spPr bwMode="auto">
          <a:xfrm rot="21600000">
            <a:off x="8913980" y="566023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D34132"/>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6" name="Freeform 6">
            <a:extLst>
              <a:ext uri="{FF2B5EF4-FFF2-40B4-BE49-F238E27FC236}">
                <a16:creationId xmlns:a16="http://schemas.microsoft.com/office/drawing/2014/main" id="{BF0DD208-EFE6-4EDB-A19F-D0C982733D69}"/>
              </a:ext>
            </a:extLst>
          </p:cNvPr>
          <p:cNvSpPr>
            <a:spLocks/>
          </p:cNvSpPr>
          <p:nvPr/>
        </p:nvSpPr>
        <p:spPr bwMode="auto">
          <a:xfrm rot="3600000">
            <a:off x="6198212" y="5630109"/>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564267"/>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7" name="Freeform 6">
            <a:extLst>
              <a:ext uri="{FF2B5EF4-FFF2-40B4-BE49-F238E27FC236}">
                <a16:creationId xmlns:a16="http://schemas.microsoft.com/office/drawing/2014/main" id="{C15CA9A7-7229-431B-A802-92170F0681AF}"/>
              </a:ext>
            </a:extLst>
          </p:cNvPr>
          <p:cNvSpPr>
            <a:spLocks/>
          </p:cNvSpPr>
          <p:nvPr/>
        </p:nvSpPr>
        <p:spPr bwMode="auto">
          <a:xfrm rot="7200000">
            <a:off x="4789545" y="3163927"/>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686868"/>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28" name="Freeform 6">
            <a:extLst>
              <a:ext uri="{FF2B5EF4-FFF2-40B4-BE49-F238E27FC236}">
                <a16:creationId xmlns:a16="http://schemas.microsoft.com/office/drawing/2014/main" id="{B0E19F9D-2F29-4FCD-9158-F5267FC11578}"/>
              </a:ext>
            </a:extLst>
          </p:cNvPr>
          <p:cNvSpPr>
            <a:spLocks/>
          </p:cNvSpPr>
          <p:nvPr/>
        </p:nvSpPr>
        <p:spPr bwMode="auto">
          <a:xfrm rot="10800000">
            <a:off x="6248842" y="713335"/>
            <a:ext cx="1147233" cy="812800"/>
          </a:xfrm>
          <a:custGeom>
            <a:avLst/>
            <a:gdLst/>
            <a:ahLst/>
            <a:cxnLst>
              <a:cxn ang="0">
                <a:pos x="0" y="320"/>
              </a:cxn>
              <a:cxn ang="0">
                <a:pos x="542" y="0"/>
              </a:cxn>
              <a:cxn ang="0">
                <a:pos x="542" y="135"/>
              </a:cxn>
              <a:cxn ang="0">
                <a:pos x="111" y="384"/>
              </a:cxn>
              <a:cxn ang="0">
                <a:pos x="0" y="320"/>
              </a:cxn>
            </a:cxnLst>
            <a:rect l="0" t="0" r="r" b="b"/>
            <a:pathLst>
              <a:path w="542" h="384">
                <a:moveTo>
                  <a:pt x="0" y="320"/>
                </a:moveTo>
                <a:lnTo>
                  <a:pt x="542" y="0"/>
                </a:lnTo>
                <a:lnTo>
                  <a:pt x="542" y="135"/>
                </a:lnTo>
                <a:lnTo>
                  <a:pt x="111" y="384"/>
                </a:lnTo>
                <a:lnTo>
                  <a:pt x="0" y="320"/>
                </a:lnTo>
                <a:close/>
              </a:path>
            </a:pathLst>
          </a:custGeom>
          <a:solidFill>
            <a:srgbClr val="34738D"/>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sp>
        <p:nvSpPr>
          <p:cNvPr id="39" name="Oval 38">
            <a:extLst>
              <a:ext uri="{FF2B5EF4-FFF2-40B4-BE49-F238E27FC236}">
                <a16:creationId xmlns:a16="http://schemas.microsoft.com/office/drawing/2014/main" id="{D7122EF0-54A4-46AE-BEE3-B966E44096FE}"/>
              </a:ext>
            </a:extLst>
          </p:cNvPr>
          <p:cNvSpPr>
            <a:spLocks noChangeAspect="1"/>
          </p:cNvSpPr>
          <p:nvPr/>
        </p:nvSpPr>
        <p:spPr>
          <a:xfrm>
            <a:off x="6408246" y="732777"/>
            <a:ext cx="640059" cy="640080"/>
          </a:xfrm>
          <a:prstGeom prst="ellipse">
            <a:avLst/>
          </a:prstGeom>
          <a:solidFill>
            <a:srgbClr val="34738D"/>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01</a:t>
            </a:r>
          </a:p>
        </p:txBody>
      </p:sp>
      <p:sp>
        <p:nvSpPr>
          <p:cNvPr id="40" name="Oval 39">
            <a:extLst>
              <a:ext uri="{FF2B5EF4-FFF2-40B4-BE49-F238E27FC236}">
                <a16:creationId xmlns:a16="http://schemas.microsoft.com/office/drawing/2014/main" id="{EAF44330-E0D0-4E8F-AF3E-996971731E80}"/>
              </a:ext>
            </a:extLst>
          </p:cNvPr>
          <p:cNvSpPr>
            <a:spLocks noChangeAspect="1"/>
          </p:cNvSpPr>
          <p:nvPr/>
        </p:nvSpPr>
        <p:spPr>
          <a:xfrm>
            <a:off x="9213286" y="732777"/>
            <a:ext cx="640059" cy="640080"/>
          </a:xfrm>
          <a:prstGeom prst="ellipse">
            <a:avLst/>
          </a:prstGeom>
          <a:solidFill>
            <a:srgbClr val="189A80"/>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02</a:t>
            </a:r>
          </a:p>
        </p:txBody>
      </p:sp>
      <p:sp>
        <p:nvSpPr>
          <p:cNvPr id="41" name="Oval 40">
            <a:extLst>
              <a:ext uri="{FF2B5EF4-FFF2-40B4-BE49-F238E27FC236}">
                <a16:creationId xmlns:a16="http://schemas.microsoft.com/office/drawing/2014/main" id="{8365171D-AFFF-4A60-A8E7-D099C4044B3C}"/>
              </a:ext>
            </a:extLst>
          </p:cNvPr>
          <p:cNvSpPr>
            <a:spLocks noChangeAspect="1"/>
          </p:cNvSpPr>
          <p:nvPr/>
        </p:nvSpPr>
        <p:spPr>
          <a:xfrm>
            <a:off x="10729870" y="3264408"/>
            <a:ext cx="640059" cy="640080"/>
          </a:xfrm>
          <a:prstGeom prst="ellipse">
            <a:avLst/>
          </a:prstGeom>
          <a:solidFill>
            <a:srgbClr val="EF9D2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03</a:t>
            </a:r>
          </a:p>
        </p:txBody>
      </p:sp>
      <p:sp>
        <p:nvSpPr>
          <p:cNvPr id="42" name="Oval 41">
            <a:extLst>
              <a:ext uri="{FF2B5EF4-FFF2-40B4-BE49-F238E27FC236}">
                <a16:creationId xmlns:a16="http://schemas.microsoft.com/office/drawing/2014/main" id="{8ADE0B34-3CCD-426C-A4ED-F00652822246}"/>
              </a:ext>
            </a:extLst>
          </p:cNvPr>
          <p:cNvSpPr>
            <a:spLocks noChangeAspect="1"/>
          </p:cNvSpPr>
          <p:nvPr/>
        </p:nvSpPr>
        <p:spPr>
          <a:xfrm>
            <a:off x="4928125" y="3264408"/>
            <a:ext cx="640059" cy="640080"/>
          </a:xfrm>
          <a:prstGeom prst="ellipse">
            <a:avLst/>
          </a:prstGeom>
          <a:solidFill>
            <a:srgbClr val="686868"/>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06</a:t>
            </a:r>
          </a:p>
        </p:txBody>
      </p:sp>
      <p:sp>
        <p:nvSpPr>
          <p:cNvPr id="43" name="Oval 42">
            <a:extLst>
              <a:ext uri="{FF2B5EF4-FFF2-40B4-BE49-F238E27FC236}">
                <a16:creationId xmlns:a16="http://schemas.microsoft.com/office/drawing/2014/main" id="{0CF38582-4A30-488A-870C-830603A96A96}"/>
              </a:ext>
            </a:extLst>
          </p:cNvPr>
          <p:cNvSpPr>
            <a:spLocks noChangeAspect="1"/>
          </p:cNvSpPr>
          <p:nvPr/>
        </p:nvSpPr>
        <p:spPr>
          <a:xfrm>
            <a:off x="6408245" y="5813043"/>
            <a:ext cx="640059" cy="640080"/>
          </a:xfrm>
          <a:prstGeom prst="ellipse">
            <a:avLst/>
          </a:prstGeom>
          <a:solidFill>
            <a:srgbClr val="564267"/>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05</a:t>
            </a:r>
          </a:p>
        </p:txBody>
      </p:sp>
      <p:sp>
        <p:nvSpPr>
          <p:cNvPr id="44" name="Oval 43">
            <a:extLst>
              <a:ext uri="{FF2B5EF4-FFF2-40B4-BE49-F238E27FC236}">
                <a16:creationId xmlns:a16="http://schemas.microsoft.com/office/drawing/2014/main" id="{4B5533AF-30FF-4655-81F6-FC0F5092B91F}"/>
              </a:ext>
            </a:extLst>
          </p:cNvPr>
          <p:cNvSpPr>
            <a:spLocks noChangeAspect="1"/>
          </p:cNvSpPr>
          <p:nvPr/>
        </p:nvSpPr>
        <p:spPr>
          <a:xfrm>
            <a:off x="9213285" y="5788181"/>
            <a:ext cx="640059" cy="640080"/>
          </a:xfrm>
          <a:prstGeom prst="ellipse">
            <a:avLst/>
          </a:prstGeom>
          <a:solidFill>
            <a:srgbClr val="D34132"/>
          </a:solidFill>
          <a:ln w="6350">
            <a:noFill/>
          </a:ln>
          <a:effectLst>
            <a:outerShdw blurRad="317500" sx="105000" sy="105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lIns="91440" tIns="45720" rIns="91440" bIns="91440" rtlCol="0" anchor="ctr"/>
          <a:lstStyle/>
          <a:p>
            <a:pPr algn="ctr"/>
            <a:r>
              <a:rPr lang="en-US" sz="2000" b="1" dirty="0">
                <a:solidFill>
                  <a:schemeClr val="bg1"/>
                </a:solidFill>
              </a:rPr>
              <a:t>04</a:t>
            </a:r>
          </a:p>
        </p:txBody>
      </p:sp>
      <p:sp>
        <p:nvSpPr>
          <p:cNvPr id="49" name="Freeform 37">
            <a:extLst>
              <a:ext uri="{FF2B5EF4-FFF2-40B4-BE49-F238E27FC236}">
                <a16:creationId xmlns:a16="http://schemas.microsoft.com/office/drawing/2014/main" id="{73C9DD09-91F7-4F1F-A6FF-8DB2FDA62522}"/>
              </a:ext>
            </a:extLst>
          </p:cNvPr>
          <p:cNvSpPr>
            <a:spLocks noChangeAspect="1" noEditPoints="1"/>
          </p:cNvSpPr>
          <p:nvPr/>
        </p:nvSpPr>
        <p:spPr bwMode="auto">
          <a:xfrm>
            <a:off x="8759423" y="5788181"/>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0" name="Freeform 41">
            <a:extLst>
              <a:ext uri="{FF2B5EF4-FFF2-40B4-BE49-F238E27FC236}">
                <a16:creationId xmlns:a16="http://schemas.microsoft.com/office/drawing/2014/main" id="{87125C42-9B62-481C-A4CC-09170593E55F}"/>
              </a:ext>
            </a:extLst>
          </p:cNvPr>
          <p:cNvSpPr>
            <a:spLocks noChangeAspect="1" noEditPoints="1"/>
          </p:cNvSpPr>
          <p:nvPr/>
        </p:nvSpPr>
        <p:spPr bwMode="auto">
          <a:xfrm>
            <a:off x="5831516" y="4136507"/>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1" name="Freeform 101">
            <a:extLst>
              <a:ext uri="{FF2B5EF4-FFF2-40B4-BE49-F238E27FC236}">
                <a16:creationId xmlns:a16="http://schemas.microsoft.com/office/drawing/2014/main" id="{49247E58-EBF8-4886-8023-A0C587A4118F}"/>
              </a:ext>
            </a:extLst>
          </p:cNvPr>
          <p:cNvSpPr>
            <a:spLocks noChangeAspect="1" noEditPoints="1"/>
          </p:cNvSpPr>
          <p:nvPr/>
        </p:nvSpPr>
        <p:spPr bwMode="auto">
          <a:xfrm>
            <a:off x="9931903" y="4067546"/>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2" name="Freeform 91">
            <a:extLst>
              <a:ext uri="{FF2B5EF4-FFF2-40B4-BE49-F238E27FC236}">
                <a16:creationId xmlns:a16="http://schemas.microsoft.com/office/drawing/2014/main" id="{DFC1F8EC-1B9D-4F95-9FE9-D14D8793000A}"/>
              </a:ext>
            </a:extLst>
          </p:cNvPr>
          <p:cNvSpPr>
            <a:spLocks noChangeAspect="1" noEditPoints="1"/>
          </p:cNvSpPr>
          <p:nvPr/>
        </p:nvSpPr>
        <p:spPr bwMode="auto">
          <a:xfrm>
            <a:off x="7192735" y="5788181"/>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5" name="Freeform 171">
            <a:extLst>
              <a:ext uri="{FF2B5EF4-FFF2-40B4-BE49-F238E27FC236}">
                <a16:creationId xmlns:a16="http://schemas.microsoft.com/office/drawing/2014/main" id="{7BFEEF49-DAC3-4C69-9234-44BF5D16E8A7}"/>
              </a:ext>
            </a:extLst>
          </p:cNvPr>
          <p:cNvSpPr>
            <a:spLocks noChangeAspect="1" noEditPoints="1"/>
          </p:cNvSpPr>
          <p:nvPr/>
        </p:nvSpPr>
        <p:spPr bwMode="auto">
          <a:xfrm>
            <a:off x="6950639" y="2235563"/>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rgbClr val="4C4F54"/>
              </a:solidFill>
            </a:endParaRPr>
          </a:p>
        </p:txBody>
      </p:sp>
      <p:sp>
        <p:nvSpPr>
          <p:cNvPr id="56" name="Freeform 39">
            <a:extLst>
              <a:ext uri="{FF2B5EF4-FFF2-40B4-BE49-F238E27FC236}">
                <a16:creationId xmlns:a16="http://schemas.microsoft.com/office/drawing/2014/main" id="{C4C08B35-7C5E-44F9-A481-B60F36BECB0E}"/>
              </a:ext>
            </a:extLst>
          </p:cNvPr>
          <p:cNvSpPr>
            <a:spLocks noChangeAspect="1" noEditPoints="1"/>
          </p:cNvSpPr>
          <p:nvPr/>
        </p:nvSpPr>
        <p:spPr bwMode="auto">
          <a:xfrm>
            <a:off x="9016687" y="2288513"/>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chemeClr val="bg2">
              <a:lumMod val="50000"/>
            </a:schemeClr>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solidFill>
                <a:srgbClr val="4C4F54"/>
              </a:solidFill>
            </a:endParaRPr>
          </a:p>
        </p:txBody>
      </p:sp>
      <p:sp>
        <p:nvSpPr>
          <p:cNvPr id="57" name="Text Box 10">
            <a:extLst>
              <a:ext uri="{FF2B5EF4-FFF2-40B4-BE49-F238E27FC236}">
                <a16:creationId xmlns:a16="http://schemas.microsoft.com/office/drawing/2014/main" id="{C4CA86C6-5B93-4DAD-BCA1-C61A50B3BBA6}"/>
              </a:ext>
            </a:extLst>
          </p:cNvPr>
          <p:cNvSpPr txBox="1">
            <a:spLocks noChangeArrowheads="1"/>
          </p:cNvSpPr>
          <p:nvPr/>
        </p:nvSpPr>
        <p:spPr bwMode="auto">
          <a:xfrm>
            <a:off x="6507815"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8" name="Text Box 10">
            <a:extLst>
              <a:ext uri="{FF2B5EF4-FFF2-40B4-BE49-F238E27FC236}">
                <a16:creationId xmlns:a16="http://schemas.microsoft.com/office/drawing/2014/main" id="{D39708B1-66FE-4157-91E6-EDC89804952A}"/>
              </a:ext>
            </a:extLst>
          </p:cNvPr>
          <p:cNvSpPr txBox="1">
            <a:spLocks noChangeArrowheads="1"/>
          </p:cNvSpPr>
          <p:nvPr/>
        </p:nvSpPr>
        <p:spPr bwMode="auto">
          <a:xfrm>
            <a:off x="8499580" y="1462858"/>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59" name="Text Box 10">
            <a:extLst>
              <a:ext uri="{FF2B5EF4-FFF2-40B4-BE49-F238E27FC236}">
                <a16:creationId xmlns:a16="http://schemas.microsoft.com/office/drawing/2014/main" id="{B480E9F9-3752-41CE-A1BB-2563D3ED65CB}"/>
              </a:ext>
            </a:extLst>
          </p:cNvPr>
          <p:cNvSpPr txBox="1">
            <a:spLocks noChangeArrowheads="1"/>
          </p:cNvSpPr>
          <p:nvPr/>
        </p:nvSpPr>
        <p:spPr bwMode="auto">
          <a:xfrm>
            <a:off x="6501530"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0" name="Text Box 10">
            <a:extLst>
              <a:ext uri="{FF2B5EF4-FFF2-40B4-BE49-F238E27FC236}">
                <a16:creationId xmlns:a16="http://schemas.microsoft.com/office/drawing/2014/main" id="{8FA3AF59-FCDB-485D-BF16-3E22D952358D}"/>
              </a:ext>
            </a:extLst>
          </p:cNvPr>
          <p:cNvSpPr txBox="1">
            <a:spLocks noChangeArrowheads="1"/>
          </p:cNvSpPr>
          <p:nvPr/>
        </p:nvSpPr>
        <p:spPr bwMode="auto">
          <a:xfrm>
            <a:off x="8493295" y="4954999"/>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1" name="Text Box 10">
            <a:extLst>
              <a:ext uri="{FF2B5EF4-FFF2-40B4-BE49-F238E27FC236}">
                <a16:creationId xmlns:a16="http://schemas.microsoft.com/office/drawing/2014/main" id="{F1601BC9-87DB-4494-B617-DC9573FC2787}"/>
              </a:ext>
            </a:extLst>
          </p:cNvPr>
          <p:cNvSpPr txBox="1">
            <a:spLocks noChangeArrowheads="1"/>
          </p:cNvSpPr>
          <p:nvPr/>
        </p:nvSpPr>
        <p:spPr bwMode="auto">
          <a:xfrm>
            <a:off x="5636270"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2" name="Text Box 10">
            <a:extLst>
              <a:ext uri="{FF2B5EF4-FFF2-40B4-BE49-F238E27FC236}">
                <a16:creationId xmlns:a16="http://schemas.microsoft.com/office/drawing/2014/main" id="{54E6C378-4105-4EEE-BCFB-D030A3702783}"/>
              </a:ext>
            </a:extLst>
          </p:cNvPr>
          <p:cNvSpPr txBox="1">
            <a:spLocks noChangeArrowheads="1"/>
          </p:cNvSpPr>
          <p:nvPr/>
        </p:nvSpPr>
        <p:spPr bwMode="auto">
          <a:xfrm>
            <a:off x="9472089" y="3173521"/>
            <a:ext cx="1256095" cy="723275"/>
          </a:xfrm>
          <a:prstGeom prst="rect">
            <a:avLst/>
          </a:prstGeom>
          <a:noFill/>
          <a:ln w="9525">
            <a:noFill/>
            <a:miter lim="800000"/>
            <a:headEnd/>
            <a:tailEnd/>
          </a:ln>
        </p:spPr>
        <p:txBody>
          <a:bodyPr wrap="square" lIns="60960" tIns="30480" rIns="60960" bIns="30480">
            <a:spAutoFit/>
          </a:bodyPr>
          <a:lstStyle/>
          <a:p>
            <a:r>
              <a:rPr lang="en-US" sz="1300" b="1" dirty="0">
                <a:solidFill>
                  <a:srgbClr val="4C4F54"/>
                </a:solidFill>
                <a:latin typeface="Candara" panose="020E0502030303020204" pitchFamily="34" charset="0"/>
              </a:rPr>
              <a:t>LOREM IPSUM</a:t>
            </a:r>
          </a:p>
          <a:p>
            <a:r>
              <a:rPr lang="en-US" sz="1000" dirty="0">
                <a:solidFill>
                  <a:srgbClr val="4C4F54"/>
                </a:solidFill>
                <a:latin typeface="Candara" panose="020E0502030303020204" pitchFamily="34" charset="0"/>
              </a:rPr>
              <a:t>Lorem ipsum dolor sit amet, consectetur adipiscing elit.</a:t>
            </a:r>
          </a:p>
        </p:txBody>
      </p:sp>
      <p:sp>
        <p:nvSpPr>
          <p:cNvPr id="64" name="TextBox 63">
            <a:extLst>
              <a:ext uri="{FF2B5EF4-FFF2-40B4-BE49-F238E27FC236}">
                <a16:creationId xmlns:a16="http://schemas.microsoft.com/office/drawing/2014/main" id="{427423A5-9D67-4E52-BB98-15376F7F20B1}"/>
              </a:ext>
            </a:extLst>
          </p:cNvPr>
          <p:cNvSpPr txBox="1"/>
          <p:nvPr/>
        </p:nvSpPr>
        <p:spPr>
          <a:xfrm>
            <a:off x="357520" y="1877264"/>
            <a:ext cx="3771900" cy="4401205"/>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buFont typeface="Wingdings" panose="05000000000000000000" pitchFamily="2" charset="2"/>
              <a:buChar char="q"/>
            </a:pPr>
            <a:endParaRPr lang="en-US" sz="1400" dirty="0">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Tree>
    <p:extLst>
      <p:ext uri="{BB962C8B-B14F-4D97-AF65-F5344CB8AC3E}">
        <p14:creationId xmlns:p14="http://schemas.microsoft.com/office/powerpoint/2010/main" val="473940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par>
                                <p:cTn id="8" presetID="22" presetClass="entr" presetSubtype="8" fill="hold" grpId="0" nodeType="withEffect">
                                  <p:stCondLst>
                                    <p:cond delay="0"/>
                                  </p:stCondLst>
                                  <p:childTnLst>
                                    <p:set>
                                      <p:cBhvr>
                                        <p:cTn id="9" dur="1" fill="hold">
                                          <p:stCondLst>
                                            <p:cond delay="0"/>
                                          </p:stCondLst>
                                        </p:cTn>
                                        <p:tgtEl>
                                          <p:spTgt spid="63"/>
                                        </p:tgtEl>
                                        <p:attrNameLst>
                                          <p:attrName>style.visibility</p:attrName>
                                        </p:attrNameLst>
                                      </p:cBhvr>
                                      <p:to>
                                        <p:strVal val="visible"/>
                                      </p:to>
                                    </p:set>
                                    <p:animEffect transition="in" filter="wipe(left)">
                                      <p:cBhvr>
                                        <p:cTn id="10" dur="500"/>
                                        <p:tgtEl>
                                          <p:spTgt spid="63"/>
                                        </p:tgtEl>
                                      </p:cBhvr>
                                    </p:animEffect>
                                  </p:childTnLst>
                                </p:cTn>
                              </p:par>
                            </p:childTnLst>
                          </p:cTn>
                        </p:par>
                        <p:par>
                          <p:cTn id="11" fill="hold">
                            <p:stCondLst>
                              <p:cond delay="500"/>
                            </p:stCondLst>
                            <p:childTnLst>
                              <p:par>
                                <p:cTn id="12" presetID="42" presetClass="entr" presetSubtype="0" fill="hold" grpId="0" nodeType="afterEffect">
                                  <p:stCondLst>
                                    <p:cond delay="0"/>
                                  </p:stCondLst>
                                  <p:childTnLst>
                                    <p:set>
                                      <p:cBhvr>
                                        <p:cTn id="13" dur="1" fill="hold">
                                          <p:stCondLst>
                                            <p:cond delay="0"/>
                                          </p:stCondLst>
                                        </p:cTn>
                                        <p:tgtEl>
                                          <p:spTgt spid="64">
                                            <p:txEl>
                                              <p:pRg st="0" end="0"/>
                                            </p:txEl>
                                          </p:spTgt>
                                        </p:tgtEl>
                                        <p:attrNameLst>
                                          <p:attrName>style.visibility</p:attrName>
                                        </p:attrNameLst>
                                      </p:cBhvr>
                                      <p:to>
                                        <p:strVal val="visible"/>
                                      </p:to>
                                    </p:set>
                                    <p:animEffect transition="in" filter="fade">
                                      <p:cBhvr>
                                        <p:cTn id="14" dur="500"/>
                                        <p:tgtEl>
                                          <p:spTgt spid="64">
                                            <p:txEl>
                                              <p:pRg st="0" end="0"/>
                                            </p:txEl>
                                          </p:spTgt>
                                        </p:tgtEl>
                                      </p:cBhvr>
                                    </p:animEffect>
                                    <p:anim calcmode="lin" valueType="num">
                                      <p:cBhvr>
                                        <p:cTn id="15" dur="5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6" dur="5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7" fill="hold">
                            <p:stCondLst>
                              <p:cond delay="1000"/>
                            </p:stCondLst>
                            <p:childTnLst>
                              <p:par>
                                <p:cTn id="18" presetID="42" presetClass="entr" presetSubtype="0" fill="hold" grpId="0" nodeType="afterEffect">
                                  <p:stCondLst>
                                    <p:cond delay="0"/>
                                  </p:stCondLst>
                                  <p:childTnLst>
                                    <p:set>
                                      <p:cBhvr>
                                        <p:cTn id="19" dur="1" fill="hold">
                                          <p:stCondLst>
                                            <p:cond delay="0"/>
                                          </p:stCondLst>
                                        </p:cTn>
                                        <p:tgtEl>
                                          <p:spTgt spid="64">
                                            <p:txEl>
                                              <p:pRg st="2" end="2"/>
                                            </p:txEl>
                                          </p:spTgt>
                                        </p:tgtEl>
                                        <p:attrNameLst>
                                          <p:attrName>style.visibility</p:attrName>
                                        </p:attrNameLst>
                                      </p:cBhvr>
                                      <p:to>
                                        <p:strVal val="visible"/>
                                      </p:to>
                                    </p:set>
                                    <p:animEffect transition="in" filter="fade">
                                      <p:cBhvr>
                                        <p:cTn id="20" dur="500"/>
                                        <p:tgtEl>
                                          <p:spTgt spid="64">
                                            <p:txEl>
                                              <p:pRg st="2" end="2"/>
                                            </p:txEl>
                                          </p:spTgt>
                                        </p:tgtEl>
                                      </p:cBhvr>
                                    </p:animEffect>
                                    <p:anim calcmode="lin" valueType="num">
                                      <p:cBhvr>
                                        <p:cTn id="21" dur="500" fill="hold"/>
                                        <p:tgtEl>
                                          <p:spTgt spid="64">
                                            <p:txEl>
                                              <p:pRg st="2" end="2"/>
                                            </p:txEl>
                                          </p:spTgt>
                                        </p:tgtEl>
                                        <p:attrNameLst>
                                          <p:attrName>ppt_x</p:attrName>
                                        </p:attrNameLst>
                                      </p:cBhvr>
                                      <p:tavLst>
                                        <p:tav tm="0">
                                          <p:val>
                                            <p:strVal val="#ppt_x"/>
                                          </p:val>
                                        </p:tav>
                                        <p:tav tm="100000">
                                          <p:val>
                                            <p:strVal val="#ppt_x"/>
                                          </p:val>
                                        </p:tav>
                                      </p:tavLst>
                                    </p:anim>
                                    <p:anim calcmode="lin" valueType="num">
                                      <p:cBhvr>
                                        <p:cTn id="22" dur="500" fill="hold"/>
                                        <p:tgtEl>
                                          <p:spTgt spid="64">
                                            <p:txEl>
                                              <p:pRg st="2" end="2"/>
                                            </p:txEl>
                                          </p:spTgt>
                                        </p:tgtEl>
                                        <p:attrNameLst>
                                          <p:attrName>ppt_y</p:attrName>
                                        </p:attrNameLst>
                                      </p:cBhvr>
                                      <p:tavLst>
                                        <p:tav tm="0">
                                          <p:val>
                                            <p:strVal val="#ppt_y+.1"/>
                                          </p:val>
                                        </p:tav>
                                        <p:tav tm="100000">
                                          <p:val>
                                            <p:strVal val="#ppt_y"/>
                                          </p:val>
                                        </p:tav>
                                      </p:tavLst>
                                    </p:anim>
                                  </p:childTnLst>
                                </p:cTn>
                              </p:par>
                            </p:childTnLst>
                          </p:cTn>
                        </p:par>
                        <p:par>
                          <p:cTn id="23" fill="hold">
                            <p:stCondLst>
                              <p:cond delay="1500"/>
                            </p:stCondLst>
                            <p:childTnLst>
                              <p:par>
                                <p:cTn id="24" presetID="42" presetClass="entr" presetSubtype="0" fill="hold" grpId="0" nodeType="afterEffect">
                                  <p:stCondLst>
                                    <p:cond delay="0"/>
                                  </p:stCondLst>
                                  <p:childTnLst>
                                    <p:set>
                                      <p:cBhvr>
                                        <p:cTn id="25" dur="1" fill="hold">
                                          <p:stCondLst>
                                            <p:cond delay="0"/>
                                          </p:stCondLst>
                                        </p:cTn>
                                        <p:tgtEl>
                                          <p:spTgt spid="64">
                                            <p:txEl>
                                              <p:pRg st="4" end="4"/>
                                            </p:txEl>
                                          </p:spTgt>
                                        </p:tgtEl>
                                        <p:attrNameLst>
                                          <p:attrName>style.visibility</p:attrName>
                                        </p:attrNameLst>
                                      </p:cBhvr>
                                      <p:to>
                                        <p:strVal val="visible"/>
                                      </p:to>
                                    </p:set>
                                    <p:animEffect transition="in" filter="fade">
                                      <p:cBhvr>
                                        <p:cTn id="26" dur="500"/>
                                        <p:tgtEl>
                                          <p:spTgt spid="64">
                                            <p:txEl>
                                              <p:pRg st="4" end="4"/>
                                            </p:txEl>
                                          </p:spTgt>
                                        </p:tgtEl>
                                      </p:cBhvr>
                                    </p:animEffect>
                                    <p:anim calcmode="lin" valueType="num">
                                      <p:cBhvr>
                                        <p:cTn id="27" dur="500" fill="hold"/>
                                        <p:tgtEl>
                                          <p:spTgt spid="64">
                                            <p:txEl>
                                              <p:pRg st="4" end="4"/>
                                            </p:txEl>
                                          </p:spTgt>
                                        </p:tgtEl>
                                        <p:attrNameLst>
                                          <p:attrName>ppt_x</p:attrName>
                                        </p:attrNameLst>
                                      </p:cBhvr>
                                      <p:tavLst>
                                        <p:tav tm="0">
                                          <p:val>
                                            <p:strVal val="#ppt_x"/>
                                          </p:val>
                                        </p:tav>
                                        <p:tav tm="100000">
                                          <p:val>
                                            <p:strVal val="#ppt_x"/>
                                          </p:val>
                                        </p:tav>
                                      </p:tavLst>
                                    </p:anim>
                                    <p:anim calcmode="lin" valueType="num">
                                      <p:cBhvr>
                                        <p:cTn id="28" dur="500" fill="hold"/>
                                        <p:tgtEl>
                                          <p:spTgt spid="64">
                                            <p:txEl>
                                              <p:pRg st="4" end="4"/>
                                            </p:txEl>
                                          </p:spTgt>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42" presetClass="entr" presetSubtype="0" fill="hold" grpId="0" nodeType="afterEffect">
                                  <p:stCondLst>
                                    <p:cond delay="0"/>
                                  </p:stCondLst>
                                  <p:childTnLst>
                                    <p:set>
                                      <p:cBhvr>
                                        <p:cTn id="31" dur="1" fill="hold">
                                          <p:stCondLst>
                                            <p:cond delay="0"/>
                                          </p:stCondLst>
                                        </p:cTn>
                                        <p:tgtEl>
                                          <p:spTgt spid="64">
                                            <p:txEl>
                                              <p:pRg st="6" end="6"/>
                                            </p:txEl>
                                          </p:spTgt>
                                        </p:tgtEl>
                                        <p:attrNameLst>
                                          <p:attrName>style.visibility</p:attrName>
                                        </p:attrNameLst>
                                      </p:cBhvr>
                                      <p:to>
                                        <p:strVal val="visible"/>
                                      </p:to>
                                    </p:set>
                                    <p:animEffect transition="in" filter="fade">
                                      <p:cBhvr>
                                        <p:cTn id="32" dur="500"/>
                                        <p:tgtEl>
                                          <p:spTgt spid="64">
                                            <p:txEl>
                                              <p:pRg st="6" end="6"/>
                                            </p:txEl>
                                          </p:spTgt>
                                        </p:tgtEl>
                                      </p:cBhvr>
                                    </p:animEffect>
                                    <p:anim calcmode="lin" valueType="num">
                                      <p:cBhvr>
                                        <p:cTn id="33" dur="500" fill="hold"/>
                                        <p:tgtEl>
                                          <p:spTgt spid="64">
                                            <p:txEl>
                                              <p:pRg st="6" end="6"/>
                                            </p:txEl>
                                          </p:spTgt>
                                        </p:tgtEl>
                                        <p:attrNameLst>
                                          <p:attrName>ppt_x</p:attrName>
                                        </p:attrNameLst>
                                      </p:cBhvr>
                                      <p:tavLst>
                                        <p:tav tm="0">
                                          <p:val>
                                            <p:strVal val="#ppt_x"/>
                                          </p:val>
                                        </p:tav>
                                        <p:tav tm="100000">
                                          <p:val>
                                            <p:strVal val="#ppt_x"/>
                                          </p:val>
                                        </p:tav>
                                      </p:tavLst>
                                    </p:anim>
                                    <p:anim calcmode="lin" valueType="num">
                                      <p:cBhvr>
                                        <p:cTn id="34" dur="500" fill="hold"/>
                                        <p:tgtEl>
                                          <p:spTgt spid="64">
                                            <p:txEl>
                                              <p:pRg st="6" end="6"/>
                                            </p:txEl>
                                          </p:spTgt>
                                        </p:tgtEl>
                                        <p:attrNameLst>
                                          <p:attrName>ppt_y</p:attrName>
                                        </p:attrNameLst>
                                      </p:cBhvr>
                                      <p:tavLst>
                                        <p:tav tm="0">
                                          <p:val>
                                            <p:strVal val="#ppt_y+.1"/>
                                          </p:val>
                                        </p:tav>
                                        <p:tav tm="100000">
                                          <p:val>
                                            <p:strVal val="#ppt_y"/>
                                          </p:val>
                                        </p:tav>
                                      </p:tavLst>
                                    </p:anim>
                                  </p:childTnLst>
                                </p:cTn>
                              </p:par>
                            </p:childTnLst>
                          </p:cTn>
                        </p:par>
                        <p:par>
                          <p:cTn id="35" fill="hold">
                            <p:stCondLst>
                              <p:cond delay="2500"/>
                            </p:stCondLst>
                            <p:childTnLst>
                              <p:par>
                                <p:cTn id="36" presetID="42" presetClass="entr" presetSubtype="0" fill="hold" grpId="0" nodeType="afterEffect">
                                  <p:stCondLst>
                                    <p:cond delay="0"/>
                                  </p:stCondLst>
                                  <p:childTnLst>
                                    <p:set>
                                      <p:cBhvr>
                                        <p:cTn id="37" dur="1" fill="hold">
                                          <p:stCondLst>
                                            <p:cond delay="0"/>
                                          </p:stCondLst>
                                        </p:cTn>
                                        <p:tgtEl>
                                          <p:spTgt spid="64">
                                            <p:txEl>
                                              <p:pRg st="8" end="8"/>
                                            </p:txEl>
                                          </p:spTgt>
                                        </p:tgtEl>
                                        <p:attrNameLst>
                                          <p:attrName>style.visibility</p:attrName>
                                        </p:attrNameLst>
                                      </p:cBhvr>
                                      <p:to>
                                        <p:strVal val="visible"/>
                                      </p:to>
                                    </p:set>
                                    <p:animEffect transition="in" filter="fade">
                                      <p:cBhvr>
                                        <p:cTn id="38" dur="500"/>
                                        <p:tgtEl>
                                          <p:spTgt spid="64">
                                            <p:txEl>
                                              <p:pRg st="8" end="8"/>
                                            </p:txEl>
                                          </p:spTgt>
                                        </p:tgtEl>
                                      </p:cBhvr>
                                    </p:animEffect>
                                    <p:anim calcmode="lin" valueType="num">
                                      <p:cBhvr>
                                        <p:cTn id="39" dur="500" fill="hold"/>
                                        <p:tgtEl>
                                          <p:spTgt spid="64">
                                            <p:txEl>
                                              <p:pRg st="8" end="8"/>
                                            </p:txEl>
                                          </p:spTgt>
                                        </p:tgtEl>
                                        <p:attrNameLst>
                                          <p:attrName>ppt_x</p:attrName>
                                        </p:attrNameLst>
                                      </p:cBhvr>
                                      <p:tavLst>
                                        <p:tav tm="0">
                                          <p:val>
                                            <p:strVal val="#ppt_x"/>
                                          </p:val>
                                        </p:tav>
                                        <p:tav tm="100000">
                                          <p:val>
                                            <p:strVal val="#ppt_x"/>
                                          </p:val>
                                        </p:tav>
                                      </p:tavLst>
                                    </p:anim>
                                    <p:anim calcmode="lin" valueType="num">
                                      <p:cBhvr>
                                        <p:cTn id="40" dur="500" fill="hold"/>
                                        <p:tgtEl>
                                          <p:spTgt spid="64">
                                            <p:txEl>
                                              <p:pRg st="8" end="8"/>
                                            </p:txEl>
                                          </p:spTgt>
                                        </p:tgtEl>
                                        <p:attrNameLst>
                                          <p:attrName>ppt_y</p:attrName>
                                        </p:attrNameLst>
                                      </p:cBhvr>
                                      <p:tavLst>
                                        <p:tav tm="0">
                                          <p:val>
                                            <p:strVal val="#ppt_y+.1"/>
                                          </p:val>
                                        </p:tav>
                                        <p:tav tm="100000">
                                          <p:val>
                                            <p:strVal val="#ppt_y"/>
                                          </p:val>
                                        </p:tav>
                                      </p:tavLst>
                                    </p:anim>
                                  </p:childTnLst>
                                </p:cTn>
                              </p:par>
                            </p:childTnLst>
                          </p:cTn>
                        </p:par>
                        <p:par>
                          <p:cTn id="41" fill="hold">
                            <p:stCondLst>
                              <p:cond delay="3000"/>
                            </p:stCondLst>
                            <p:childTnLst>
                              <p:par>
                                <p:cTn id="42" presetID="42" presetClass="entr" presetSubtype="0" fill="hold" grpId="0" nodeType="afterEffect">
                                  <p:stCondLst>
                                    <p:cond delay="0"/>
                                  </p:stCondLst>
                                  <p:childTnLst>
                                    <p:set>
                                      <p:cBhvr>
                                        <p:cTn id="43" dur="1" fill="hold">
                                          <p:stCondLst>
                                            <p:cond delay="0"/>
                                          </p:stCondLst>
                                        </p:cTn>
                                        <p:tgtEl>
                                          <p:spTgt spid="64">
                                            <p:txEl>
                                              <p:pRg st="10" end="10"/>
                                            </p:txEl>
                                          </p:spTgt>
                                        </p:tgtEl>
                                        <p:attrNameLst>
                                          <p:attrName>style.visibility</p:attrName>
                                        </p:attrNameLst>
                                      </p:cBhvr>
                                      <p:to>
                                        <p:strVal val="visible"/>
                                      </p:to>
                                    </p:set>
                                    <p:animEffect transition="in" filter="fade">
                                      <p:cBhvr>
                                        <p:cTn id="44" dur="500"/>
                                        <p:tgtEl>
                                          <p:spTgt spid="64">
                                            <p:txEl>
                                              <p:pRg st="10" end="10"/>
                                            </p:txEl>
                                          </p:spTgt>
                                        </p:tgtEl>
                                      </p:cBhvr>
                                    </p:animEffect>
                                    <p:anim calcmode="lin" valueType="num">
                                      <p:cBhvr>
                                        <p:cTn id="45" dur="500" fill="hold"/>
                                        <p:tgtEl>
                                          <p:spTgt spid="64">
                                            <p:txEl>
                                              <p:pRg st="10" end="10"/>
                                            </p:txEl>
                                          </p:spTgt>
                                        </p:tgtEl>
                                        <p:attrNameLst>
                                          <p:attrName>ppt_x</p:attrName>
                                        </p:attrNameLst>
                                      </p:cBhvr>
                                      <p:tavLst>
                                        <p:tav tm="0">
                                          <p:val>
                                            <p:strVal val="#ppt_x"/>
                                          </p:val>
                                        </p:tav>
                                        <p:tav tm="100000">
                                          <p:val>
                                            <p:strVal val="#ppt_x"/>
                                          </p:val>
                                        </p:tav>
                                      </p:tavLst>
                                    </p:anim>
                                    <p:anim calcmode="lin" valueType="num">
                                      <p:cBhvr>
                                        <p:cTn id="46" dur="500" fill="hold"/>
                                        <p:tgtEl>
                                          <p:spTgt spid="64">
                                            <p:txEl>
                                              <p:pRg st="10" end="10"/>
                                            </p:txEl>
                                          </p:spTgt>
                                        </p:tgtEl>
                                        <p:attrNameLst>
                                          <p:attrName>ppt_y</p:attrName>
                                        </p:attrNameLst>
                                      </p:cBhvr>
                                      <p:tavLst>
                                        <p:tav tm="0">
                                          <p:val>
                                            <p:strVal val="#ppt_y+.1"/>
                                          </p:val>
                                        </p:tav>
                                        <p:tav tm="100000">
                                          <p:val>
                                            <p:strVal val="#ppt_y"/>
                                          </p:val>
                                        </p:tav>
                                      </p:tavLst>
                                    </p:anim>
                                  </p:childTnLst>
                                </p:cTn>
                              </p:par>
                            </p:childTnLst>
                          </p:cTn>
                        </p:par>
                        <p:par>
                          <p:cTn id="47" fill="hold">
                            <p:stCondLst>
                              <p:cond delay="3500"/>
                            </p:stCondLst>
                            <p:childTnLst>
                              <p:par>
                                <p:cTn id="48" presetID="53" presetClass="entr" presetSubtype="528" fill="hold" grpId="0" nodeType="afterEffect">
                                  <p:stCondLst>
                                    <p:cond delay="0"/>
                                  </p:stCondLst>
                                  <p:childTnLst>
                                    <p:set>
                                      <p:cBhvr>
                                        <p:cTn id="49" dur="1" fill="hold">
                                          <p:stCondLst>
                                            <p:cond delay="0"/>
                                          </p:stCondLst>
                                        </p:cTn>
                                        <p:tgtEl>
                                          <p:spTgt spid="33"/>
                                        </p:tgtEl>
                                        <p:attrNameLst>
                                          <p:attrName>style.visibility</p:attrName>
                                        </p:attrNameLst>
                                      </p:cBhvr>
                                      <p:to>
                                        <p:strVal val="visible"/>
                                      </p:to>
                                    </p:set>
                                    <p:anim calcmode="lin" valueType="num">
                                      <p:cBhvr>
                                        <p:cTn id="50" dur="500" fill="hold"/>
                                        <p:tgtEl>
                                          <p:spTgt spid="33"/>
                                        </p:tgtEl>
                                        <p:attrNameLst>
                                          <p:attrName>ppt_w</p:attrName>
                                        </p:attrNameLst>
                                      </p:cBhvr>
                                      <p:tavLst>
                                        <p:tav tm="0">
                                          <p:val>
                                            <p:fltVal val="0"/>
                                          </p:val>
                                        </p:tav>
                                        <p:tav tm="100000">
                                          <p:val>
                                            <p:strVal val="#ppt_w"/>
                                          </p:val>
                                        </p:tav>
                                      </p:tavLst>
                                    </p:anim>
                                    <p:anim calcmode="lin" valueType="num">
                                      <p:cBhvr>
                                        <p:cTn id="51" dur="500" fill="hold"/>
                                        <p:tgtEl>
                                          <p:spTgt spid="33"/>
                                        </p:tgtEl>
                                        <p:attrNameLst>
                                          <p:attrName>ppt_h</p:attrName>
                                        </p:attrNameLst>
                                      </p:cBhvr>
                                      <p:tavLst>
                                        <p:tav tm="0">
                                          <p:val>
                                            <p:fltVal val="0"/>
                                          </p:val>
                                        </p:tav>
                                        <p:tav tm="100000">
                                          <p:val>
                                            <p:strVal val="#ppt_h"/>
                                          </p:val>
                                        </p:tav>
                                      </p:tavLst>
                                    </p:anim>
                                    <p:animEffect transition="in" filter="fade">
                                      <p:cBhvr>
                                        <p:cTn id="52" dur="500"/>
                                        <p:tgtEl>
                                          <p:spTgt spid="33"/>
                                        </p:tgtEl>
                                      </p:cBhvr>
                                    </p:animEffect>
                                    <p:anim calcmode="lin" valueType="num">
                                      <p:cBhvr>
                                        <p:cTn id="53" dur="500" fill="hold"/>
                                        <p:tgtEl>
                                          <p:spTgt spid="33"/>
                                        </p:tgtEl>
                                        <p:attrNameLst>
                                          <p:attrName>ppt_x</p:attrName>
                                        </p:attrNameLst>
                                      </p:cBhvr>
                                      <p:tavLst>
                                        <p:tav tm="0">
                                          <p:val>
                                            <p:fltVal val="0.5"/>
                                          </p:val>
                                        </p:tav>
                                        <p:tav tm="100000">
                                          <p:val>
                                            <p:strVal val="#ppt_x"/>
                                          </p:val>
                                        </p:tav>
                                      </p:tavLst>
                                    </p:anim>
                                    <p:anim calcmode="lin" valueType="num">
                                      <p:cBhvr>
                                        <p:cTn id="54" dur="500" fill="hold"/>
                                        <p:tgtEl>
                                          <p:spTgt spid="33"/>
                                        </p:tgtEl>
                                        <p:attrNameLst>
                                          <p:attrName>ppt_y</p:attrName>
                                        </p:attrNameLst>
                                      </p:cBhvr>
                                      <p:tavLst>
                                        <p:tav tm="0">
                                          <p:val>
                                            <p:fltVal val="0.5"/>
                                          </p:val>
                                        </p:tav>
                                        <p:tav tm="100000">
                                          <p:val>
                                            <p:strVal val="#ppt_y"/>
                                          </p:val>
                                        </p:tav>
                                      </p:tavLst>
                                    </p:anim>
                                  </p:childTnLst>
                                </p:cTn>
                              </p:par>
                              <p:par>
                                <p:cTn id="55" presetID="53" presetClass="entr" presetSubtype="528" fill="hold" grpId="0" nodeType="withEffect">
                                  <p:stCondLst>
                                    <p:cond delay="0"/>
                                  </p:stCondLst>
                                  <p:childTnLst>
                                    <p:set>
                                      <p:cBhvr>
                                        <p:cTn id="56" dur="1" fill="hold">
                                          <p:stCondLst>
                                            <p:cond delay="0"/>
                                          </p:stCondLst>
                                        </p:cTn>
                                        <p:tgtEl>
                                          <p:spTgt spid="28"/>
                                        </p:tgtEl>
                                        <p:attrNameLst>
                                          <p:attrName>style.visibility</p:attrName>
                                        </p:attrNameLst>
                                      </p:cBhvr>
                                      <p:to>
                                        <p:strVal val="visible"/>
                                      </p:to>
                                    </p:set>
                                    <p:anim calcmode="lin" valueType="num">
                                      <p:cBhvr>
                                        <p:cTn id="57" dur="500" fill="hold"/>
                                        <p:tgtEl>
                                          <p:spTgt spid="28"/>
                                        </p:tgtEl>
                                        <p:attrNameLst>
                                          <p:attrName>ppt_w</p:attrName>
                                        </p:attrNameLst>
                                      </p:cBhvr>
                                      <p:tavLst>
                                        <p:tav tm="0">
                                          <p:val>
                                            <p:fltVal val="0"/>
                                          </p:val>
                                        </p:tav>
                                        <p:tav tm="100000">
                                          <p:val>
                                            <p:strVal val="#ppt_w"/>
                                          </p:val>
                                        </p:tav>
                                      </p:tavLst>
                                    </p:anim>
                                    <p:anim calcmode="lin" valueType="num">
                                      <p:cBhvr>
                                        <p:cTn id="58" dur="500" fill="hold"/>
                                        <p:tgtEl>
                                          <p:spTgt spid="28"/>
                                        </p:tgtEl>
                                        <p:attrNameLst>
                                          <p:attrName>ppt_h</p:attrName>
                                        </p:attrNameLst>
                                      </p:cBhvr>
                                      <p:tavLst>
                                        <p:tav tm="0">
                                          <p:val>
                                            <p:fltVal val="0"/>
                                          </p:val>
                                        </p:tav>
                                        <p:tav tm="100000">
                                          <p:val>
                                            <p:strVal val="#ppt_h"/>
                                          </p:val>
                                        </p:tav>
                                      </p:tavLst>
                                    </p:anim>
                                    <p:animEffect transition="in" filter="fade">
                                      <p:cBhvr>
                                        <p:cTn id="59" dur="500"/>
                                        <p:tgtEl>
                                          <p:spTgt spid="28"/>
                                        </p:tgtEl>
                                      </p:cBhvr>
                                    </p:animEffect>
                                    <p:anim calcmode="lin" valueType="num">
                                      <p:cBhvr>
                                        <p:cTn id="60" dur="500" fill="hold"/>
                                        <p:tgtEl>
                                          <p:spTgt spid="28"/>
                                        </p:tgtEl>
                                        <p:attrNameLst>
                                          <p:attrName>ppt_x</p:attrName>
                                        </p:attrNameLst>
                                      </p:cBhvr>
                                      <p:tavLst>
                                        <p:tav tm="0">
                                          <p:val>
                                            <p:fltVal val="0.5"/>
                                          </p:val>
                                        </p:tav>
                                        <p:tav tm="100000">
                                          <p:val>
                                            <p:strVal val="#ppt_x"/>
                                          </p:val>
                                        </p:tav>
                                      </p:tavLst>
                                    </p:anim>
                                    <p:anim calcmode="lin" valueType="num">
                                      <p:cBhvr>
                                        <p:cTn id="61" dur="500" fill="hold"/>
                                        <p:tgtEl>
                                          <p:spTgt spid="28"/>
                                        </p:tgtEl>
                                        <p:attrNameLst>
                                          <p:attrName>ppt_y</p:attrName>
                                        </p:attrNameLst>
                                      </p:cBhvr>
                                      <p:tavLst>
                                        <p:tav tm="0">
                                          <p:val>
                                            <p:fltVal val="0.5"/>
                                          </p:val>
                                        </p:tav>
                                        <p:tav tm="100000">
                                          <p:val>
                                            <p:strVal val="#ppt_y"/>
                                          </p:val>
                                        </p:tav>
                                      </p:tavLst>
                                    </p:anim>
                                  </p:childTnLst>
                                </p:cTn>
                              </p:par>
                            </p:childTnLst>
                          </p:cTn>
                        </p:par>
                        <p:par>
                          <p:cTn id="62" fill="hold">
                            <p:stCondLst>
                              <p:cond delay="4000"/>
                            </p:stCondLst>
                            <p:childTnLst>
                              <p:par>
                                <p:cTn id="63" presetID="53" presetClass="entr" presetSubtype="16" fill="hold" grpId="0" nodeType="afterEffect">
                                  <p:stCondLst>
                                    <p:cond delay="0"/>
                                  </p:stCondLst>
                                  <p:childTnLst>
                                    <p:set>
                                      <p:cBhvr>
                                        <p:cTn id="64" dur="1" fill="hold">
                                          <p:stCondLst>
                                            <p:cond delay="0"/>
                                          </p:stCondLst>
                                        </p:cTn>
                                        <p:tgtEl>
                                          <p:spTgt spid="39"/>
                                        </p:tgtEl>
                                        <p:attrNameLst>
                                          <p:attrName>style.visibility</p:attrName>
                                        </p:attrNameLst>
                                      </p:cBhvr>
                                      <p:to>
                                        <p:strVal val="visible"/>
                                      </p:to>
                                    </p:set>
                                    <p:anim calcmode="lin" valueType="num">
                                      <p:cBhvr>
                                        <p:cTn id="65" dur="500" fill="hold"/>
                                        <p:tgtEl>
                                          <p:spTgt spid="39"/>
                                        </p:tgtEl>
                                        <p:attrNameLst>
                                          <p:attrName>ppt_w</p:attrName>
                                        </p:attrNameLst>
                                      </p:cBhvr>
                                      <p:tavLst>
                                        <p:tav tm="0">
                                          <p:val>
                                            <p:fltVal val="0"/>
                                          </p:val>
                                        </p:tav>
                                        <p:tav tm="100000">
                                          <p:val>
                                            <p:strVal val="#ppt_w"/>
                                          </p:val>
                                        </p:tav>
                                      </p:tavLst>
                                    </p:anim>
                                    <p:anim calcmode="lin" valueType="num">
                                      <p:cBhvr>
                                        <p:cTn id="66" dur="500" fill="hold"/>
                                        <p:tgtEl>
                                          <p:spTgt spid="39"/>
                                        </p:tgtEl>
                                        <p:attrNameLst>
                                          <p:attrName>ppt_h</p:attrName>
                                        </p:attrNameLst>
                                      </p:cBhvr>
                                      <p:tavLst>
                                        <p:tav tm="0">
                                          <p:val>
                                            <p:fltVal val="0"/>
                                          </p:val>
                                        </p:tav>
                                        <p:tav tm="100000">
                                          <p:val>
                                            <p:strVal val="#ppt_h"/>
                                          </p:val>
                                        </p:tav>
                                      </p:tavLst>
                                    </p:anim>
                                    <p:animEffect transition="in" filter="fade">
                                      <p:cBhvr>
                                        <p:cTn id="67" dur="500"/>
                                        <p:tgtEl>
                                          <p:spTgt spid="39"/>
                                        </p:tgtEl>
                                      </p:cBhvr>
                                    </p:animEffect>
                                  </p:childTnLst>
                                </p:cTn>
                              </p:par>
                            </p:childTnLst>
                          </p:cTn>
                        </p:par>
                        <p:par>
                          <p:cTn id="68" fill="hold">
                            <p:stCondLst>
                              <p:cond delay="4500"/>
                            </p:stCondLst>
                            <p:childTnLst>
                              <p:par>
                                <p:cTn id="69" presetID="42" presetClass="entr" presetSubtype="0" fill="hold" grpId="0" nodeType="afterEffect">
                                  <p:stCondLst>
                                    <p:cond delay="0"/>
                                  </p:stCondLst>
                                  <p:childTnLst>
                                    <p:set>
                                      <p:cBhvr>
                                        <p:cTn id="70" dur="1" fill="hold">
                                          <p:stCondLst>
                                            <p:cond delay="0"/>
                                          </p:stCondLst>
                                        </p:cTn>
                                        <p:tgtEl>
                                          <p:spTgt spid="57"/>
                                        </p:tgtEl>
                                        <p:attrNameLst>
                                          <p:attrName>style.visibility</p:attrName>
                                        </p:attrNameLst>
                                      </p:cBhvr>
                                      <p:to>
                                        <p:strVal val="visible"/>
                                      </p:to>
                                    </p:set>
                                    <p:animEffect transition="in" filter="fade">
                                      <p:cBhvr>
                                        <p:cTn id="71" dur="1000"/>
                                        <p:tgtEl>
                                          <p:spTgt spid="57"/>
                                        </p:tgtEl>
                                      </p:cBhvr>
                                    </p:animEffect>
                                    <p:anim calcmode="lin" valueType="num">
                                      <p:cBhvr>
                                        <p:cTn id="72" dur="1000" fill="hold"/>
                                        <p:tgtEl>
                                          <p:spTgt spid="57"/>
                                        </p:tgtEl>
                                        <p:attrNameLst>
                                          <p:attrName>ppt_x</p:attrName>
                                        </p:attrNameLst>
                                      </p:cBhvr>
                                      <p:tavLst>
                                        <p:tav tm="0">
                                          <p:val>
                                            <p:strVal val="#ppt_x"/>
                                          </p:val>
                                        </p:tav>
                                        <p:tav tm="100000">
                                          <p:val>
                                            <p:strVal val="#ppt_x"/>
                                          </p:val>
                                        </p:tav>
                                      </p:tavLst>
                                    </p:anim>
                                    <p:anim calcmode="lin" valueType="num">
                                      <p:cBhvr>
                                        <p:cTn id="73" dur="1000" fill="hold"/>
                                        <p:tgtEl>
                                          <p:spTgt spid="57"/>
                                        </p:tgtEl>
                                        <p:attrNameLst>
                                          <p:attrName>ppt_y</p:attrName>
                                        </p:attrNameLst>
                                      </p:cBhvr>
                                      <p:tavLst>
                                        <p:tav tm="0">
                                          <p:val>
                                            <p:strVal val="#ppt_y+.1"/>
                                          </p:val>
                                        </p:tav>
                                        <p:tav tm="100000">
                                          <p:val>
                                            <p:strVal val="#ppt_y"/>
                                          </p:val>
                                        </p:tav>
                                      </p:tavLst>
                                    </p:anim>
                                  </p:childTnLst>
                                </p:cTn>
                              </p:par>
                              <p:par>
                                <p:cTn id="74" presetID="42" presetClass="entr" presetSubtype="0" fill="hold" grpId="0" nodeType="withEffect">
                                  <p:stCondLst>
                                    <p:cond delay="0"/>
                                  </p:stCondLst>
                                  <p:childTnLst>
                                    <p:set>
                                      <p:cBhvr>
                                        <p:cTn id="75" dur="1" fill="hold">
                                          <p:stCondLst>
                                            <p:cond delay="0"/>
                                          </p:stCondLst>
                                        </p:cTn>
                                        <p:tgtEl>
                                          <p:spTgt spid="55"/>
                                        </p:tgtEl>
                                        <p:attrNameLst>
                                          <p:attrName>style.visibility</p:attrName>
                                        </p:attrNameLst>
                                      </p:cBhvr>
                                      <p:to>
                                        <p:strVal val="visible"/>
                                      </p:to>
                                    </p:set>
                                    <p:animEffect transition="in" filter="fade">
                                      <p:cBhvr>
                                        <p:cTn id="76" dur="1000"/>
                                        <p:tgtEl>
                                          <p:spTgt spid="55"/>
                                        </p:tgtEl>
                                      </p:cBhvr>
                                    </p:animEffect>
                                    <p:anim calcmode="lin" valueType="num">
                                      <p:cBhvr>
                                        <p:cTn id="77" dur="1000" fill="hold"/>
                                        <p:tgtEl>
                                          <p:spTgt spid="55"/>
                                        </p:tgtEl>
                                        <p:attrNameLst>
                                          <p:attrName>ppt_x</p:attrName>
                                        </p:attrNameLst>
                                      </p:cBhvr>
                                      <p:tavLst>
                                        <p:tav tm="0">
                                          <p:val>
                                            <p:strVal val="#ppt_x"/>
                                          </p:val>
                                        </p:tav>
                                        <p:tav tm="100000">
                                          <p:val>
                                            <p:strVal val="#ppt_x"/>
                                          </p:val>
                                        </p:tav>
                                      </p:tavLst>
                                    </p:anim>
                                    <p:anim calcmode="lin" valueType="num">
                                      <p:cBhvr>
                                        <p:cTn id="78" dur="1000" fill="hold"/>
                                        <p:tgtEl>
                                          <p:spTgt spid="55"/>
                                        </p:tgtEl>
                                        <p:attrNameLst>
                                          <p:attrName>ppt_y</p:attrName>
                                        </p:attrNameLst>
                                      </p:cBhvr>
                                      <p:tavLst>
                                        <p:tav tm="0">
                                          <p:val>
                                            <p:strVal val="#ppt_y+.1"/>
                                          </p:val>
                                        </p:tav>
                                        <p:tav tm="100000">
                                          <p:val>
                                            <p:strVal val="#ppt_y"/>
                                          </p:val>
                                        </p:tav>
                                      </p:tavLst>
                                    </p:anim>
                                  </p:childTnLst>
                                </p:cTn>
                              </p:par>
                            </p:childTnLst>
                          </p:cTn>
                        </p:par>
                        <p:par>
                          <p:cTn id="79" fill="hold">
                            <p:stCondLst>
                              <p:cond delay="5500"/>
                            </p:stCondLst>
                            <p:childTnLst>
                              <p:par>
                                <p:cTn id="80" presetID="53" presetClass="entr" presetSubtype="528" fill="hold" grpId="0" nodeType="afterEffect">
                                  <p:stCondLst>
                                    <p:cond delay="0"/>
                                  </p:stCondLst>
                                  <p:childTnLst>
                                    <p:set>
                                      <p:cBhvr>
                                        <p:cTn id="81" dur="1" fill="hold">
                                          <p:stCondLst>
                                            <p:cond delay="0"/>
                                          </p:stCondLst>
                                        </p:cTn>
                                        <p:tgtEl>
                                          <p:spTgt spid="30"/>
                                        </p:tgtEl>
                                        <p:attrNameLst>
                                          <p:attrName>style.visibility</p:attrName>
                                        </p:attrNameLst>
                                      </p:cBhvr>
                                      <p:to>
                                        <p:strVal val="visible"/>
                                      </p:to>
                                    </p:set>
                                    <p:anim calcmode="lin" valueType="num">
                                      <p:cBhvr>
                                        <p:cTn id="82" dur="500" fill="hold"/>
                                        <p:tgtEl>
                                          <p:spTgt spid="30"/>
                                        </p:tgtEl>
                                        <p:attrNameLst>
                                          <p:attrName>ppt_w</p:attrName>
                                        </p:attrNameLst>
                                      </p:cBhvr>
                                      <p:tavLst>
                                        <p:tav tm="0">
                                          <p:val>
                                            <p:fltVal val="0"/>
                                          </p:val>
                                        </p:tav>
                                        <p:tav tm="100000">
                                          <p:val>
                                            <p:strVal val="#ppt_w"/>
                                          </p:val>
                                        </p:tav>
                                      </p:tavLst>
                                    </p:anim>
                                    <p:anim calcmode="lin" valueType="num">
                                      <p:cBhvr>
                                        <p:cTn id="83" dur="500" fill="hold"/>
                                        <p:tgtEl>
                                          <p:spTgt spid="30"/>
                                        </p:tgtEl>
                                        <p:attrNameLst>
                                          <p:attrName>ppt_h</p:attrName>
                                        </p:attrNameLst>
                                      </p:cBhvr>
                                      <p:tavLst>
                                        <p:tav tm="0">
                                          <p:val>
                                            <p:fltVal val="0"/>
                                          </p:val>
                                        </p:tav>
                                        <p:tav tm="100000">
                                          <p:val>
                                            <p:strVal val="#ppt_h"/>
                                          </p:val>
                                        </p:tav>
                                      </p:tavLst>
                                    </p:anim>
                                    <p:animEffect transition="in" filter="fade">
                                      <p:cBhvr>
                                        <p:cTn id="84" dur="500"/>
                                        <p:tgtEl>
                                          <p:spTgt spid="30"/>
                                        </p:tgtEl>
                                      </p:cBhvr>
                                    </p:animEffect>
                                    <p:anim calcmode="lin" valueType="num">
                                      <p:cBhvr>
                                        <p:cTn id="85" dur="500" fill="hold"/>
                                        <p:tgtEl>
                                          <p:spTgt spid="30"/>
                                        </p:tgtEl>
                                        <p:attrNameLst>
                                          <p:attrName>ppt_x</p:attrName>
                                        </p:attrNameLst>
                                      </p:cBhvr>
                                      <p:tavLst>
                                        <p:tav tm="0">
                                          <p:val>
                                            <p:fltVal val="0.5"/>
                                          </p:val>
                                        </p:tav>
                                        <p:tav tm="100000">
                                          <p:val>
                                            <p:strVal val="#ppt_x"/>
                                          </p:val>
                                        </p:tav>
                                      </p:tavLst>
                                    </p:anim>
                                    <p:anim calcmode="lin" valueType="num">
                                      <p:cBhvr>
                                        <p:cTn id="86" dur="500" fill="hold"/>
                                        <p:tgtEl>
                                          <p:spTgt spid="30"/>
                                        </p:tgtEl>
                                        <p:attrNameLst>
                                          <p:attrName>ppt_y</p:attrName>
                                        </p:attrNameLst>
                                      </p:cBhvr>
                                      <p:tavLst>
                                        <p:tav tm="0">
                                          <p:val>
                                            <p:fltVal val="0.5"/>
                                          </p:val>
                                        </p:tav>
                                        <p:tav tm="100000">
                                          <p:val>
                                            <p:strVal val="#ppt_y"/>
                                          </p:val>
                                        </p:tav>
                                      </p:tavLst>
                                    </p:anim>
                                  </p:childTnLst>
                                </p:cTn>
                              </p:par>
                              <p:par>
                                <p:cTn id="87" presetID="53" presetClass="entr" presetSubtype="528" fill="hold" grpId="0" nodeType="withEffect">
                                  <p:stCondLst>
                                    <p:cond delay="0"/>
                                  </p:stCondLst>
                                  <p:childTnLst>
                                    <p:set>
                                      <p:cBhvr>
                                        <p:cTn id="88" dur="1" fill="hold">
                                          <p:stCondLst>
                                            <p:cond delay="0"/>
                                          </p:stCondLst>
                                        </p:cTn>
                                        <p:tgtEl>
                                          <p:spTgt spid="24"/>
                                        </p:tgtEl>
                                        <p:attrNameLst>
                                          <p:attrName>style.visibility</p:attrName>
                                        </p:attrNameLst>
                                      </p:cBhvr>
                                      <p:to>
                                        <p:strVal val="visible"/>
                                      </p:to>
                                    </p:set>
                                    <p:anim calcmode="lin" valueType="num">
                                      <p:cBhvr>
                                        <p:cTn id="89" dur="500" fill="hold"/>
                                        <p:tgtEl>
                                          <p:spTgt spid="24"/>
                                        </p:tgtEl>
                                        <p:attrNameLst>
                                          <p:attrName>ppt_w</p:attrName>
                                        </p:attrNameLst>
                                      </p:cBhvr>
                                      <p:tavLst>
                                        <p:tav tm="0">
                                          <p:val>
                                            <p:fltVal val="0"/>
                                          </p:val>
                                        </p:tav>
                                        <p:tav tm="100000">
                                          <p:val>
                                            <p:strVal val="#ppt_w"/>
                                          </p:val>
                                        </p:tav>
                                      </p:tavLst>
                                    </p:anim>
                                    <p:anim calcmode="lin" valueType="num">
                                      <p:cBhvr>
                                        <p:cTn id="90" dur="500" fill="hold"/>
                                        <p:tgtEl>
                                          <p:spTgt spid="24"/>
                                        </p:tgtEl>
                                        <p:attrNameLst>
                                          <p:attrName>ppt_h</p:attrName>
                                        </p:attrNameLst>
                                      </p:cBhvr>
                                      <p:tavLst>
                                        <p:tav tm="0">
                                          <p:val>
                                            <p:fltVal val="0"/>
                                          </p:val>
                                        </p:tav>
                                        <p:tav tm="100000">
                                          <p:val>
                                            <p:strVal val="#ppt_h"/>
                                          </p:val>
                                        </p:tav>
                                      </p:tavLst>
                                    </p:anim>
                                    <p:animEffect transition="in" filter="fade">
                                      <p:cBhvr>
                                        <p:cTn id="91" dur="500"/>
                                        <p:tgtEl>
                                          <p:spTgt spid="24"/>
                                        </p:tgtEl>
                                      </p:cBhvr>
                                    </p:animEffect>
                                    <p:anim calcmode="lin" valueType="num">
                                      <p:cBhvr>
                                        <p:cTn id="92" dur="500" fill="hold"/>
                                        <p:tgtEl>
                                          <p:spTgt spid="24"/>
                                        </p:tgtEl>
                                        <p:attrNameLst>
                                          <p:attrName>ppt_x</p:attrName>
                                        </p:attrNameLst>
                                      </p:cBhvr>
                                      <p:tavLst>
                                        <p:tav tm="0">
                                          <p:val>
                                            <p:fltVal val="0.5"/>
                                          </p:val>
                                        </p:tav>
                                        <p:tav tm="100000">
                                          <p:val>
                                            <p:strVal val="#ppt_x"/>
                                          </p:val>
                                        </p:tav>
                                      </p:tavLst>
                                    </p:anim>
                                    <p:anim calcmode="lin" valueType="num">
                                      <p:cBhvr>
                                        <p:cTn id="93" dur="500" fill="hold"/>
                                        <p:tgtEl>
                                          <p:spTgt spid="24"/>
                                        </p:tgtEl>
                                        <p:attrNameLst>
                                          <p:attrName>ppt_y</p:attrName>
                                        </p:attrNameLst>
                                      </p:cBhvr>
                                      <p:tavLst>
                                        <p:tav tm="0">
                                          <p:val>
                                            <p:fltVal val="0.5"/>
                                          </p:val>
                                        </p:tav>
                                        <p:tav tm="100000">
                                          <p:val>
                                            <p:strVal val="#ppt_y"/>
                                          </p:val>
                                        </p:tav>
                                      </p:tavLst>
                                    </p:anim>
                                  </p:childTnLst>
                                </p:cTn>
                              </p:par>
                            </p:childTnLst>
                          </p:cTn>
                        </p:par>
                        <p:par>
                          <p:cTn id="94" fill="hold">
                            <p:stCondLst>
                              <p:cond delay="6000"/>
                            </p:stCondLst>
                            <p:childTnLst>
                              <p:par>
                                <p:cTn id="95" presetID="53" presetClass="entr" presetSubtype="16" fill="hold" grpId="0" nodeType="afterEffect">
                                  <p:stCondLst>
                                    <p:cond delay="0"/>
                                  </p:stCondLst>
                                  <p:childTnLst>
                                    <p:set>
                                      <p:cBhvr>
                                        <p:cTn id="96" dur="1" fill="hold">
                                          <p:stCondLst>
                                            <p:cond delay="0"/>
                                          </p:stCondLst>
                                        </p:cTn>
                                        <p:tgtEl>
                                          <p:spTgt spid="40"/>
                                        </p:tgtEl>
                                        <p:attrNameLst>
                                          <p:attrName>style.visibility</p:attrName>
                                        </p:attrNameLst>
                                      </p:cBhvr>
                                      <p:to>
                                        <p:strVal val="visible"/>
                                      </p:to>
                                    </p:set>
                                    <p:anim calcmode="lin" valueType="num">
                                      <p:cBhvr>
                                        <p:cTn id="97" dur="500" fill="hold"/>
                                        <p:tgtEl>
                                          <p:spTgt spid="40"/>
                                        </p:tgtEl>
                                        <p:attrNameLst>
                                          <p:attrName>ppt_w</p:attrName>
                                        </p:attrNameLst>
                                      </p:cBhvr>
                                      <p:tavLst>
                                        <p:tav tm="0">
                                          <p:val>
                                            <p:fltVal val="0"/>
                                          </p:val>
                                        </p:tav>
                                        <p:tav tm="100000">
                                          <p:val>
                                            <p:strVal val="#ppt_w"/>
                                          </p:val>
                                        </p:tav>
                                      </p:tavLst>
                                    </p:anim>
                                    <p:anim calcmode="lin" valueType="num">
                                      <p:cBhvr>
                                        <p:cTn id="98" dur="500" fill="hold"/>
                                        <p:tgtEl>
                                          <p:spTgt spid="40"/>
                                        </p:tgtEl>
                                        <p:attrNameLst>
                                          <p:attrName>ppt_h</p:attrName>
                                        </p:attrNameLst>
                                      </p:cBhvr>
                                      <p:tavLst>
                                        <p:tav tm="0">
                                          <p:val>
                                            <p:fltVal val="0"/>
                                          </p:val>
                                        </p:tav>
                                        <p:tav tm="100000">
                                          <p:val>
                                            <p:strVal val="#ppt_h"/>
                                          </p:val>
                                        </p:tav>
                                      </p:tavLst>
                                    </p:anim>
                                    <p:animEffect transition="in" filter="fade">
                                      <p:cBhvr>
                                        <p:cTn id="99" dur="500"/>
                                        <p:tgtEl>
                                          <p:spTgt spid="40"/>
                                        </p:tgtEl>
                                      </p:cBhvr>
                                    </p:animEffect>
                                  </p:childTnLst>
                                </p:cTn>
                              </p:par>
                            </p:childTnLst>
                          </p:cTn>
                        </p:par>
                        <p:par>
                          <p:cTn id="100" fill="hold">
                            <p:stCondLst>
                              <p:cond delay="6500"/>
                            </p:stCondLst>
                            <p:childTnLst>
                              <p:par>
                                <p:cTn id="101" presetID="42" presetClass="entr" presetSubtype="0" fill="hold" grpId="0" nodeType="afterEffect">
                                  <p:stCondLst>
                                    <p:cond delay="0"/>
                                  </p:stCondLst>
                                  <p:childTnLst>
                                    <p:set>
                                      <p:cBhvr>
                                        <p:cTn id="102" dur="1" fill="hold">
                                          <p:stCondLst>
                                            <p:cond delay="0"/>
                                          </p:stCondLst>
                                        </p:cTn>
                                        <p:tgtEl>
                                          <p:spTgt spid="58"/>
                                        </p:tgtEl>
                                        <p:attrNameLst>
                                          <p:attrName>style.visibility</p:attrName>
                                        </p:attrNameLst>
                                      </p:cBhvr>
                                      <p:to>
                                        <p:strVal val="visible"/>
                                      </p:to>
                                    </p:set>
                                    <p:animEffect transition="in" filter="fade">
                                      <p:cBhvr>
                                        <p:cTn id="103" dur="1000"/>
                                        <p:tgtEl>
                                          <p:spTgt spid="58"/>
                                        </p:tgtEl>
                                      </p:cBhvr>
                                    </p:animEffect>
                                    <p:anim calcmode="lin" valueType="num">
                                      <p:cBhvr>
                                        <p:cTn id="104" dur="1000" fill="hold"/>
                                        <p:tgtEl>
                                          <p:spTgt spid="58"/>
                                        </p:tgtEl>
                                        <p:attrNameLst>
                                          <p:attrName>ppt_x</p:attrName>
                                        </p:attrNameLst>
                                      </p:cBhvr>
                                      <p:tavLst>
                                        <p:tav tm="0">
                                          <p:val>
                                            <p:strVal val="#ppt_x"/>
                                          </p:val>
                                        </p:tav>
                                        <p:tav tm="100000">
                                          <p:val>
                                            <p:strVal val="#ppt_x"/>
                                          </p:val>
                                        </p:tav>
                                      </p:tavLst>
                                    </p:anim>
                                    <p:anim calcmode="lin" valueType="num">
                                      <p:cBhvr>
                                        <p:cTn id="105" dur="1000" fill="hold"/>
                                        <p:tgtEl>
                                          <p:spTgt spid="58"/>
                                        </p:tgtEl>
                                        <p:attrNameLst>
                                          <p:attrName>ppt_y</p:attrName>
                                        </p:attrNameLst>
                                      </p:cBhvr>
                                      <p:tavLst>
                                        <p:tav tm="0">
                                          <p:val>
                                            <p:strVal val="#ppt_y+.1"/>
                                          </p:val>
                                        </p:tav>
                                        <p:tav tm="100000">
                                          <p:val>
                                            <p:strVal val="#ppt_y"/>
                                          </p:val>
                                        </p:tav>
                                      </p:tavLst>
                                    </p:anim>
                                  </p:childTnLst>
                                </p:cTn>
                              </p:par>
                              <p:par>
                                <p:cTn id="106" presetID="42" presetClass="entr" presetSubtype="0" fill="hold" grpId="0" nodeType="withEffect">
                                  <p:stCondLst>
                                    <p:cond delay="0"/>
                                  </p:stCondLst>
                                  <p:childTnLst>
                                    <p:set>
                                      <p:cBhvr>
                                        <p:cTn id="107" dur="1" fill="hold">
                                          <p:stCondLst>
                                            <p:cond delay="0"/>
                                          </p:stCondLst>
                                        </p:cTn>
                                        <p:tgtEl>
                                          <p:spTgt spid="56"/>
                                        </p:tgtEl>
                                        <p:attrNameLst>
                                          <p:attrName>style.visibility</p:attrName>
                                        </p:attrNameLst>
                                      </p:cBhvr>
                                      <p:to>
                                        <p:strVal val="visible"/>
                                      </p:to>
                                    </p:set>
                                    <p:animEffect transition="in" filter="fade">
                                      <p:cBhvr>
                                        <p:cTn id="108" dur="1000"/>
                                        <p:tgtEl>
                                          <p:spTgt spid="56"/>
                                        </p:tgtEl>
                                      </p:cBhvr>
                                    </p:animEffect>
                                    <p:anim calcmode="lin" valueType="num">
                                      <p:cBhvr>
                                        <p:cTn id="109" dur="1000" fill="hold"/>
                                        <p:tgtEl>
                                          <p:spTgt spid="56"/>
                                        </p:tgtEl>
                                        <p:attrNameLst>
                                          <p:attrName>ppt_x</p:attrName>
                                        </p:attrNameLst>
                                      </p:cBhvr>
                                      <p:tavLst>
                                        <p:tav tm="0">
                                          <p:val>
                                            <p:strVal val="#ppt_x"/>
                                          </p:val>
                                        </p:tav>
                                        <p:tav tm="100000">
                                          <p:val>
                                            <p:strVal val="#ppt_x"/>
                                          </p:val>
                                        </p:tav>
                                      </p:tavLst>
                                    </p:anim>
                                    <p:anim calcmode="lin" valueType="num">
                                      <p:cBhvr>
                                        <p:cTn id="110" dur="1000" fill="hold"/>
                                        <p:tgtEl>
                                          <p:spTgt spid="56"/>
                                        </p:tgtEl>
                                        <p:attrNameLst>
                                          <p:attrName>ppt_y</p:attrName>
                                        </p:attrNameLst>
                                      </p:cBhvr>
                                      <p:tavLst>
                                        <p:tav tm="0">
                                          <p:val>
                                            <p:strVal val="#ppt_y+.1"/>
                                          </p:val>
                                        </p:tav>
                                        <p:tav tm="100000">
                                          <p:val>
                                            <p:strVal val="#ppt_y"/>
                                          </p:val>
                                        </p:tav>
                                      </p:tavLst>
                                    </p:anim>
                                  </p:childTnLst>
                                </p:cTn>
                              </p:par>
                            </p:childTnLst>
                          </p:cTn>
                        </p:par>
                        <p:par>
                          <p:cTn id="111" fill="hold">
                            <p:stCondLst>
                              <p:cond delay="7500"/>
                            </p:stCondLst>
                            <p:childTnLst>
                              <p:par>
                                <p:cTn id="112" presetID="53" presetClass="entr" presetSubtype="528" fill="hold" grpId="0" nodeType="afterEffect">
                                  <p:stCondLst>
                                    <p:cond delay="0"/>
                                  </p:stCondLst>
                                  <p:childTnLst>
                                    <p:set>
                                      <p:cBhvr>
                                        <p:cTn id="113" dur="1" fill="hold">
                                          <p:stCondLst>
                                            <p:cond delay="0"/>
                                          </p:stCondLst>
                                        </p:cTn>
                                        <p:tgtEl>
                                          <p:spTgt spid="29"/>
                                        </p:tgtEl>
                                        <p:attrNameLst>
                                          <p:attrName>style.visibility</p:attrName>
                                        </p:attrNameLst>
                                      </p:cBhvr>
                                      <p:to>
                                        <p:strVal val="visible"/>
                                      </p:to>
                                    </p:set>
                                    <p:anim calcmode="lin" valueType="num">
                                      <p:cBhvr>
                                        <p:cTn id="114" dur="500" fill="hold"/>
                                        <p:tgtEl>
                                          <p:spTgt spid="29"/>
                                        </p:tgtEl>
                                        <p:attrNameLst>
                                          <p:attrName>ppt_w</p:attrName>
                                        </p:attrNameLst>
                                      </p:cBhvr>
                                      <p:tavLst>
                                        <p:tav tm="0">
                                          <p:val>
                                            <p:fltVal val="0"/>
                                          </p:val>
                                        </p:tav>
                                        <p:tav tm="100000">
                                          <p:val>
                                            <p:strVal val="#ppt_w"/>
                                          </p:val>
                                        </p:tav>
                                      </p:tavLst>
                                    </p:anim>
                                    <p:anim calcmode="lin" valueType="num">
                                      <p:cBhvr>
                                        <p:cTn id="115" dur="500" fill="hold"/>
                                        <p:tgtEl>
                                          <p:spTgt spid="29"/>
                                        </p:tgtEl>
                                        <p:attrNameLst>
                                          <p:attrName>ppt_h</p:attrName>
                                        </p:attrNameLst>
                                      </p:cBhvr>
                                      <p:tavLst>
                                        <p:tav tm="0">
                                          <p:val>
                                            <p:fltVal val="0"/>
                                          </p:val>
                                        </p:tav>
                                        <p:tav tm="100000">
                                          <p:val>
                                            <p:strVal val="#ppt_h"/>
                                          </p:val>
                                        </p:tav>
                                      </p:tavLst>
                                    </p:anim>
                                    <p:animEffect transition="in" filter="fade">
                                      <p:cBhvr>
                                        <p:cTn id="116" dur="500"/>
                                        <p:tgtEl>
                                          <p:spTgt spid="29"/>
                                        </p:tgtEl>
                                      </p:cBhvr>
                                    </p:animEffect>
                                    <p:anim calcmode="lin" valueType="num">
                                      <p:cBhvr>
                                        <p:cTn id="117" dur="500" fill="hold"/>
                                        <p:tgtEl>
                                          <p:spTgt spid="29"/>
                                        </p:tgtEl>
                                        <p:attrNameLst>
                                          <p:attrName>ppt_x</p:attrName>
                                        </p:attrNameLst>
                                      </p:cBhvr>
                                      <p:tavLst>
                                        <p:tav tm="0">
                                          <p:val>
                                            <p:fltVal val="0.5"/>
                                          </p:val>
                                        </p:tav>
                                        <p:tav tm="100000">
                                          <p:val>
                                            <p:strVal val="#ppt_x"/>
                                          </p:val>
                                        </p:tav>
                                      </p:tavLst>
                                    </p:anim>
                                    <p:anim calcmode="lin" valueType="num">
                                      <p:cBhvr>
                                        <p:cTn id="118" dur="500" fill="hold"/>
                                        <p:tgtEl>
                                          <p:spTgt spid="29"/>
                                        </p:tgtEl>
                                        <p:attrNameLst>
                                          <p:attrName>ppt_y</p:attrName>
                                        </p:attrNameLst>
                                      </p:cBhvr>
                                      <p:tavLst>
                                        <p:tav tm="0">
                                          <p:val>
                                            <p:fltVal val="0.5"/>
                                          </p:val>
                                        </p:tav>
                                        <p:tav tm="100000">
                                          <p:val>
                                            <p:strVal val="#ppt_y"/>
                                          </p:val>
                                        </p:tav>
                                      </p:tavLst>
                                    </p:anim>
                                  </p:childTnLst>
                                </p:cTn>
                              </p:par>
                              <p:par>
                                <p:cTn id="119" presetID="53" presetClass="entr" presetSubtype="528" fill="hold" grpId="0" nodeType="withEffect">
                                  <p:stCondLst>
                                    <p:cond delay="0"/>
                                  </p:stCondLst>
                                  <p:childTnLst>
                                    <p:set>
                                      <p:cBhvr>
                                        <p:cTn id="120" dur="1" fill="hold">
                                          <p:stCondLst>
                                            <p:cond delay="0"/>
                                          </p:stCondLst>
                                        </p:cTn>
                                        <p:tgtEl>
                                          <p:spTgt spid="23"/>
                                        </p:tgtEl>
                                        <p:attrNameLst>
                                          <p:attrName>style.visibility</p:attrName>
                                        </p:attrNameLst>
                                      </p:cBhvr>
                                      <p:to>
                                        <p:strVal val="visible"/>
                                      </p:to>
                                    </p:set>
                                    <p:anim calcmode="lin" valueType="num">
                                      <p:cBhvr>
                                        <p:cTn id="121" dur="500" fill="hold"/>
                                        <p:tgtEl>
                                          <p:spTgt spid="23"/>
                                        </p:tgtEl>
                                        <p:attrNameLst>
                                          <p:attrName>ppt_w</p:attrName>
                                        </p:attrNameLst>
                                      </p:cBhvr>
                                      <p:tavLst>
                                        <p:tav tm="0">
                                          <p:val>
                                            <p:fltVal val="0"/>
                                          </p:val>
                                        </p:tav>
                                        <p:tav tm="100000">
                                          <p:val>
                                            <p:strVal val="#ppt_w"/>
                                          </p:val>
                                        </p:tav>
                                      </p:tavLst>
                                    </p:anim>
                                    <p:anim calcmode="lin" valueType="num">
                                      <p:cBhvr>
                                        <p:cTn id="122" dur="500" fill="hold"/>
                                        <p:tgtEl>
                                          <p:spTgt spid="23"/>
                                        </p:tgtEl>
                                        <p:attrNameLst>
                                          <p:attrName>ppt_h</p:attrName>
                                        </p:attrNameLst>
                                      </p:cBhvr>
                                      <p:tavLst>
                                        <p:tav tm="0">
                                          <p:val>
                                            <p:fltVal val="0"/>
                                          </p:val>
                                        </p:tav>
                                        <p:tav tm="100000">
                                          <p:val>
                                            <p:strVal val="#ppt_h"/>
                                          </p:val>
                                        </p:tav>
                                      </p:tavLst>
                                    </p:anim>
                                    <p:animEffect transition="in" filter="fade">
                                      <p:cBhvr>
                                        <p:cTn id="123" dur="500"/>
                                        <p:tgtEl>
                                          <p:spTgt spid="23"/>
                                        </p:tgtEl>
                                      </p:cBhvr>
                                    </p:animEffect>
                                    <p:anim calcmode="lin" valueType="num">
                                      <p:cBhvr>
                                        <p:cTn id="124" dur="500" fill="hold"/>
                                        <p:tgtEl>
                                          <p:spTgt spid="23"/>
                                        </p:tgtEl>
                                        <p:attrNameLst>
                                          <p:attrName>ppt_x</p:attrName>
                                        </p:attrNameLst>
                                      </p:cBhvr>
                                      <p:tavLst>
                                        <p:tav tm="0">
                                          <p:val>
                                            <p:fltVal val="0.5"/>
                                          </p:val>
                                        </p:tav>
                                        <p:tav tm="100000">
                                          <p:val>
                                            <p:strVal val="#ppt_x"/>
                                          </p:val>
                                        </p:tav>
                                      </p:tavLst>
                                    </p:anim>
                                    <p:anim calcmode="lin" valueType="num">
                                      <p:cBhvr>
                                        <p:cTn id="125" dur="500" fill="hold"/>
                                        <p:tgtEl>
                                          <p:spTgt spid="23"/>
                                        </p:tgtEl>
                                        <p:attrNameLst>
                                          <p:attrName>ppt_y</p:attrName>
                                        </p:attrNameLst>
                                      </p:cBhvr>
                                      <p:tavLst>
                                        <p:tav tm="0">
                                          <p:val>
                                            <p:fltVal val="0.5"/>
                                          </p:val>
                                        </p:tav>
                                        <p:tav tm="100000">
                                          <p:val>
                                            <p:strVal val="#ppt_y"/>
                                          </p:val>
                                        </p:tav>
                                      </p:tavLst>
                                    </p:anim>
                                  </p:childTnLst>
                                </p:cTn>
                              </p:par>
                            </p:childTnLst>
                          </p:cTn>
                        </p:par>
                        <p:par>
                          <p:cTn id="126" fill="hold">
                            <p:stCondLst>
                              <p:cond delay="8000"/>
                            </p:stCondLst>
                            <p:childTnLst>
                              <p:par>
                                <p:cTn id="127" presetID="53" presetClass="entr" presetSubtype="16" fill="hold" grpId="0" nodeType="afterEffect">
                                  <p:stCondLst>
                                    <p:cond delay="0"/>
                                  </p:stCondLst>
                                  <p:childTnLst>
                                    <p:set>
                                      <p:cBhvr>
                                        <p:cTn id="128" dur="1" fill="hold">
                                          <p:stCondLst>
                                            <p:cond delay="0"/>
                                          </p:stCondLst>
                                        </p:cTn>
                                        <p:tgtEl>
                                          <p:spTgt spid="41"/>
                                        </p:tgtEl>
                                        <p:attrNameLst>
                                          <p:attrName>style.visibility</p:attrName>
                                        </p:attrNameLst>
                                      </p:cBhvr>
                                      <p:to>
                                        <p:strVal val="visible"/>
                                      </p:to>
                                    </p:set>
                                    <p:anim calcmode="lin" valueType="num">
                                      <p:cBhvr>
                                        <p:cTn id="129" dur="500" fill="hold"/>
                                        <p:tgtEl>
                                          <p:spTgt spid="41"/>
                                        </p:tgtEl>
                                        <p:attrNameLst>
                                          <p:attrName>ppt_w</p:attrName>
                                        </p:attrNameLst>
                                      </p:cBhvr>
                                      <p:tavLst>
                                        <p:tav tm="0">
                                          <p:val>
                                            <p:fltVal val="0"/>
                                          </p:val>
                                        </p:tav>
                                        <p:tav tm="100000">
                                          <p:val>
                                            <p:strVal val="#ppt_w"/>
                                          </p:val>
                                        </p:tav>
                                      </p:tavLst>
                                    </p:anim>
                                    <p:anim calcmode="lin" valueType="num">
                                      <p:cBhvr>
                                        <p:cTn id="130" dur="500" fill="hold"/>
                                        <p:tgtEl>
                                          <p:spTgt spid="41"/>
                                        </p:tgtEl>
                                        <p:attrNameLst>
                                          <p:attrName>ppt_h</p:attrName>
                                        </p:attrNameLst>
                                      </p:cBhvr>
                                      <p:tavLst>
                                        <p:tav tm="0">
                                          <p:val>
                                            <p:fltVal val="0"/>
                                          </p:val>
                                        </p:tav>
                                        <p:tav tm="100000">
                                          <p:val>
                                            <p:strVal val="#ppt_h"/>
                                          </p:val>
                                        </p:tav>
                                      </p:tavLst>
                                    </p:anim>
                                    <p:animEffect transition="in" filter="fade">
                                      <p:cBhvr>
                                        <p:cTn id="131" dur="500"/>
                                        <p:tgtEl>
                                          <p:spTgt spid="41"/>
                                        </p:tgtEl>
                                      </p:cBhvr>
                                    </p:animEffect>
                                  </p:childTnLst>
                                </p:cTn>
                              </p:par>
                            </p:childTnLst>
                          </p:cTn>
                        </p:par>
                        <p:par>
                          <p:cTn id="132" fill="hold">
                            <p:stCondLst>
                              <p:cond delay="8500"/>
                            </p:stCondLst>
                            <p:childTnLst>
                              <p:par>
                                <p:cTn id="133" presetID="42" presetClass="entr" presetSubtype="0" fill="hold" grpId="0" nodeType="afterEffect">
                                  <p:stCondLst>
                                    <p:cond delay="0"/>
                                  </p:stCondLst>
                                  <p:childTnLst>
                                    <p:set>
                                      <p:cBhvr>
                                        <p:cTn id="134" dur="1" fill="hold">
                                          <p:stCondLst>
                                            <p:cond delay="0"/>
                                          </p:stCondLst>
                                        </p:cTn>
                                        <p:tgtEl>
                                          <p:spTgt spid="62"/>
                                        </p:tgtEl>
                                        <p:attrNameLst>
                                          <p:attrName>style.visibility</p:attrName>
                                        </p:attrNameLst>
                                      </p:cBhvr>
                                      <p:to>
                                        <p:strVal val="visible"/>
                                      </p:to>
                                    </p:set>
                                    <p:animEffect transition="in" filter="fade">
                                      <p:cBhvr>
                                        <p:cTn id="135" dur="1000"/>
                                        <p:tgtEl>
                                          <p:spTgt spid="62"/>
                                        </p:tgtEl>
                                      </p:cBhvr>
                                    </p:animEffect>
                                    <p:anim calcmode="lin" valueType="num">
                                      <p:cBhvr>
                                        <p:cTn id="136" dur="1000" fill="hold"/>
                                        <p:tgtEl>
                                          <p:spTgt spid="62"/>
                                        </p:tgtEl>
                                        <p:attrNameLst>
                                          <p:attrName>ppt_x</p:attrName>
                                        </p:attrNameLst>
                                      </p:cBhvr>
                                      <p:tavLst>
                                        <p:tav tm="0">
                                          <p:val>
                                            <p:strVal val="#ppt_x"/>
                                          </p:val>
                                        </p:tav>
                                        <p:tav tm="100000">
                                          <p:val>
                                            <p:strVal val="#ppt_x"/>
                                          </p:val>
                                        </p:tav>
                                      </p:tavLst>
                                    </p:anim>
                                    <p:anim calcmode="lin" valueType="num">
                                      <p:cBhvr>
                                        <p:cTn id="137" dur="1000" fill="hold"/>
                                        <p:tgtEl>
                                          <p:spTgt spid="62"/>
                                        </p:tgtEl>
                                        <p:attrNameLst>
                                          <p:attrName>ppt_y</p:attrName>
                                        </p:attrNameLst>
                                      </p:cBhvr>
                                      <p:tavLst>
                                        <p:tav tm="0">
                                          <p:val>
                                            <p:strVal val="#ppt_y+.1"/>
                                          </p:val>
                                        </p:tav>
                                        <p:tav tm="100000">
                                          <p:val>
                                            <p:strVal val="#ppt_y"/>
                                          </p:val>
                                        </p:tav>
                                      </p:tavLst>
                                    </p:anim>
                                  </p:childTnLst>
                                </p:cTn>
                              </p:par>
                              <p:par>
                                <p:cTn id="138" presetID="42" presetClass="entr" presetSubtype="0" fill="hold" grpId="0" nodeType="withEffect">
                                  <p:stCondLst>
                                    <p:cond delay="0"/>
                                  </p:stCondLst>
                                  <p:childTnLst>
                                    <p:set>
                                      <p:cBhvr>
                                        <p:cTn id="139" dur="1" fill="hold">
                                          <p:stCondLst>
                                            <p:cond delay="0"/>
                                          </p:stCondLst>
                                        </p:cTn>
                                        <p:tgtEl>
                                          <p:spTgt spid="51"/>
                                        </p:tgtEl>
                                        <p:attrNameLst>
                                          <p:attrName>style.visibility</p:attrName>
                                        </p:attrNameLst>
                                      </p:cBhvr>
                                      <p:to>
                                        <p:strVal val="visible"/>
                                      </p:to>
                                    </p:set>
                                    <p:animEffect transition="in" filter="fade">
                                      <p:cBhvr>
                                        <p:cTn id="140" dur="1000"/>
                                        <p:tgtEl>
                                          <p:spTgt spid="51"/>
                                        </p:tgtEl>
                                      </p:cBhvr>
                                    </p:animEffect>
                                    <p:anim calcmode="lin" valueType="num">
                                      <p:cBhvr>
                                        <p:cTn id="141" dur="1000" fill="hold"/>
                                        <p:tgtEl>
                                          <p:spTgt spid="51"/>
                                        </p:tgtEl>
                                        <p:attrNameLst>
                                          <p:attrName>ppt_x</p:attrName>
                                        </p:attrNameLst>
                                      </p:cBhvr>
                                      <p:tavLst>
                                        <p:tav tm="0">
                                          <p:val>
                                            <p:strVal val="#ppt_x"/>
                                          </p:val>
                                        </p:tav>
                                        <p:tav tm="100000">
                                          <p:val>
                                            <p:strVal val="#ppt_x"/>
                                          </p:val>
                                        </p:tav>
                                      </p:tavLst>
                                    </p:anim>
                                    <p:anim calcmode="lin" valueType="num">
                                      <p:cBhvr>
                                        <p:cTn id="142" dur="1000" fill="hold"/>
                                        <p:tgtEl>
                                          <p:spTgt spid="51"/>
                                        </p:tgtEl>
                                        <p:attrNameLst>
                                          <p:attrName>ppt_y</p:attrName>
                                        </p:attrNameLst>
                                      </p:cBhvr>
                                      <p:tavLst>
                                        <p:tav tm="0">
                                          <p:val>
                                            <p:strVal val="#ppt_y+.1"/>
                                          </p:val>
                                        </p:tav>
                                        <p:tav tm="100000">
                                          <p:val>
                                            <p:strVal val="#ppt_y"/>
                                          </p:val>
                                        </p:tav>
                                      </p:tavLst>
                                    </p:anim>
                                  </p:childTnLst>
                                </p:cTn>
                              </p:par>
                            </p:childTnLst>
                          </p:cTn>
                        </p:par>
                        <p:par>
                          <p:cTn id="143" fill="hold">
                            <p:stCondLst>
                              <p:cond delay="9500"/>
                            </p:stCondLst>
                            <p:childTnLst>
                              <p:par>
                                <p:cTn id="144" presetID="53" presetClass="entr" presetSubtype="528" fill="hold" grpId="0" nodeType="afterEffect">
                                  <p:stCondLst>
                                    <p:cond delay="0"/>
                                  </p:stCondLst>
                                  <p:childTnLst>
                                    <p:set>
                                      <p:cBhvr>
                                        <p:cTn id="145" dur="1" fill="hold">
                                          <p:stCondLst>
                                            <p:cond delay="0"/>
                                          </p:stCondLst>
                                        </p:cTn>
                                        <p:tgtEl>
                                          <p:spTgt spid="31"/>
                                        </p:tgtEl>
                                        <p:attrNameLst>
                                          <p:attrName>style.visibility</p:attrName>
                                        </p:attrNameLst>
                                      </p:cBhvr>
                                      <p:to>
                                        <p:strVal val="visible"/>
                                      </p:to>
                                    </p:set>
                                    <p:anim calcmode="lin" valueType="num">
                                      <p:cBhvr>
                                        <p:cTn id="146" dur="500" fill="hold"/>
                                        <p:tgtEl>
                                          <p:spTgt spid="31"/>
                                        </p:tgtEl>
                                        <p:attrNameLst>
                                          <p:attrName>ppt_w</p:attrName>
                                        </p:attrNameLst>
                                      </p:cBhvr>
                                      <p:tavLst>
                                        <p:tav tm="0">
                                          <p:val>
                                            <p:fltVal val="0"/>
                                          </p:val>
                                        </p:tav>
                                        <p:tav tm="100000">
                                          <p:val>
                                            <p:strVal val="#ppt_w"/>
                                          </p:val>
                                        </p:tav>
                                      </p:tavLst>
                                    </p:anim>
                                    <p:anim calcmode="lin" valueType="num">
                                      <p:cBhvr>
                                        <p:cTn id="147" dur="500" fill="hold"/>
                                        <p:tgtEl>
                                          <p:spTgt spid="31"/>
                                        </p:tgtEl>
                                        <p:attrNameLst>
                                          <p:attrName>ppt_h</p:attrName>
                                        </p:attrNameLst>
                                      </p:cBhvr>
                                      <p:tavLst>
                                        <p:tav tm="0">
                                          <p:val>
                                            <p:fltVal val="0"/>
                                          </p:val>
                                        </p:tav>
                                        <p:tav tm="100000">
                                          <p:val>
                                            <p:strVal val="#ppt_h"/>
                                          </p:val>
                                        </p:tav>
                                      </p:tavLst>
                                    </p:anim>
                                    <p:animEffect transition="in" filter="fade">
                                      <p:cBhvr>
                                        <p:cTn id="148" dur="500"/>
                                        <p:tgtEl>
                                          <p:spTgt spid="31"/>
                                        </p:tgtEl>
                                      </p:cBhvr>
                                    </p:animEffect>
                                    <p:anim calcmode="lin" valueType="num">
                                      <p:cBhvr>
                                        <p:cTn id="149" dur="500" fill="hold"/>
                                        <p:tgtEl>
                                          <p:spTgt spid="31"/>
                                        </p:tgtEl>
                                        <p:attrNameLst>
                                          <p:attrName>ppt_x</p:attrName>
                                        </p:attrNameLst>
                                      </p:cBhvr>
                                      <p:tavLst>
                                        <p:tav tm="0">
                                          <p:val>
                                            <p:fltVal val="0.5"/>
                                          </p:val>
                                        </p:tav>
                                        <p:tav tm="100000">
                                          <p:val>
                                            <p:strVal val="#ppt_x"/>
                                          </p:val>
                                        </p:tav>
                                      </p:tavLst>
                                    </p:anim>
                                    <p:anim calcmode="lin" valueType="num">
                                      <p:cBhvr>
                                        <p:cTn id="150" dur="500" fill="hold"/>
                                        <p:tgtEl>
                                          <p:spTgt spid="31"/>
                                        </p:tgtEl>
                                        <p:attrNameLst>
                                          <p:attrName>ppt_y</p:attrName>
                                        </p:attrNameLst>
                                      </p:cBhvr>
                                      <p:tavLst>
                                        <p:tav tm="0">
                                          <p:val>
                                            <p:fltVal val="0.5"/>
                                          </p:val>
                                        </p:tav>
                                        <p:tav tm="100000">
                                          <p:val>
                                            <p:strVal val="#ppt_y"/>
                                          </p:val>
                                        </p:tav>
                                      </p:tavLst>
                                    </p:anim>
                                  </p:childTnLst>
                                </p:cTn>
                              </p:par>
                              <p:par>
                                <p:cTn id="151" presetID="53" presetClass="entr" presetSubtype="528" fill="hold" grpId="0" nodeType="withEffect">
                                  <p:stCondLst>
                                    <p:cond delay="0"/>
                                  </p:stCondLst>
                                  <p:childTnLst>
                                    <p:set>
                                      <p:cBhvr>
                                        <p:cTn id="152" dur="1" fill="hold">
                                          <p:stCondLst>
                                            <p:cond delay="0"/>
                                          </p:stCondLst>
                                        </p:cTn>
                                        <p:tgtEl>
                                          <p:spTgt spid="25"/>
                                        </p:tgtEl>
                                        <p:attrNameLst>
                                          <p:attrName>style.visibility</p:attrName>
                                        </p:attrNameLst>
                                      </p:cBhvr>
                                      <p:to>
                                        <p:strVal val="visible"/>
                                      </p:to>
                                    </p:set>
                                    <p:anim calcmode="lin" valueType="num">
                                      <p:cBhvr>
                                        <p:cTn id="153" dur="500" fill="hold"/>
                                        <p:tgtEl>
                                          <p:spTgt spid="25"/>
                                        </p:tgtEl>
                                        <p:attrNameLst>
                                          <p:attrName>ppt_w</p:attrName>
                                        </p:attrNameLst>
                                      </p:cBhvr>
                                      <p:tavLst>
                                        <p:tav tm="0">
                                          <p:val>
                                            <p:fltVal val="0"/>
                                          </p:val>
                                        </p:tav>
                                        <p:tav tm="100000">
                                          <p:val>
                                            <p:strVal val="#ppt_w"/>
                                          </p:val>
                                        </p:tav>
                                      </p:tavLst>
                                    </p:anim>
                                    <p:anim calcmode="lin" valueType="num">
                                      <p:cBhvr>
                                        <p:cTn id="154" dur="500" fill="hold"/>
                                        <p:tgtEl>
                                          <p:spTgt spid="25"/>
                                        </p:tgtEl>
                                        <p:attrNameLst>
                                          <p:attrName>ppt_h</p:attrName>
                                        </p:attrNameLst>
                                      </p:cBhvr>
                                      <p:tavLst>
                                        <p:tav tm="0">
                                          <p:val>
                                            <p:fltVal val="0"/>
                                          </p:val>
                                        </p:tav>
                                        <p:tav tm="100000">
                                          <p:val>
                                            <p:strVal val="#ppt_h"/>
                                          </p:val>
                                        </p:tav>
                                      </p:tavLst>
                                    </p:anim>
                                    <p:animEffect transition="in" filter="fade">
                                      <p:cBhvr>
                                        <p:cTn id="155" dur="500"/>
                                        <p:tgtEl>
                                          <p:spTgt spid="25"/>
                                        </p:tgtEl>
                                      </p:cBhvr>
                                    </p:animEffect>
                                    <p:anim calcmode="lin" valueType="num">
                                      <p:cBhvr>
                                        <p:cTn id="156" dur="500" fill="hold"/>
                                        <p:tgtEl>
                                          <p:spTgt spid="25"/>
                                        </p:tgtEl>
                                        <p:attrNameLst>
                                          <p:attrName>ppt_x</p:attrName>
                                        </p:attrNameLst>
                                      </p:cBhvr>
                                      <p:tavLst>
                                        <p:tav tm="0">
                                          <p:val>
                                            <p:fltVal val="0.5"/>
                                          </p:val>
                                        </p:tav>
                                        <p:tav tm="100000">
                                          <p:val>
                                            <p:strVal val="#ppt_x"/>
                                          </p:val>
                                        </p:tav>
                                      </p:tavLst>
                                    </p:anim>
                                    <p:anim calcmode="lin" valueType="num">
                                      <p:cBhvr>
                                        <p:cTn id="157" dur="500" fill="hold"/>
                                        <p:tgtEl>
                                          <p:spTgt spid="25"/>
                                        </p:tgtEl>
                                        <p:attrNameLst>
                                          <p:attrName>ppt_y</p:attrName>
                                        </p:attrNameLst>
                                      </p:cBhvr>
                                      <p:tavLst>
                                        <p:tav tm="0">
                                          <p:val>
                                            <p:fltVal val="0.5"/>
                                          </p:val>
                                        </p:tav>
                                        <p:tav tm="100000">
                                          <p:val>
                                            <p:strVal val="#ppt_y"/>
                                          </p:val>
                                        </p:tav>
                                      </p:tavLst>
                                    </p:anim>
                                  </p:childTnLst>
                                </p:cTn>
                              </p:par>
                            </p:childTnLst>
                          </p:cTn>
                        </p:par>
                        <p:par>
                          <p:cTn id="158" fill="hold">
                            <p:stCondLst>
                              <p:cond delay="10000"/>
                            </p:stCondLst>
                            <p:childTnLst>
                              <p:par>
                                <p:cTn id="159" presetID="53" presetClass="entr" presetSubtype="16" fill="hold" grpId="0" nodeType="afterEffect">
                                  <p:stCondLst>
                                    <p:cond delay="0"/>
                                  </p:stCondLst>
                                  <p:childTnLst>
                                    <p:set>
                                      <p:cBhvr>
                                        <p:cTn id="160" dur="1" fill="hold">
                                          <p:stCondLst>
                                            <p:cond delay="0"/>
                                          </p:stCondLst>
                                        </p:cTn>
                                        <p:tgtEl>
                                          <p:spTgt spid="44"/>
                                        </p:tgtEl>
                                        <p:attrNameLst>
                                          <p:attrName>style.visibility</p:attrName>
                                        </p:attrNameLst>
                                      </p:cBhvr>
                                      <p:to>
                                        <p:strVal val="visible"/>
                                      </p:to>
                                    </p:set>
                                    <p:anim calcmode="lin" valueType="num">
                                      <p:cBhvr>
                                        <p:cTn id="161" dur="500" fill="hold"/>
                                        <p:tgtEl>
                                          <p:spTgt spid="44"/>
                                        </p:tgtEl>
                                        <p:attrNameLst>
                                          <p:attrName>ppt_w</p:attrName>
                                        </p:attrNameLst>
                                      </p:cBhvr>
                                      <p:tavLst>
                                        <p:tav tm="0">
                                          <p:val>
                                            <p:fltVal val="0"/>
                                          </p:val>
                                        </p:tav>
                                        <p:tav tm="100000">
                                          <p:val>
                                            <p:strVal val="#ppt_w"/>
                                          </p:val>
                                        </p:tav>
                                      </p:tavLst>
                                    </p:anim>
                                    <p:anim calcmode="lin" valueType="num">
                                      <p:cBhvr>
                                        <p:cTn id="162" dur="500" fill="hold"/>
                                        <p:tgtEl>
                                          <p:spTgt spid="44"/>
                                        </p:tgtEl>
                                        <p:attrNameLst>
                                          <p:attrName>ppt_h</p:attrName>
                                        </p:attrNameLst>
                                      </p:cBhvr>
                                      <p:tavLst>
                                        <p:tav tm="0">
                                          <p:val>
                                            <p:fltVal val="0"/>
                                          </p:val>
                                        </p:tav>
                                        <p:tav tm="100000">
                                          <p:val>
                                            <p:strVal val="#ppt_h"/>
                                          </p:val>
                                        </p:tav>
                                      </p:tavLst>
                                    </p:anim>
                                    <p:animEffect transition="in" filter="fade">
                                      <p:cBhvr>
                                        <p:cTn id="163" dur="500"/>
                                        <p:tgtEl>
                                          <p:spTgt spid="44"/>
                                        </p:tgtEl>
                                      </p:cBhvr>
                                    </p:animEffect>
                                  </p:childTnLst>
                                </p:cTn>
                              </p:par>
                            </p:childTnLst>
                          </p:cTn>
                        </p:par>
                        <p:par>
                          <p:cTn id="164" fill="hold">
                            <p:stCondLst>
                              <p:cond delay="10500"/>
                            </p:stCondLst>
                            <p:childTnLst>
                              <p:par>
                                <p:cTn id="165" presetID="42" presetClass="entr" presetSubtype="0" fill="hold" grpId="0" nodeType="afterEffect">
                                  <p:stCondLst>
                                    <p:cond delay="0"/>
                                  </p:stCondLst>
                                  <p:childTnLst>
                                    <p:set>
                                      <p:cBhvr>
                                        <p:cTn id="166" dur="1" fill="hold">
                                          <p:stCondLst>
                                            <p:cond delay="0"/>
                                          </p:stCondLst>
                                        </p:cTn>
                                        <p:tgtEl>
                                          <p:spTgt spid="60"/>
                                        </p:tgtEl>
                                        <p:attrNameLst>
                                          <p:attrName>style.visibility</p:attrName>
                                        </p:attrNameLst>
                                      </p:cBhvr>
                                      <p:to>
                                        <p:strVal val="visible"/>
                                      </p:to>
                                    </p:set>
                                    <p:animEffect transition="in" filter="fade">
                                      <p:cBhvr>
                                        <p:cTn id="167" dur="1000"/>
                                        <p:tgtEl>
                                          <p:spTgt spid="60"/>
                                        </p:tgtEl>
                                      </p:cBhvr>
                                    </p:animEffect>
                                    <p:anim calcmode="lin" valueType="num">
                                      <p:cBhvr>
                                        <p:cTn id="168" dur="1000" fill="hold"/>
                                        <p:tgtEl>
                                          <p:spTgt spid="60"/>
                                        </p:tgtEl>
                                        <p:attrNameLst>
                                          <p:attrName>ppt_x</p:attrName>
                                        </p:attrNameLst>
                                      </p:cBhvr>
                                      <p:tavLst>
                                        <p:tav tm="0">
                                          <p:val>
                                            <p:strVal val="#ppt_x"/>
                                          </p:val>
                                        </p:tav>
                                        <p:tav tm="100000">
                                          <p:val>
                                            <p:strVal val="#ppt_x"/>
                                          </p:val>
                                        </p:tav>
                                      </p:tavLst>
                                    </p:anim>
                                    <p:anim calcmode="lin" valueType="num">
                                      <p:cBhvr>
                                        <p:cTn id="169" dur="1000" fill="hold"/>
                                        <p:tgtEl>
                                          <p:spTgt spid="60"/>
                                        </p:tgtEl>
                                        <p:attrNameLst>
                                          <p:attrName>ppt_y</p:attrName>
                                        </p:attrNameLst>
                                      </p:cBhvr>
                                      <p:tavLst>
                                        <p:tav tm="0">
                                          <p:val>
                                            <p:strVal val="#ppt_y+.1"/>
                                          </p:val>
                                        </p:tav>
                                        <p:tav tm="100000">
                                          <p:val>
                                            <p:strVal val="#ppt_y"/>
                                          </p:val>
                                        </p:tav>
                                      </p:tavLst>
                                    </p:anim>
                                  </p:childTnLst>
                                </p:cTn>
                              </p:par>
                              <p:par>
                                <p:cTn id="170" presetID="42" presetClass="entr" presetSubtype="0" fill="hold" grpId="0" nodeType="withEffect">
                                  <p:stCondLst>
                                    <p:cond delay="0"/>
                                  </p:stCondLst>
                                  <p:childTnLst>
                                    <p:set>
                                      <p:cBhvr>
                                        <p:cTn id="171" dur="1" fill="hold">
                                          <p:stCondLst>
                                            <p:cond delay="0"/>
                                          </p:stCondLst>
                                        </p:cTn>
                                        <p:tgtEl>
                                          <p:spTgt spid="49"/>
                                        </p:tgtEl>
                                        <p:attrNameLst>
                                          <p:attrName>style.visibility</p:attrName>
                                        </p:attrNameLst>
                                      </p:cBhvr>
                                      <p:to>
                                        <p:strVal val="visible"/>
                                      </p:to>
                                    </p:set>
                                    <p:animEffect transition="in" filter="fade">
                                      <p:cBhvr>
                                        <p:cTn id="172" dur="1000"/>
                                        <p:tgtEl>
                                          <p:spTgt spid="49"/>
                                        </p:tgtEl>
                                      </p:cBhvr>
                                    </p:animEffect>
                                    <p:anim calcmode="lin" valueType="num">
                                      <p:cBhvr>
                                        <p:cTn id="173" dur="1000" fill="hold"/>
                                        <p:tgtEl>
                                          <p:spTgt spid="49"/>
                                        </p:tgtEl>
                                        <p:attrNameLst>
                                          <p:attrName>ppt_x</p:attrName>
                                        </p:attrNameLst>
                                      </p:cBhvr>
                                      <p:tavLst>
                                        <p:tav tm="0">
                                          <p:val>
                                            <p:strVal val="#ppt_x"/>
                                          </p:val>
                                        </p:tav>
                                        <p:tav tm="100000">
                                          <p:val>
                                            <p:strVal val="#ppt_x"/>
                                          </p:val>
                                        </p:tav>
                                      </p:tavLst>
                                    </p:anim>
                                    <p:anim calcmode="lin" valueType="num">
                                      <p:cBhvr>
                                        <p:cTn id="174" dur="1000" fill="hold"/>
                                        <p:tgtEl>
                                          <p:spTgt spid="49"/>
                                        </p:tgtEl>
                                        <p:attrNameLst>
                                          <p:attrName>ppt_y</p:attrName>
                                        </p:attrNameLst>
                                      </p:cBhvr>
                                      <p:tavLst>
                                        <p:tav tm="0">
                                          <p:val>
                                            <p:strVal val="#ppt_y+.1"/>
                                          </p:val>
                                        </p:tav>
                                        <p:tav tm="100000">
                                          <p:val>
                                            <p:strVal val="#ppt_y"/>
                                          </p:val>
                                        </p:tav>
                                      </p:tavLst>
                                    </p:anim>
                                  </p:childTnLst>
                                </p:cTn>
                              </p:par>
                            </p:childTnLst>
                          </p:cTn>
                        </p:par>
                        <p:par>
                          <p:cTn id="175" fill="hold">
                            <p:stCondLst>
                              <p:cond delay="11500"/>
                            </p:stCondLst>
                            <p:childTnLst>
                              <p:par>
                                <p:cTn id="176" presetID="53" presetClass="entr" presetSubtype="528" fill="hold" grpId="0" nodeType="afterEffect">
                                  <p:stCondLst>
                                    <p:cond delay="0"/>
                                  </p:stCondLst>
                                  <p:childTnLst>
                                    <p:set>
                                      <p:cBhvr>
                                        <p:cTn id="177" dur="1" fill="hold">
                                          <p:stCondLst>
                                            <p:cond delay="0"/>
                                          </p:stCondLst>
                                        </p:cTn>
                                        <p:tgtEl>
                                          <p:spTgt spid="32"/>
                                        </p:tgtEl>
                                        <p:attrNameLst>
                                          <p:attrName>style.visibility</p:attrName>
                                        </p:attrNameLst>
                                      </p:cBhvr>
                                      <p:to>
                                        <p:strVal val="visible"/>
                                      </p:to>
                                    </p:set>
                                    <p:anim calcmode="lin" valueType="num">
                                      <p:cBhvr>
                                        <p:cTn id="178" dur="500" fill="hold"/>
                                        <p:tgtEl>
                                          <p:spTgt spid="32"/>
                                        </p:tgtEl>
                                        <p:attrNameLst>
                                          <p:attrName>ppt_w</p:attrName>
                                        </p:attrNameLst>
                                      </p:cBhvr>
                                      <p:tavLst>
                                        <p:tav tm="0">
                                          <p:val>
                                            <p:fltVal val="0"/>
                                          </p:val>
                                        </p:tav>
                                        <p:tav tm="100000">
                                          <p:val>
                                            <p:strVal val="#ppt_w"/>
                                          </p:val>
                                        </p:tav>
                                      </p:tavLst>
                                    </p:anim>
                                    <p:anim calcmode="lin" valueType="num">
                                      <p:cBhvr>
                                        <p:cTn id="179" dur="500" fill="hold"/>
                                        <p:tgtEl>
                                          <p:spTgt spid="32"/>
                                        </p:tgtEl>
                                        <p:attrNameLst>
                                          <p:attrName>ppt_h</p:attrName>
                                        </p:attrNameLst>
                                      </p:cBhvr>
                                      <p:tavLst>
                                        <p:tav tm="0">
                                          <p:val>
                                            <p:fltVal val="0"/>
                                          </p:val>
                                        </p:tav>
                                        <p:tav tm="100000">
                                          <p:val>
                                            <p:strVal val="#ppt_h"/>
                                          </p:val>
                                        </p:tav>
                                      </p:tavLst>
                                    </p:anim>
                                    <p:animEffect transition="in" filter="fade">
                                      <p:cBhvr>
                                        <p:cTn id="180" dur="500"/>
                                        <p:tgtEl>
                                          <p:spTgt spid="32"/>
                                        </p:tgtEl>
                                      </p:cBhvr>
                                    </p:animEffect>
                                    <p:anim calcmode="lin" valueType="num">
                                      <p:cBhvr>
                                        <p:cTn id="181" dur="500" fill="hold"/>
                                        <p:tgtEl>
                                          <p:spTgt spid="32"/>
                                        </p:tgtEl>
                                        <p:attrNameLst>
                                          <p:attrName>ppt_x</p:attrName>
                                        </p:attrNameLst>
                                      </p:cBhvr>
                                      <p:tavLst>
                                        <p:tav tm="0">
                                          <p:val>
                                            <p:fltVal val="0.5"/>
                                          </p:val>
                                        </p:tav>
                                        <p:tav tm="100000">
                                          <p:val>
                                            <p:strVal val="#ppt_x"/>
                                          </p:val>
                                        </p:tav>
                                      </p:tavLst>
                                    </p:anim>
                                    <p:anim calcmode="lin" valueType="num">
                                      <p:cBhvr>
                                        <p:cTn id="182" dur="500" fill="hold"/>
                                        <p:tgtEl>
                                          <p:spTgt spid="32"/>
                                        </p:tgtEl>
                                        <p:attrNameLst>
                                          <p:attrName>ppt_y</p:attrName>
                                        </p:attrNameLst>
                                      </p:cBhvr>
                                      <p:tavLst>
                                        <p:tav tm="0">
                                          <p:val>
                                            <p:fltVal val="0.5"/>
                                          </p:val>
                                        </p:tav>
                                        <p:tav tm="100000">
                                          <p:val>
                                            <p:strVal val="#ppt_y"/>
                                          </p:val>
                                        </p:tav>
                                      </p:tavLst>
                                    </p:anim>
                                  </p:childTnLst>
                                </p:cTn>
                              </p:par>
                              <p:par>
                                <p:cTn id="183" presetID="53" presetClass="entr" presetSubtype="528" fill="hold" grpId="0" nodeType="withEffect">
                                  <p:stCondLst>
                                    <p:cond delay="0"/>
                                  </p:stCondLst>
                                  <p:childTnLst>
                                    <p:set>
                                      <p:cBhvr>
                                        <p:cTn id="184" dur="1" fill="hold">
                                          <p:stCondLst>
                                            <p:cond delay="0"/>
                                          </p:stCondLst>
                                        </p:cTn>
                                        <p:tgtEl>
                                          <p:spTgt spid="26"/>
                                        </p:tgtEl>
                                        <p:attrNameLst>
                                          <p:attrName>style.visibility</p:attrName>
                                        </p:attrNameLst>
                                      </p:cBhvr>
                                      <p:to>
                                        <p:strVal val="visible"/>
                                      </p:to>
                                    </p:set>
                                    <p:anim calcmode="lin" valueType="num">
                                      <p:cBhvr>
                                        <p:cTn id="185" dur="500" fill="hold"/>
                                        <p:tgtEl>
                                          <p:spTgt spid="26"/>
                                        </p:tgtEl>
                                        <p:attrNameLst>
                                          <p:attrName>ppt_w</p:attrName>
                                        </p:attrNameLst>
                                      </p:cBhvr>
                                      <p:tavLst>
                                        <p:tav tm="0">
                                          <p:val>
                                            <p:fltVal val="0"/>
                                          </p:val>
                                        </p:tav>
                                        <p:tav tm="100000">
                                          <p:val>
                                            <p:strVal val="#ppt_w"/>
                                          </p:val>
                                        </p:tav>
                                      </p:tavLst>
                                    </p:anim>
                                    <p:anim calcmode="lin" valueType="num">
                                      <p:cBhvr>
                                        <p:cTn id="186" dur="500" fill="hold"/>
                                        <p:tgtEl>
                                          <p:spTgt spid="26"/>
                                        </p:tgtEl>
                                        <p:attrNameLst>
                                          <p:attrName>ppt_h</p:attrName>
                                        </p:attrNameLst>
                                      </p:cBhvr>
                                      <p:tavLst>
                                        <p:tav tm="0">
                                          <p:val>
                                            <p:fltVal val="0"/>
                                          </p:val>
                                        </p:tav>
                                        <p:tav tm="100000">
                                          <p:val>
                                            <p:strVal val="#ppt_h"/>
                                          </p:val>
                                        </p:tav>
                                      </p:tavLst>
                                    </p:anim>
                                    <p:animEffect transition="in" filter="fade">
                                      <p:cBhvr>
                                        <p:cTn id="187" dur="500"/>
                                        <p:tgtEl>
                                          <p:spTgt spid="26"/>
                                        </p:tgtEl>
                                      </p:cBhvr>
                                    </p:animEffect>
                                    <p:anim calcmode="lin" valueType="num">
                                      <p:cBhvr>
                                        <p:cTn id="188" dur="500" fill="hold"/>
                                        <p:tgtEl>
                                          <p:spTgt spid="26"/>
                                        </p:tgtEl>
                                        <p:attrNameLst>
                                          <p:attrName>ppt_x</p:attrName>
                                        </p:attrNameLst>
                                      </p:cBhvr>
                                      <p:tavLst>
                                        <p:tav tm="0">
                                          <p:val>
                                            <p:fltVal val="0.5"/>
                                          </p:val>
                                        </p:tav>
                                        <p:tav tm="100000">
                                          <p:val>
                                            <p:strVal val="#ppt_x"/>
                                          </p:val>
                                        </p:tav>
                                      </p:tavLst>
                                    </p:anim>
                                    <p:anim calcmode="lin" valueType="num">
                                      <p:cBhvr>
                                        <p:cTn id="189" dur="500" fill="hold"/>
                                        <p:tgtEl>
                                          <p:spTgt spid="26"/>
                                        </p:tgtEl>
                                        <p:attrNameLst>
                                          <p:attrName>ppt_y</p:attrName>
                                        </p:attrNameLst>
                                      </p:cBhvr>
                                      <p:tavLst>
                                        <p:tav tm="0">
                                          <p:val>
                                            <p:fltVal val="0.5"/>
                                          </p:val>
                                        </p:tav>
                                        <p:tav tm="100000">
                                          <p:val>
                                            <p:strVal val="#ppt_y"/>
                                          </p:val>
                                        </p:tav>
                                      </p:tavLst>
                                    </p:anim>
                                  </p:childTnLst>
                                </p:cTn>
                              </p:par>
                            </p:childTnLst>
                          </p:cTn>
                        </p:par>
                        <p:par>
                          <p:cTn id="190" fill="hold">
                            <p:stCondLst>
                              <p:cond delay="12000"/>
                            </p:stCondLst>
                            <p:childTnLst>
                              <p:par>
                                <p:cTn id="191" presetID="53" presetClass="entr" presetSubtype="16" fill="hold" grpId="0" nodeType="afterEffect">
                                  <p:stCondLst>
                                    <p:cond delay="0"/>
                                  </p:stCondLst>
                                  <p:childTnLst>
                                    <p:set>
                                      <p:cBhvr>
                                        <p:cTn id="192" dur="1" fill="hold">
                                          <p:stCondLst>
                                            <p:cond delay="0"/>
                                          </p:stCondLst>
                                        </p:cTn>
                                        <p:tgtEl>
                                          <p:spTgt spid="43"/>
                                        </p:tgtEl>
                                        <p:attrNameLst>
                                          <p:attrName>style.visibility</p:attrName>
                                        </p:attrNameLst>
                                      </p:cBhvr>
                                      <p:to>
                                        <p:strVal val="visible"/>
                                      </p:to>
                                    </p:set>
                                    <p:anim calcmode="lin" valueType="num">
                                      <p:cBhvr>
                                        <p:cTn id="193" dur="500" fill="hold"/>
                                        <p:tgtEl>
                                          <p:spTgt spid="43"/>
                                        </p:tgtEl>
                                        <p:attrNameLst>
                                          <p:attrName>ppt_w</p:attrName>
                                        </p:attrNameLst>
                                      </p:cBhvr>
                                      <p:tavLst>
                                        <p:tav tm="0">
                                          <p:val>
                                            <p:fltVal val="0"/>
                                          </p:val>
                                        </p:tav>
                                        <p:tav tm="100000">
                                          <p:val>
                                            <p:strVal val="#ppt_w"/>
                                          </p:val>
                                        </p:tav>
                                      </p:tavLst>
                                    </p:anim>
                                    <p:anim calcmode="lin" valueType="num">
                                      <p:cBhvr>
                                        <p:cTn id="194" dur="500" fill="hold"/>
                                        <p:tgtEl>
                                          <p:spTgt spid="43"/>
                                        </p:tgtEl>
                                        <p:attrNameLst>
                                          <p:attrName>ppt_h</p:attrName>
                                        </p:attrNameLst>
                                      </p:cBhvr>
                                      <p:tavLst>
                                        <p:tav tm="0">
                                          <p:val>
                                            <p:fltVal val="0"/>
                                          </p:val>
                                        </p:tav>
                                        <p:tav tm="100000">
                                          <p:val>
                                            <p:strVal val="#ppt_h"/>
                                          </p:val>
                                        </p:tav>
                                      </p:tavLst>
                                    </p:anim>
                                    <p:animEffect transition="in" filter="fade">
                                      <p:cBhvr>
                                        <p:cTn id="195" dur="500"/>
                                        <p:tgtEl>
                                          <p:spTgt spid="43"/>
                                        </p:tgtEl>
                                      </p:cBhvr>
                                    </p:animEffect>
                                  </p:childTnLst>
                                </p:cTn>
                              </p:par>
                            </p:childTnLst>
                          </p:cTn>
                        </p:par>
                        <p:par>
                          <p:cTn id="196" fill="hold">
                            <p:stCondLst>
                              <p:cond delay="12500"/>
                            </p:stCondLst>
                            <p:childTnLst>
                              <p:par>
                                <p:cTn id="197" presetID="42" presetClass="entr" presetSubtype="0" fill="hold" grpId="0" nodeType="afterEffect">
                                  <p:stCondLst>
                                    <p:cond delay="0"/>
                                  </p:stCondLst>
                                  <p:childTnLst>
                                    <p:set>
                                      <p:cBhvr>
                                        <p:cTn id="198" dur="1" fill="hold">
                                          <p:stCondLst>
                                            <p:cond delay="0"/>
                                          </p:stCondLst>
                                        </p:cTn>
                                        <p:tgtEl>
                                          <p:spTgt spid="59"/>
                                        </p:tgtEl>
                                        <p:attrNameLst>
                                          <p:attrName>style.visibility</p:attrName>
                                        </p:attrNameLst>
                                      </p:cBhvr>
                                      <p:to>
                                        <p:strVal val="visible"/>
                                      </p:to>
                                    </p:set>
                                    <p:animEffect transition="in" filter="fade">
                                      <p:cBhvr>
                                        <p:cTn id="199" dur="1000"/>
                                        <p:tgtEl>
                                          <p:spTgt spid="59"/>
                                        </p:tgtEl>
                                      </p:cBhvr>
                                    </p:animEffect>
                                    <p:anim calcmode="lin" valueType="num">
                                      <p:cBhvr>
                                        <p:cTn id="200" dur="1000" fill="hold"/>
                                        <p:tgtEl>
                                          <p:spTgt spid="59"/>
                                        </p:tgtEl>
                                        <p:attrNameLst>
                                          <p:attrName>ppt_x</p:attrName>
                                        </p:attrNameLst>
                                      </p:cBhvr>
                                      <p:tavLst>
                                        <p:tav tm="0">
                                          <p:val>
                                            <p:strVal val="#ppt_x"/>
                                          </p:val>
                                        </p:tav>
                                        <p:tav tm="100000">
                                          <p:val>
                                            <p:strVal val="#ppt_x"/>
                                          </p:val>
                                        </p:tav>
                                      </p:tavLst>
                                    </p:anim>
                                    <p:anim calcmode="lin" valueType="num">
                                      <p:cBhvr>
                                        <p:cTn id="201" dur="1000" fill="hold"/>
                                        <p:tgtEl>
                                          <p:spTgt spid="59"/>
                                        </p:tgtEl>
                                        <p:attrNameLst>
                                          <p:attrName>ppt_y</p:attrName>
                                        </p:attrNameLst>
                                      </p:cBhvr>
                                      <p:tavLst>
                                        <p:tav tm="0">
                                          <p:val>
                                            <p:strVal val="#ppt_y+.1"/>
                                          </p:val>
                                        </p:tav>
                                        <p:tav tm="100000">
                                          <p:val>
                                            <p:strVal val="#ppt_y"/>
                                          </p:val>
                                        </p:tav>
                                      </p:tavLst>
                                    </p:anim>
                                  </p:childTnLst>
                                </p:cTn>
                              </p:par>
                              <p:par>
                                <p:cTn id="202" presetID="42" presetClass="entr" presetSubtype="0" fill="hold" grpId="0" nodeType="withEffect">
                                  <p:stCondLst>
                                    <p:cond delay="0"/>
                                  </p:stCondLst>
                                  <p:childTnLst>
                                    <p:set>
                                      <p:cBhvr>
                                        <p:cTn id="203" dur="1" fill="hold">
                                          <p:stCondLst>
                                            <p:cond delay="0"/>
                                          </p:stCondLst>
                                        </p:cTn>
                                        <p:tgtEl>
                                          <p:spTgt spid="52"/>
                                        </p:tgtEl>
                                        <p:attrNameLst>
                                          <p:attrName>style.visibility</p:attrName>
                                        </p:attrNameLst>
                                      </p:cBhvr>
                                      <p:to>
                                        <p:strVal val="visible"/>
                                      </p:to>
                                    </p:set>
                                    <p:animEffect transition="in" filter="fade">
                                      <p:cBhvr>
                                        <p:cTn id="204" dur="1000"/>
                                        <p:tgtEl>
                                          <p:spTgt spid="52"/>
                                        </p:tgtEl>
                                      </p:cBhvr>
                                    </p:animEffect>
                                    <p:anim calcmode="lin" valueType="num">
                                      <p:cBhvr>
                                        <p:cTn id="205" dur="1000" fill="hold"/>
                                        <p:tgtEl>
                                          <p:spTgt spid="52"/>
                                        </p:tgtEl>
                                        <p:attrNameLst>
                                          <p:attrName>ppt_x</p:attrName>
                                        </p:attrNameLst>
                                      </p:cBhvr>
                                      <p:tavLst>
                                        <p:tav tm="0">
                                          <p:val>
                                            <p:strVal val="#ppt_x"/>
                                          </p:val>
                                        </p:tav>
                                        <p:tav tm="100000">
                                          <p:val>
                                            <p:strVal val="#ppt_x"/>
                                          </p:val>
                                        </p:tav>
                                      </p:tavLst>
                                    </p:anim>
                                    <p:anim calcmode="lin" valueType="num">
                                      <p:cBhvr>
                                        <p:cTn id="206" dur="1000" fill="hold"/>
                                        <p:tgtEl>
                                          <p:spTgt spid="52"/>
                                        </p:tgtEl>
                                        <p:attrNameLst>
                                          <p:attrName>ppt_y</p:attrName>
                                        </p:attrNameLst>
                                      </p:cBhvr>
                                      <p:tavLst>
                                        <p:tav tm="0">
                                          <p:val>
                                            <p:strVal val="#ppt_y+.1"/>
                                          </p:val>
                                        </p:tav>
                                        <p:tav tm="100000">
                                          <p:val>
                                            <p:strVal val="#ppt_y"/>
                                          </p:val>
                                        </p:tav>
                                      </p:tavLst>
                                    </p:anim>
                                  </p:childTnLst>
                                </p:cTn>
                              </p:par>
                            </p:childTnLst>
                          </p:cTn>
                        </p:par>
                        <p:par>
                          <p:cTn id="207" fill="hold">
                            <p:stCondLst>
                              <p:cond delay="13500"/>
                            </p:stCondLst>
                            <p:childTnLst>
                              <p:par>
                                <p:cTn id="208" presetID="53" presetClass="entr" presetSubtype="528" fill="hold" grpId="0" nodeType="afterEffect">
                                  <p:stCondLst>
                                    <p:cond delay="0"/>
                                  </p:stCondLst>
                                  <p:childTnLst>
                                    <p:set>
                                      <p:cBhvr>
                                        <p:cTn id="209" dur="1" fill="hold">
                                          <p:stCondLst>
                                            <p:cond delay="0"/>
                                          </p:stCondLst>
                                        </p:cTn>
                                        <p:tgtEl>
                                          <p:spTgt spid="34"/>
                                        </p:tgtEl>
                                        <p:attrNameLst>
                                          <p:attrName>style.visibility</p:attrName>
                                        </p:attrNameLst>
                                      </p:cBhvr>
                                      <p:to>
                                        <p:strVal val="visible"/>
                                      </p:to>
                                    </p:set>
                                    <p:anim calcmode="lin" valueType="num">
                                      <p:cBhvr>
                                        <p:cTn id="210" dur="500" fill="hold"/>
                                        <p:tgtEl>
                                          <p:spTgt spid="34"/>
                                        </p:tgtEl>
                                        <p:attrNameLst>
                                          <p:attrName>ppt_w</p:attrName>
                                        </p:attrNameLst>
                                      </p:cBhvr>
                                      <p:tavLst>
                                        <p:tav tm="0">
                                          <p:val>
                                            <p:fltVal val="0"/>
                                          </p:val>
                                        </p:tav>
                                        <p:tav tm="100000">
                                          <p:val>
                                            <p:strVal val="#ppt_w"/>
                                          </p:val>
                                        </p:tav>
                                      </p:tavLst>
                                    </p:anim>
                                    <p:anim calcmode="lin" valueType="num">
                                      <p:cBhvr>
                                        <p:cTn id="211" dur="500" fill="hold"/>
                                        <p:tgtEl>
                                          <p:spTgt spid="34"/>
                                        </p:tgtEl>
                                        <p:attrNameLst>
                                          <p:attrName>ppt_h</p:attrName>
                                        </p:attrNameLst>
                                      </p:cBhvr>
                                      <p:tavLst>
                                        <p:tav tm="0">
                                          <p:val>
                                            <p:fltVal val="0"/>
                                          </p:val>
                                        </p:tav>
                                        <p:tav tm="100000">
                                          <p:val>
                                            <p:strVal val="#ppt_h"/>
                                          </p:val>
                                        </p:tav>
                                      </p:tavLst>
                                    </p:anim>
                                    <p:animEffect transition="in" filter="fade">
                                      <p:cBhvr>
                                        <p:cTn id="212" dur="500"/>
                                        <p:tgtEl>
                                          <p:spTgt spid="34"/>
                                        </p:tgtEl>
                                      </p:cBhvr>
                                    </p:animEffect>
                                    <p:anim calcmode="lin" valueType="num">
                                      <p:cBhvr>
                                        <p:cTn id="213" dur="500" fill="hold"/>
                                        <p:tgtEl>
                                          <p:spTgt spid="34"/>
                                        </p:tgtEl>
                                        <p:attrNameLst>
                                          <p:attrName>ppt_x</p:attrName>
                                        </p:attrNameLst>
                                      </p:cBhvr>
                                      <p:tavLst>
                                        <p:tav tm="0">
                                          <p:val>
                                            <p:fltVal val="0.5"/>
                                          </p:val>
                                        </p:tav>
                                        <p:tav tm="100000">
                                          <p:val>
                                            <p:strVal val="#ppt_x"/>
                                          </p:val>
                                        </p:tav>
                                      </p:tavLst>
                                    </p:anim>
                                    <p:anim calcmode="lin" valueType="num">
                                      <p:cBhvr>
                                        <p:cTn id="214" dur="500" fill="hold"/>
                                        <p:tgtEl>
                                          <p:spTgt spid="34"/>
                                        </p:tgtEl>
                                        <p:attrNameLst>
                                          <p:attrName>ppt_y</p:attrName>
                                        </p:attrNameLst>
                                      </p:cBhvr>
                                      <p:tavLst>
                                        <p:tav tm="0">
                                          <p:val>
                                            <p:fltVal val="0.5"/>
                                          </p:val>
                                        </p:tav>
                                        <p:tav tm="100000">
                                          <p:val>
                                            <p:strVal val="#ppt_y"/>
                                          </p:val>
                                        </p:tav>
                                      </p:tavLst>
                                    </p:anim>
                                  </p:childTnLst>
                                </p:cTn>
                              </p:par>
                              <p:par>
                                <p:cTn id="215" presetID="53" presetClass="entr" presetSubtype="528" fill="hold" grpId="0" nodeType="withEffect">
                                  <p:stCondLst>
                                    <p:cond delay="0"/>
                                  </p:stCondLst>
                                  <p:childTnLst>
                                    <p:set>
                                      <p:cBhvr>
                                        <p:cTn id="216" dur="1" fill="hold">
                                          <p:stCondLst>
                                            <p:cond delay="0"/>
                                          </p:stCondLst>
                                        </p:cTn>
                                        <p:tgtEl>
                                          <p:spTgt spid="27"/>
                                        </p:tgtEl>
                                        <p:attrNameLst>
                                          <p:attrName>style.visibility</p:attrName>
                                        </p:attrNameLst>
                                      </p:cBhvr>
                                      <p:to>
                                        <p:strVal val="visible"/>
                                      </p:to>
                                    </p:set>
                                    <p:anim calcmode="lin" valueType="num">
                                      <p:cBhvr>
                                        <p:cTn id="217" dur="500" fill="hold"/>
                                        <p:tgtEl>
                                          <p:spTgt spid="27"/>
                                        </p:tgtEl>
                                        <p:attrNameLst>
                                          <p:attrName>ppt_w</p:attrName>
                                        </p:attrNameLst>
                                      </p:cBhvr>
                                      <p:tavLst>
                                        <p:tav tm="0">
                                          <p:val>
                                            <p:fltVal val="0"/>
                                          </p:val>
                                        </p:tav>
                                        <p:tav tm="100000">
                                          <p:val>
                                            <p:strVal val="#ppt_w"/>
                                          </p:val>
                                        </p:tav>
                                      </p:tavLst>
                                    </p:anim>
                                    <p:anim calcmode="lin" valueType="num">
                                      <p:cBhvr>
                                        <p:cTn id="218" dur="500" fill="hold"/>
                                        <p:tgtEl>
                                          <p:spTgt spid="27"/>
                                        </p:tgtEl>
                                        <p:attrNameLst>
                                          <p:attrName>ppt_h</p:attrName>
                                        </p:attrNameLst>
                                      </p:cBhvr>
                                      <p:tavLst>
                                        <p:tav tm="0">
                                          <p:val>
                                            <p:fltVal val="0"/>
                                          </p:val>
                                        </p:tav>
                                        <p:tav tm="100000">
                                          <p:val>
                                            <p:strVal val="#ppt_h"/>
                                          </p:val>
                                        </p:tav>
                                      </p:tavLst>
                                    </p:anim>
                                    <p:animEffect transition="in" filter="fade">
                                      <p:cBhvr>
                                        <p:cTn id="219" dur="500"/>
                                        <p:tgtEl>
                                          <p:spTgt spid="27"/>
                                        </p:tgtEl>
                                      </p:cBhvr>
                                    </p:animEffect>
                                    <p:anim calcmode="lin" valueType="num">
                                      <p:cBhvr>
                                        <p:cTn id="220" dur="500" fill="hold"/>
                                        <p:tgtEl>
                                          <p:spTgt spid="27"/>
                                        </p:tgtEl>
                                        <p:attrNameLst>
                                          <p:attrName>ppt_x</p:attrName>
                                        </p:attrNameLst>
                                      </p:cBhvr>
                                      <p:tavLst>
                                        <p:tav tm="0">
                                          <p:val>
                                            <p:fltVal val="0.5"/>
                                          </p:val>
                                        </p:tav>
                                        <p:tav tm="100000">
                                          <p:val>
                                            <p:strVal val="#ppt_x"/>
                                          </p:val>
                                        </p:tav>
                                      </p:tavLst>
                                    </p:anim>
                                    <p:anim calcmode="lin" valueType="num">
                                      <p:cBhvr>
                                        <p:cTn id="221" dur="500" fill="hold"/>
                                        <p:tgtEl>
                                          <p:spTgt spid="27"/>
                                        </p:tgtEl>
                                        <p:attrNameLst>
                                          <p:attrName>ppt_y</p:attrName>
                                        </p:attrNameLst>
                                      </p:cBhvr>
                                      <p:tavLst>
                                        <p:tav tm="0">
                                          <p:val>
                                            <p:fltVal val="0.5"/>
                                          </p:val>
                                        </p:tav>
                                        <p:tav tm="100000">
                                          <p:val>
                                            <p:strVal val="#ppt_y"/>
                                          </p:val>
                                        </p:tav>
                                      </p:tavLst>
                                    </p:anim>
                                  </p:childTnLst>
                                </p:cTn>
                              </p:par>
                            </p:childTnLst>
                          </p:cTn>
                        </p:par>
                        <p:par>
                          <p:cTn id="222" fill="hold">
                            <p:stCondLst>
                              <p:cond delay="14000"/>
                            </p:stCondLst>
                            <p:childTnLst>
                              <p:par>
                                <p:cTn id="223" presetID="53" presetClass="entr" presetSubtype="16" fill="hold" grpId="0" nodeType="afterEffect">
                                  <p:stCondLst>
                                    <p:cond delay="0"/>
                                  </p:stCondLst>
                                  <p:childTnLst>
                                    <p:set>
                                      <p:cBhvr>
                                        <p:cTn id="224" dur="1" fill="hold">
                                          <p:stCondLst>
                                            <p:cond delay="0"/>
                                          </p:stCondLst>
                                        </p:cTn>
                                        <p:tgtEl>
                                          <p:spTgt spid="42"/>
                                        </p:tgtEl>
                                        <p:attrNameLst>
                                          <p:attrName>style.visibility</p:attrName>
                                        </p:attrNameLst>
                                      </p:cBhvr>
                                      <p:to>
                                        <p:strVal val="visible"/>
                                      </p:to>
                                    </p:set>
                                    <p:anim calcmode="lin" valueType="num">
                                      <p:cBhvr>
                                        <p:cTn id="225" dur="500" fill="hold"/>
                                        <p:tgtEl>
                                          <p:spTgt spid="42"/>
                                        </p:tgtEl>
                                        <p:attrNameLst>
                                          <p:attrName>ppt_w</p:attrName>
                                        </p:attrNameLst>
                                      </p:cBhvr>
                                      <p:tavLst>
                                        <p:tav tm="0">
                                          <p:val>
                                            <p:fltVal val="0"/>
                                          </p:val>
                                        </p:tav>
                                        <p:tav tm="100000">
                                          <p:val>
                                            <p:strVal val="#ppt_w"/>
                                          </p:val>
                                        </p:tav>
                                      </p:tavLst>
                                    </p:anim>
                                    <p:anim calcmode="lin" valueType="num">
                                      <p:cBhvr>
                                        <p:cTn id="226" dur="500" fill="hold"/>
                                        <p:tgtEl>
                                          <p:spTgt spid="42"/>
                                        </p:tgtEl>
                                        <p:attrNameLst>
                                          <p:attrName>ppt_h</p:attrName>
                                        </p:attrNameLst>
                                      </p:cBhvr>
                                      <p:tavLst>
                                        <p:tav tm="0">
                                          <p:val>
                                            <p:fltVal val="0"/>
                                          </p:val>
                                        </p:tav>
                                        <p:tav tm="100000">
                                          <p:val>
                                            <p:strVal val="#ppt_h"/>
                                          </p:val>
                                        </p:tav>
                                      </p:tavLst>
                                    </p:anim>
                                    <p:animEffect transition="in" filter="fade">
                                      <p:cBhvr>
                                        <p:cTn id="227" dur="500"/>
                                        <p:tgtEl>
                                          <p:spTgt spid="42"/>
                                        </p:tgtEl>
                                      </p:cBhvr>
                                    </p:animEffect>
                                  </p:childTnLst>
                                </p:cTn>
                              </p:par>
                            </p:childTnLst>
                          </p:cTn>
                        </p:par>
                        <p:par>
                          <p:cTn id="228" fill="hold">
                            <p:stCondLst>
                              <p:cond delay="14500"/>
                            </p:stCondLst>
                            <p:childTnLst>
                              <p:par>
                                <p:cTn id="229" presetID="42" presetClass="entr" presetSubtype="0" fill="hold" grpId="0" nodeType="afterEffect">
                                  <p:stCondLst>
                                    <p:cond delay="0"/>
                                  </p:stCondLst>
                                  <p:childTnLst>
                                    <p:set>
                                      <p:cBhvr>
                                        <p:cTn id="230" dur="1" fill="hold">
                                          <p:stCondLst>
                                            <p:cond delay="0"/>
                                          </p:stCondLst>
                                        </p:cTn>
                                        <p:tgtEl>
                                          <p:spTgt spid="61"/>
                                        </p:tgtEl>
                                        <p:attrNameLst>
                                          <p:attrName>style.visibility</p:attrName>
                                        </p:attrNameLst>
                                      </p:cBhvr>
                                      <p:to>
                                        <p:strVal val="visible"/>
                                      </p:to>
                                    </p:set>
                                    <p:animEffect transition="in" filter="fade">
                                      <p:cBhvr>
                                        <p:cTn id="231" dur="1000"/>
                                        <p:tgtEl>
                                          <p:spTgt spid="61"/>
                                        </p:tgtEl>
                                      </p:cBhvr>
                                    </p:animEffect>
                                    <p:anim calcmode="lin" valueType="num">
                                      <p:cBhvr>
                                        <p:cTn id="232" dur="1000" fill="hold"/>
                                        <p:tgtEl>
                                          <p:spTgt spid="61"/>
                                        </p:tgtEl>
                                        <p:attrNameLst>
                                          <p:attrName>ppt_x</p:attrName>
                                        </p:attrNameLst>
                                      </p:cBhvr>
                                      <p:tavLst>
                                        <p:tav tm="0">
                                          <p:val>
                                            <p:strVal val="#ppt_x"/>
                                          </p:val>
                                        </p:tav>
                                        <p:tav tm="100000">
                                          <p:val>
                                            <p:strVal val="#ppt_x"/>
                                          </p:val>
                                        </p:tav>
                                      </p:tavLst>
                                    </p:anim>
                                    <p:anim calcmode="lin" valueType="num">
                                      <p:cBhvr>
                                        <p:cTn id="233" dur="1000" fill="hold"/>
                                        <p:tgtEl>
                                          <p:spTgt spid="61"/>
                                        </p:tgtEl>
                                        <p:attrNameLst>
                                          <p:attrName>ppt_y</p:attrName>
                                        </p:attrNameLst>
                                      </p:cBhvr>
                                      <p:tavLst>
                                        <p:tav tm="0">
                                          <p:val>
                                            <p:strVal val="#ppt_y+.1"/>
                                          </p:val>
                                        </p:tav>
                                        <p:tav tm="100000">
                                          <p:val>
                                            <p:strVal val="#ppt_y"/>
                                          </p:val>
                                        </p:tav>
                                      </p:tavLst>
                                    </p:anim>
                                  </p:childTnLst>
                                </p:cTn>
                              </p:par>
                              <p:par>
                                <p:cTn id="234" presetID="42" presetClass="entr" presetSubtype="0" fill="hold" grpId="0" nodeType="withEffect">
                                  <p:stCondLst>
                                    <p:cond delay="0"/>
                                  </p:stCondLst>
                                  <p:childTnLst>
                                    <p:set>
                                      <p:cBhvr>
                                        <p:cTn id="235" dur="1" fill="hold">
                                          <p:stCondLst>
                                            <p:cond delay="0"/>
                                          </p:stCondLst>
                                        </p:cTn>
                                        <p:tgtEl>
                                          <p:spTgt spid="50"/>
                                        </p:tgtEl>
                                        <p:attrNameLst>
                                          <p:attrName>style.visibility</p:attrName>
                                        </p:attrNameLst>
                                      </p:cBhvr>
                                      <p:to>
                                        <p:strVal val="visible"/>
                                      </p:to>
                                    </p:set>
                                    <p:animEffect transition="in" filter="fade">
                                      <p:cBhvr>
                                        <p:cTn id="236" dur="1000"/>
                                        <p:tgtEl>
                                          <p:spTgt spid="50"/>
                                        </p:tgtEl>
                                      </p:cBhvr>
                                    </p:animEffect>
                                    <p:anim calcmode="lin" valueType="num">
                                      <p:cBhvr>
                                        <p:cTn id="237" dur="1000" fill="hold"/>
                                        <p:tgtEl>
                                          <p:spTgt spid="50"/>
                                        </p:tgtEl>
                                        <p:attrNameLst>
                                          <p:attrName>ppt_x</p:attrName>
                                        </p:attrNameLst>
                                      </p:cBhvr>
                                      <p:tavLst>
                                        <p:tav tm="0">
                                          <p:val>
                                            <p:strVal val="#ppt_x"/>
                                          </p:val>
                                        </p:tav>
                                        <p:tav tm="100000">
                                          <p:val>
                                            <p:strVal val="#ppt_x"/>
                                          </p:val>
                                        </p:tav>
                                      </p:tavLst>
                                    </p:anim>
                                    <p:anim calcmode="lin" valueType="num">
                                      <p:cBhvr>
                                        <p:cTn id="238" dur="1000" fill="hold"/>
                                        <p:tgtEl>
                                          <p:spTgt spid="5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3" grpId="0" animBg="1"/>
      <p:bldP spid="8" grpId="0"/>
      <p:bldP spid="29" grpId="0" animBg="1"/>
      <p:bldP spid="30" grpId="0" animBg="1"/>
      <p:bldP spid="31" grpId="0" animBg="1"/>
      <p:bldP spid="32" grpId="0" animBg="1"/>
      <p:bldP spid="33" grpId="0" animBg="1"/>
      <p:bldP spid="34" grpId="0" animBg="1"/>
      <p:bldP spid="23" grpId="0" animBg="1"/>
      <p:bldP spid="24" grpId="0" animBg="1"/>
      <p:bldP spid="25" grpId="0" animBg="1"/>
      <p:bldP spid="26" grpId="0" animBg="1"/>
      <p:bldP spid="27" grpId="0" animBg="1"/>
      <p:bldP spid="28" grpId="0" animBg="1"/>
      <p:bldP spid="39" grpId="0" animBg="1"/>
      <p:bldP spid="40" grpId="0" animBg="1"/>
      <p:bldP spid="41" grpId="0" animBg="1"/>
      <p:bldP spid="42" grpId="0" animBg="1"/>
      <p:bldP spid="43" grpId="0" animBg="1"/>
      <p:bldP spid="44" grpId="0" animBg="1"/>
      <p:bldP spid="49" grpId="0" animBg="1"/>
      <p:bldP spid="50" grpId="0" animBg="1"/>
      <p:bldP spid="51" grpId="0" animBg="1"/>
      <p:bldP spid="52" grpId="0" animBg="1"/>
      <p:bldP spid="55" grpId="0" animBg="1"/>
      <p:bldP spid="56" grpId="0" animBg="1"/>
      <p:bldP spid="57" grpId="0"/>
      <p:bldP spid="58" grpId="0"/>
      <p:bldP spid="59" grpId="0"/>
      <p:bldP spid="60" grpId="0"/>
      <p:bldP spid="61" grpId="0"/>
      <p:bldP spid="62" grpId="0"/>
      <p:bldP spid="64" grpId="0" build="p"/>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78" name="Group 177">
            <a:extLst>
              <a:ext uri="{FF2B5EF4-FFF2-40B4-BE49-F238E27FC236}">
                <a16:creationId xmlns:a16="http://schemas.microsoft.com/office/drawing/2014/main" id="{01E01746-BE11-4E31-8C2A-C6E4F10F5A01}"/>
              </a:ext>
            </a:extLst>
          </p:cNvPr>
          <p:cNvGrpSpPr/>
          <p:nvPr/>
        </p:nvGrpSpPr>
        <p:grpSpPr>
          <a:xfrm>
            <a:off x="9795824" y="842458"/>
            <a:ext cx="721972" cy="5506837"/>
            <a:chOff x="8255965" y="842458"/>
            <a:chExt cx="721972" cy="5506837"/>
          </a:xfrm>
          <a:solidFill>
            <a:srgbClr val="D34132">
              <a:alpha val="10000"/>
            </a:srgbClr>
          </a:solidFill>
        </p:grpSpPr>
        <p:sp>
          <p:nvSpPr>
            <p:cNvPr id="179" name="Freeform 77">
              <a:extLst>
                <a:ext uri="{FF2B5EF4-FFF2-40B4-BE49-F238E27FC236}">
                  <a16:creationId xmlns:a16="http://schemas.microsoft.com/office/drawing/2014/main" id="{D732E093-DAE1-439F-922A-508178B6BCF3}"/>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0" name="Freeform 77">
              <a:extLst>
                <a:ext uri="{FF2B5EF4-FFF2-40B4-BE49-F238E27FC236}">
                  <a16:creationId xmlns:a16="http://schemas.microsoft.com/office/drawing/2014/main" id="{19047E5E-DF1B-4D87-8733-9B4E0975AEA0}"/>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1" name="Freeform 77">
              <a:extLst>
                <a:ext uri="{FF2B5EF4-FFF2-40B4-BE49-F238E27FC236}">
                  <a16:creationId xmlns:a16="http://schemas.microsoft.com/office/drawing/2014/main" id="{55F0F507-B7DA-4AD0-97D0-FB5354CDE80C}"/>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2" name="Freeform 77">
              <a:extLst>
                <a:ext uri="{FF2B5EF4-FFF2-40B4-BE49-F238E27FC236}">
                  <a16:creationId xmlns:a16="http://schemas.microsoft.com/office/drawing/2014/main" id="{15AC320C-A765-4020-9022-71D0C47BD6E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3" name="Freeform 77">
              <a:extLst>
                <a:ext uri="{FF2B5EF4-FFF2-40B4-BE49-F238E27FC236}">
                  <a16:creationId xmlns:a16="http://schemas.microsoft.com/office/drawing/2014/main" id="{EF7CFE0F-61A7-429D-9688-2CE5F3E681A9}"/>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4" name="Freeform 77">
              <a:extLst>
                <a:ext uri="{FF2B5EF4-FFF2-40B4-BE49-F238E27FC236}">
                  <a16:creationId xmlns:a16="http://schemas.microsoft.com/office/drawing/2014/main" id="{DA7A636E-BDB5-4D63-992B-FF683404584D}"/>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5" name="Freeform 77">
              <a:extLst>
                <a:ext uri="{FF2B5EF4-FFF2-40B4-BE49-F238E27FC236}">
                  <a16:creationId xmlns:a16="http://schemas.microsoft.com/office/drawing/2014/main" id="{002DAFC1-BE08-4266-B233-ED3F208D33B7}"/>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6" name="Freeform 77">
              <a:extLst>
                <a:ext uri="{FF2B5EF4-FFF2-40B4-BE49-F238E27FC236}">
                  <a16:creationId xmlns:a16="http://schemas.microsoft.com/office/drawing/2014/main" id="{F0480E09-B46B-4036-A7D9-C22D50253E1B}"/>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7" name="Freeform 77">
              <a:extLst>
                <a:ext uri="{FF2B5EF4-FFF2-40B4-BE49-F238E27FC236}">
                  <a16:creationId xmlns:a16="http://schemas.microsoft.com/office/drawing/2014/main" id="{3442C0F2-4350-43C6-948E-950537A99A86}"/>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88" name="Freeform 77">
              <a:extLst>
                <a:ext uri="{FF2B5EF4-FFF2-40B4-BE49-F238E27FC236}">
                  <a16:creationId xmlns:a16="http://schemas.microsoft.com/office/drawing/2014/main" id="{70B91B04-ED54-4E39-95F3-45B2148DDC37}"/>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54823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67" name="Group 166">
            <a:extLst>
              <a:ext uri="{FF2B5EF4-FFF2-40B4-BE49-F238E27FC236}">
                <a16:creationId xmlns:a16="http://schemas.microsoft.com/office/drawing/2014/main" id="{BEA415B1-C63E-478B-867A-506BDEB93428}"/>
              </a:ext>
            </a:extLst>
          </p:cNvPr>
          <p:cNvGrpSpPr/>
          <p:nvPr/>
        </p:nvGrpSpPr>
        <p:grpSpPr>
          <a:xfrm>
            <a:off x="8981494" y="856403"/>
            <a:ext cx="721972" cy="5506837"/>
            <a:chOff x="8255965" y="842458"/>
            <a:chExt cx="721972" cy="5506837"/>
          </a:xfrm>
          <a:solidFill>
            <a:srgbClr val="EF9D27">
              <a:alpha val="10000"/>
            </a:srgbClr>
          </a:solidFill>
        </p:grpSpPr>
        <p:sp>
          <p:nvSpPr>
            <p:cNvPr id="168" name="Freeform 77">
              <a:extLst>
                <a:ext uri="{FF2B5EF4-FFF2-40B4-BE49-F238E27FC236}">
                  <a16:creationId xmlns:a16="http://schemas.microsoft.com/office/drawing/2014/main" id="{B261CDE7-1618-47CC-9D6D-A607F3FBE83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9" name="Freeform 77">
              <a:extLst>
                <a:ext uri="{FF2B5EF4-FFF2-40B4-BE49-F238E27FC236}">
                  <a16:creationId xmlns:a16="http://schemas.microsoft.com/office/drawing/2014/main" id="{3AAB2741-698F-488A-A89A-6441A0207FA2}"/>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0" name="Freeform 77">
              <a:extLst>
                <a:ext uri="{FF2B5EF4-FFF2-40B4-BE49-F238E27FC236}">
                  <a16:creationId xmlns:a16="http://schemas.microsoft.com/office/drawing/2014/main" id="{2AABF6A3-BECC-44EB-9F24-96B070744D7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1" name="Freeform 77">
              <a:extLst>
                <a:ext uri="{FF2B5EF4-FFF2-40B4-BE49-F238E27FC236}">
                  <a16:creationId xmlns:a16="http://schemas.microsoft.com/office/drawing/2014/main" id="{281EE9AD-ACD6-43E2-A34B-67642674821D}"/>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2" name="Freeform 77">
              <a:extLst>
                <a:ext uri="{FF2B5EF4-FFF2-40B4-BE49-F238E27FC236}">
                  <a16:creationId xmlns:a16="http://schemas.microsoft.com/office/drawing/2014/main" id="{5F39C543-1C3F-45A4-B0D6-E65BE5C7B614}"/>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3" name="Freeform 77">
              <a:extLst>
                <a:ext uri="{FF2B5EF4-FFF2-40B4-BE49-F238E27FC236}">
                  <a16:creationId xmlns:a16="http://schemas.microsoft.com/office/drawing/2014/main" id="{9F39CE87-D2F7-4EC9-9D3C-E9357DC29633}"/>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4" name="Freeform 77">
              <a:extLst>
                <a:ext uri="{FF2B5EF4-FFF2-40B4-BE49-F238E27FC236}">
                  <a16:creationId xmlns:a16="http://schemas.microsoft.com/office/drawing/2014/main" id="{A3DC799C-454D-490F-A34C-48D0F268BB51}"/>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5" name="Freeform 77">
              <a:extLst>
                <a:ext uri="{FF2B5EF4-FFF2-40B4-BE49-F238E27FC236}">
                  <a16:creationId xmlns:a16="http://schemas.microsoft.com/office/drawing/2014/main" id="{F17D7844-D15C-4990-BED1-62CF03071253}"/>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6" name="Freeform 77">
              <a:extLst>
                <a:ext uri="{FF2B5EF4-FFF2-40B4-BE49-F238E27FC236}">
                  <a16:creationId xmlns:a16="http://schemas.microsoft.com/office/drawing/2014/main" id="{42CF8A13-0988-452C-86CA-5836B1661F35}"/>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77" name="Freeform 77">
              <a:extLst>
                <a:ext uri="{FF2B5EF4-FFF2-40B4-BE49-F238E27FC236}">
                  <a16:creationId xmlns:a16="http://schemas.microsoft.com/office/drawing/2014/main" id="{FFD8C9EF-B8AD-4C0B-B913-DD59274305AF}"/>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A5A5A5">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147" name="Group 146">
            <a:extLst>
              <a:ext uri="{FF2B5EF4-FFF2-40B4-BE49-F238E27FC236}">
                <a16:creationId xmlns:a16="http://schemas.microsoft.com/office/drawing/2014/main" id="{3120A026-248D-484D-90CF-9323B8BF54CA}"/>
              </a:ext>
            </a:extLst>
          </p:cNvPr>
          <p:cNvGrpSpPr/>
          <p:nvPr/>
        </p:nvGrpSpPr>
        <p:grpSpPr>
          <a:xfrm>
            <a:off x="8150267" y="856403"/>
            <a:ext cx="721972" cy="5506837"/>
            <a:chOff x="8255965" y="842458"/>
            <a:chExt cx="721972" cy="5506837"/>
          </a:xfrm>
          <a:solidFill>
            <a:srgbClr val="189A80">
              <a:alpha val="10000"/>
            </a:srgbClr>
          </a:solidFill>
        </p:grpSpPr>
        <p:sp>
          <p:nvSpPr>
            <p:cNvPr id="148" name="Freeform 77">
              <a:extLst>
                <a:ext uri="{FF2B5EF4-FFF2-40B4-BE49-F238E27FC236}">
                  <a16:creationId xmlns:a16="http://schemas.microsoft.com/office/drawing/2014/main" id="{E07C5EA6-A5E4-4605-BABF-B7581B1DF06F}"/>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49" name="Freeform 77">
              <a:extLst>
                <a:ext uri="{FF2B5EF4-FFF2-40B4-BE49-F238E27FC236}">
                  <a16:creationId xmlns:a16="http://schemas.microsoft.com/office/drawing/2014/main" id="{C8981DD4-D61D-4569-B207-56A93E1A9EF4}"/>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0" name="Freeform 77">
              <a:extLst>
                <a:ext uri="{FF2B5EF4-FFF2-40B4-BE49-F238E27FC236}">
                  <a16:creationId xmlns:a16="http://schemas.microsoft.com/office/drawing/2014/main" id="{C67CBFB0-5BD8-4382-A2CD-77F1763BBAEB}"/>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1" name="Freeform 77">
              <a:extLst>
                <a:ext uri="{FF2B5EF4-FFF2-40B4-BE49-F238E27FC236}">
                  <a16:creationId xmlns:a16="http://schemas.microsoft.com/office/drawing/2014/main" id="{3881638D-8239-4758-8F6B-40CC160452EA}"/>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2" name="Freeform 77">
              <a:extLst>
                <a:ext uri="{FF2B5EF4-FFF2-40B4-BE49-F238E27FC236}">
                  <a16:creationId xmlns:a16="http://schemas.microsoft.com/office/drawing/2014/main" id="{560D9802-6337-4E51-BA43-A9541A6060ED}"/>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2" name="Freeform 77">
              <a:extLst>
                <a:ext uri="{FF2B5EF4-FFF2-40B4-BE49-F238E27FC236}">
                  <a16:creationId xmlns:a16="http://schemas.microsoft.com/office/drawing/2014/main" id="{71530424-4BEF-40D1-B55C-EEF165C11F16}"/>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3" name="Freeform 77">
              <a:extLst>
                <a:ext uri="{FF2B5EF4-FFF2-40B4-BE49-F238E27FC236}">
                  <a16:creationId xmlns:a16="http://schemas.microsoft.com/office/drawing/2014/main" id="{605EDDC4-02C2-44F5-A35B-F2025C641D5D}"/>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4" name="Freeform 77">
              <a:extLst>
                <a:ext uri="{FF2B5EF4-FFF2-40B4-BE49-F238E27FC236}">
                  <a16:creationId xmlns:a16="http://schemas.microsoft.com/office/drawing/2014/main" id="{9BF1C224-ADE1-45C6-8ACC-CC5CCB146A3D}"/>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5" name="Freeform 77">
              <a:extLst>
                <a:ext uri="{FF2B5EF4-FFF2-40B4-BE49-F238E27FC236}">
                  <a16:creationId xmlns:a16="http://schemas.microsoft.com/office/drawing/2014/main" id="{54278B50-993E-4925-91E9-ECA56CD5171B}"/>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6" name="Freeform 77">
              <a:extLst>
                <a:ext uri="{FF2B5EF4-FFF2-40B4-BE49-F238E27FC236}">
                  <a16:creationId xmlns:a16="http://schemas.microsoft.com/office/drawing/2014/main" id="{8AE20C35-3835-4E0C-8532-A00091B854F4}"/>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ED7D31">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63" name="Text Placeholder 3"/>
          <p:cNvSpPr txBox="1">
            <a:spLocks/>
          </p:cNvSpPr>
          <p:nvPr/>
        </p:nvSpPr>
        <p:spPr>
          <a:xfrm>
            <a:off x="7238999"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34738D"/>
                </a:solidFill>
              </a:rPr>
              <a:t>75%</a:t>
            </a:r>
          </a:p>
        </p:txBody>
      </p:sp>
      <p:sp>
        <p:nvSpPr>
          <p:cNvPr id="264" name="Text Placeholder 3"/>
          <p:cNvSpPr txBox="1">
            <a:spLocks/>
          </p:cNvSpPr>
          <p:nvPr/>
        </p:nvSpPr>
        <p:spPr>
          <a:xfrm>
            <a:off x="8143171" y="429946"/>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189A80"/>
                </a:solidFill>
              </a:rPr>
              <a:t>67%</a:t>
            </a:r>
          </a:p>
        </p:txBody>
      </p:sp>
      <p:sp>
        <p:nvSpPr>
          <p:cNvPr id="265" name="Text Placeholder 3"/>
          <p:cNvSpPr txBox="1">
            <a:spLocks/>
          </p:cNvSpPr>
          <p:nvPr/>
        </p:nvSpPr>
        <p:spPr>
          <a:xfrm>
            <a:off x="8981493" y="429946"/>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EF9D27"/>
                </a:solidFill>
              </a:rPr>
              <a:t>52%</a:t>
            </a:r>
          </a:p>
        </p:txBody>
      </p:sp>
      <p:sp>
        <p:nvSpPr>
          <p:cNvPr id="266" name="Text Placeholder 3"/>
          <p:cNvSpPr txBox="1">
            <a:spLocks/>
          </p:cNvSpPr>
          <p:nvPr/>
        </p:nvSpPr>
        <p:spPr>
          <a:xfrm>
            <a:off x="9802920" y="422101"/>
            <a:ext cx="535403"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D34132"/>
                </a:solidFill>
              </a:rPr>
              <a:t>90%</a:t>
            </a:r>
          </a:p>
        </p:txBody>
      </p:sp>
      <p:sp>
        <p:nvSpPr>
          <p:cNvPr id="98" name="Rectangle 97">
            <a:extLst>
              <a:ext uri="{FF2B5EF4-FFF2-40B4-BE49-F238E27FC236}">
                <a16:creationId xmlns:a16="http://schemas.microsoft.com/office/drawing/2014/main" id="{D79FD9AD-6268-4ED8-A38C-4546CDAFFA04}"/>
              </a:ext>
            </a:extLst>
          </p:cNvPr>
          <p:cNvSpPr/>
          <p:nvPr/>
        </p:nvSpPr>
        <p:spPr>
          <a:xfrm>
            <a:off x="533400" y="5181600"/>
            <a:ext cx="10671464" cy="1319646"/>
          </a:xfrm>
          <a:prstGeom prst="rect">
            <a:avLst/>
          </a:prstGeom>
          <a:gradFill flip="none" rotWithShape="1">
            <a:gsLst>
              <a:gs pos="4425">
                <a:srgbClr val="A5A5A5">
                  <a:alpha val="0"/>
                </a:srgbClr>
              </a:gs>
              <a:gs pos="23000">
                <a:srgbClr val="A5A5A5">
                  <a:alpha val="5000"/>
                </a:srgbClr>
              </a:gs>
              <a:gs pos="42000">
                <a:srgbClr val="A5A5A5">
                  <a:alpha val="40000"/>
                </a:srgbClr>
              </a:gs>
              <a:gs pos="74000">
                <a:srgbClr val="A5A5A5">
                  <a:alpha val="80000"/>
                </a:srgbClr>
              </a:gs>
              <a:gs pos="100000">
                <a:srgbClr val="A5A5A5"/>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9" name="Group 179">
            <a:extLst>
              <a:ext uri="{FF2B5EF4-FFF2-40B4-BE49-F238E27FC236}">
                <a16:creationId xmlns:a16="http://schemas.microsoft.com/office/drawing/2014/main" id="{5E8B15AC-B240-4BDC-8403-C16168E71E66}"/>
              </a:ext>
            </a:extLst>
          </p:cNvPr>
          <p:cNvGrpSpPr/>
          <p:nvPr/>
        </p:nvGrpSpPr>
        <p:grpSpPr>
          <a:xfrm>
            <a:off x="848695" y="5392333"/>
            <a:ext cx="316194" cy="809239"/>
            <a:chOff x="5054600" y="1652588"/>
            <a:chExt cx="187325" cy="479424"/>
          </a:xfrm>
          <a:solidFill>
            <a:schemeClr val="bg1"/>
          </a:solidFill>
        </p:grpSpPr>
        <p:sp>
          <p:nvSpPr>
            <p:cNvPr id="100" name="Freeform 96">
              <a:extLst>
                <a:ext uri="{FF2B5EF4-FFF2-40B4-BE49-F238E27FC236}">
                  <a16:creationId xmlns:a16="http://schemas.microsoft.com/office/drawing/2014/main" id="{5A0B6445-2607-4969-AA17-D0EC6F1599FC}"/>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1" name="Oval 97">
              <a:extLst>
                <a:ext uri="{FF2B5EF4-FFF2-40B4-BE49-F238E27FC236}">
                  <a16:creationId xmlns:a16="http://schemas.microsoft.com/office/drawing/2014/main" id="{D6F10BF8-8295-4B19-B3C0-905F75E7EE2B}"/>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102" name="Group 184">
            <a:extLst>
              <a:ext uri="{FF2B5EF4-FFF2-40B4-BE49-F238E27FC236}">
                <a16:creationId xmlns:a16="http://schemas.microsoft.com/office/drawing/2014/main" id="{2C50F070-E797-4DD2-92DD-8B30DEBA5933}"/>
              </a:ext>
            </a:extLst>
          </p:cNvPr>
          <p:cNvGrpSpPr/>
          <p:nvPr/>
        </p:nvGrpSpPr>
        <p:grpSpPr>
          <a:xfrm>
            <a:off x="3233652" y="5351391"/>
            <a:ext cx="374206" cy="803361"/>
            <a:chOff x="6213475" y="1668463"/>
            <a:chExt cx="227013" cy="487362"/>
          </a:xfrm>
          <a:solidFill>
            <a:schemeClr val="bg1"/>
          </a:solidFill>
        </p:grpSpPr>
        <p:sp>
          <p:nvSpPr>
            <p:cNvPr id="104" name="Oval 98">
              <a:extLst>
                <a:ext uri="{FF2B5EF4-FFF2-40B4-BE49-F238E27FC236}">
                  <a16:creationId xmlns:a16="http://schemas.microsoft.com/office/drawing/2014/main" id="{8C839A88-FFFC-4353-88AF-7959D36CD14B}"/>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05" name="Freeform 99">
              <a:extLst>
                <a:ext uri="{FF2B5EF4-FFF2-40B4-BE49-F238E27FC236}">
                  <a16:creationId xmlns:a16="http://schemas.microsoft.com/office/drawing/2014/main" id="{78E5AEF4-DD29-4F90-B497-38404BFEFF0D}"/>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114" name="TextBox 113">
            <a:extLst>
              <a:ext uri="{FF2B5EF4-FFF2-40B4-BE49-F238E27FC236}">
                <a16:creationId xmlns:a16="http://schemas.microsoft.com/office/drawing/2014/main" id="{499F316B-00B3-48D5-8E20-B888CBF07488}"/>
              </a:ext>
            </a:extLst>
          </p:cNvPr>
          <p:cNvSpPr txBox="1"/>
          <p:nvPr/>
        </p:nvSpPr>
        <p:spPr>
          <a:xfrm>
            <a:off x="1293086" y="5183911"/>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115" name="TextBox 114">
            <a:extLst>
              <a:ext uri="{FF2B5EF4-FFF2-40B4-BE49-F238E27FC236}">
                <a16:creationId xmlns:a16="http://schemas.microsoft.com/office/drawing/2014/main" id="{5781D788-B68F-47D2-BDA7-87EBC50E125F}"/>
              </a:ext>
            </a:extLst>
          </p:cNvPr>
          <p:cNvSpPr txBox="1"/>
          <p:nvPr/>
        </p:nvSpPr>
        <p:spPr>
          <a:xfrm>
            <a:off x="3693216" y="5176434"/>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125" name="TextBox 124">
            <a:extLst>
              <a:ext uri="{FF2B5EF4-FFF2-40B4-BE49-F238E27FC236}">
                <a16:creationId xmlns:a16="http://schemas.microsoft.com/office/drawing/2014/main" id="{E0B69306-5685-4BD3-B7CE-C42CD603817D}"/>
              </a:ext>
            </a:extLst>
          </p:cNvPr>
          <p:cNvSpPr txBox="1"/>
          <p:nvPr/>
        </p:nvSpPr>
        <p:spPr>
          <a:xfrm>
            <a:off x="1293085" y="5696246"/>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26" name="TextBox 125">
            <a:extLst>
              <a:ext uri="{FF2B5EF4-FFF2-40B4-BE49-F238E27FC236}">
                <a16:creationId xmlns:a16="http://schemas.microsoft.com/office/drawing/2014/main" id="{A4218BBF-01F3-43E9-B1F1-3EE378F51BF0}"/>
              </a:ext>
            </a:extLst>
          </p:cNvPr>
          <p:cNvSpPr txBox="1"/>
          <p:nvPr/>
        </p:nvSpPr>
        <p:spPr>
          <a:xfrm>
            <a:off x="3739452" y="5696245"/>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153" name="TextBox 152">
            <a:extLst>
              <a:ext uri="{FF2B5EF4-FFF2-40B4-BE49-F238E27FC236}">
                <a16:creationId xmlns:a16="http://schemas.microsoft.com/office/drawing/2014/main" id="{E7CB04A7-BF27-4852-815E-5F0C61C1E00F}"/>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54" name="Text Box 10">
            <a:extLst>
              <a:ext uri="{FF2B5EF4-FFF2-40B4-BE49-F238E27FC236}">
                <a16:creationId xmlns:a16="http://schemas.microsoft.com/office/drawing/2014/main" id="{19E6B055-3FF0-4CFA-92A9-4D4C66A96964}"/>
              </a:ext>
            </a:extLst>
          </p:cNvPr>
          <p:cNvSpPr txBox="1">
            <a:spLocks noChangeArrowheads="1"/>
          </p:cNvSpPr>
          <p:nvPr/>
        </p:nvSpPr>
        <p:spPr bwMode="auto">
          <a:xfrm>
            <a:off x="707392" y="2246790"/>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rgbClr val="4C4F54"/>
                </a:solidFill>
                <a:latin typeface="Lato"/>
              </a:rPr>
              <a:t>LOREM IPSUM DOLOR</a:t>
            </a:r>
          </a:p>
          <a:p>
            <a:endParaRPr lang="en-US" sz="600" b="1" dirty="0">
              <a:solidFill>
                <a:srgbClr val="4C4F54"/>
              </a:solidFill>
              <a:latin typeface="Candara" panose="020E0502030303020204" pitchFamily="34" charset="0"/>
            </a:endParaRPr>
          </a:p>
          <a:p>
            <a:r>
              <a:rPr lang="en-US" sz="1200" dirty="0">
                <a:solidFill>
                  <a:srgbClr val="4C4F54"/>
                </a:solidFill>
                <a:latin typeface="Lato"/>
              </a:rPr>
              <a:t>Lorem ipsum dolor sit amet, consectetur adipiscing elit, sed do eiusmod tempor incididunt ut labore et dolore magna aliqua. </a:t>
            </a:r>
          </a:p>
        </p:txBody>
      </p:sp>
      <p:sp>
        <p:nvSpPr>
          <p:cNvPr id="155" name="TextBox 154">
            <a:extLst>
              <a:ext uri="{FF2B5EF4-FFF2-40B4-BE49-F238E27FC236}">
                <a16:creationId xmlns:a16="http://schemas.microsoft.com/office/drawing/2014/main" id="{83C132FF-F222-494E-B0CF-05AB48C20675}"/>
              </a:ext>
            </a:extLst>
          </p:cNvPr>
          <p:cNvSpPr txBox="1"/>
          <p:nvPr/>
        </p:nvSpPr>
        <p:spPr>
          <a:xfrm>
            <a:off x="661210" y="3196721"/>
            <a:ext cx="5470237" cy="1292662"/>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grpSp>
        <p:nvGrpSpPr>
          <p:cNvPr id="5" name="Group 4">
            <a:extLst>
              <a:ext uri="{FF2B5EF4-FFF2-40B4-BE49-F238E27FC236}">
                <a16:creationId xmlns:a16="http://schemas.microsoft.com/office/drawing/2014/main" id="{B6B4FE83-791C-4873-A4D9-2BE685D01E73}"/>
              </a:ext>
            </a:extLst>
          </p:cNvPr>
          <p:cNvGrpSpPr/>
          <p:nvPr/>
        </p:nvGrpSpPr>
        <p:grpSpPr>
          <a:xfrm>
            <a:off x="7239000" y="842458"/>
            <a:ext cx="721972" cy="5506837"/>
            <a:chOff x="8255965" y="842458"/>
            <a:chExt cx="721972" cy="5506837"/>
          </a:xfrm>
          <a:solidFill>
            <a:srgbClr val="34738D">
              <a:alpha val="10000"/>
            </a:srgbClr>
          </a:solidFill>
        </p:grpSpPr>
        <p:sp>
          <p:nvSpPr>
            <p:cNvPr id="64" name="Freeform 77">
              <a:extLst>
                <a:ext uri="{FF2B5EF4-FFF2-40B4-BE49-F238E27FC236}">
                  <a16:creationId xmlns:a16="http://schemas.microsoft.com/office/drawing/2014/main" id="{6CFFC2C3-6D64-4B96-AF53-5469B4578C2D}"/>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5" name="Freeform 77">
              <a:extLst>
                <a:ext uri="{FF2B5EF4-FFF2-40B4-BE49-F238E27FC236}">
                  <a16:creationId xmlns:a16="http://schemas.microsoft.com/office/drawing/2014/main" id="{02BBB6FB-98E2-4EF2-BF75-06955042BED9}"/>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6" name="Freeform 77">
              <a:extLst>
                <a:ext uri="{FF2B5EF4-FFF2-40B4-BE49-F238E27FC236}">
                  <a16:creationId xmlns:a16="http://schemas.microsoft.com/office/drawing/2014/main" id="{E655841B-5367-4166-97C8-9016C0689AC1}"/>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7" name="Freeform 77">
              <a:extLst>
                <a:ext uri="{FF2B5EF4-FFF2-40B4-BE49-F238E27FC236}">
                  <a16:creationId xmlns:a16="http://schemas.microsoft.com/office/drawing/2014/main" id="{47E8ADFF-5E69-45DF-B710-96030A8B19D0}"/>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8" name="Freeform 77">
              <a:extLst>
                <a:ext uri="{FF2B5EF4-FFF2-40B4-BE49-F238E27FC236}">
                  <a16:creationId xmlns:a16="http://schemas.microsoft.com/office/drawing/2014/main" id="{5C585461-D99E-4ADC-9824-5FA6614D9E9A}"/>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69" name="Freeform 77">
              <a:extLst>
                <a:ext uri="{FF2B5EF4-FFF2-40B4-BE49-F238E27FC236}">
                  <a16:creationId xmlns:a16="http://schemas.microsoft.com/office/drawing/2014/main" id="{A3396463-7695-4B9D-8676-E6653B9EB1DC}"/>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0" name="Freeform 77">
              <a:extLst>
                <a:ext uri="{FF2B5EF4-FFF2-40B4-BE49-F238E27FC236}">
                  <a16:creationId xmlns:a16="http://schemas.microsoft.com/office/drawing/2014/main" id="{6B3E407A-57EC-4A6E-A779-D37C27901980}"/>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1" name="Freeform 77">
              <a:extLst>
                <a:ext uri="{FF2B5EF4-FFF2-40B4-BE49-F238E27FC236}">
                  <a16:creationId xmlns:a16="http://schemas.microsoft.com/office/drawing/2014/main" id="{10AD5F2F-28D9-42AC-A94B-1E61967B30A8}"/>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Freeform 77">
              <a:extLst>
                <a:ext uri="{FF2B5EF4-FFF2-40B4-BE49-F238E27FC236}">
                  <a16:creationId xmlns:a16="http://schemas.microsoft.com/office/drawing/2014/main" id="{E3988485-82F8-4538-A388-59C2A5733AAD}"/>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Freeform 77">
              <a:extLst>
                <a:ext uri="{FF2B5EF4-FFF2-40B4-BE49-F238E27FC236}">
                  <a16:creationId xmlns:a16="http://schemas.microsoft.com/office/drawing/2014/main" id="{689CF23C-AA8E-4039-9DBF-C4BBBEEF4668}"/>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chemeClr val="bg1">
                  <a:alpha val="10000"/>
                </a:scheme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76" name="Freeform 77">
            <a:extLst>
              <a:ext uri="{FF2B5EF4-FFF2-40B4-BE49-F238E27FC236}">
                <a16:creationId xmlns:a16="http://schemas.microsoft.com/office/drawing/2014/main" id="{1945C8E2-61E7-4E70-8196-DA39B7C16145}"/>
              </a:ext>
            </a:extLst>
          </p:cNvPr>
          <p:cNvSpPr>
            <a:spLocks noChangeAspect="1"/>
          </p:cNvSpPr>
          <p:nvPr/>
        </p:nvSpPr>
        <p:spPr bwMode="auto">
          <a:xfrm>
            <a:off x="8143171"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7" name="Freeform 77">
            <a:extLst>
              <a:ext uri="{FF2B5EF4-FFF2-40B4-BE49-F238E27FC236}">
                <a16:creationId xmlns:a16="http://schemas.microsoft.com/office/drawing/2014/main" id="{16B036ED-71E6-4DC7-AB0E-11CE28D4B499}"/>
              </a:ext>
            </a:extLst>
          </p:cNvPr>
          <p:cNvSpPr>
            <a:spLocks noChangeAspect="1"/>
          </p:cNvSpPr>
          <p:nvPr/>
        </p:nvSpPr>
        <p:spPr bwMode="auto">
          <a:xfrm>
            <a:off x="8143171"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8" name="Freeform 77">
            <a:extLst>
              <a:ext uri="{FF2B5EF4-FFF2-40B4-BE49-F238E27FC236}">
                <a16:creationId xmlns:a16="http://schemas.microsoft.com/office/drawing/2014/main" id="{F1E1B42E-A941-43C5-8664-FF6308B53122}"/>
              </a:ext>
            </a:extLst>
          </p:cNvPr>
          <p:cNvSpPr>
            <a:spLocks noChangeAspect="1"/>
          </p:cNvSpPr>
          <p:nvPr/>
        </p:nvSpPr>
        <p:spPr bwMode="auto">
          <a:xfrm>
            <a:off x="8150267"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9" name="Freeform 77">
            <a:extLst>
              <a:ext uri="{FF2B5EF4-FFF2-40B4-BE49-F238E27FC236}">
                <a16:creationId xmlns:a16="http://schemas.microsoft.com/office/drawing/2014/main" id="{2318E09D-2B54-4830-968F-6E156A5802D1}"/>
              </a:ext>
            </a:extLst>
          </p:cNvPr>
          <p:cNvSpPr>
            <a:spLocks noChangeAspect="1"/>
          </p:cNvSpPr>
          <p:nvPr/>
        </p:nvSpPr>
        <p:spPr bwMode="auto">
          <a:xfrm>
            <a:off x="8143171"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0" name="Freeform 77">
            <a:extLst>
              <a:ext uri="{FF2B5EF4-FFF2-40B4-BE49-F238E27FC236}">
                <a16:creationId xmlns:a16="http://schemas.microsoft.com/office/drawing/2014/main" id="{F88BB3FD-5863-4543-9C8F-B184620E6A0E}"/>
              </a:ext>
            </a:extLst>
          </p:cNvPr>
          <p:cNvSpPr>
            <a:spLocks noChangeAspect="1"/>
          </p:cNvSpPr>
          <p:nvPr/>
        </p:nvSpPr>
        <p:spPr bwMode="auto">
          <a:xfrm>
            <a:off x="8143171"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1" name="Freeform 77">
            <a:extLst>
              <a:ext uri="{FF2B5EF4-FFF2-40B4-BE49-F238E27FC236}">
                <a16:creationId xmlns:a16="http://schemas.microsoft.com/office/drawing/2014/main" id="{434C0675-72D6-459F-9987-C1232807DC78}"/>
              </a:ext>
            </a:extLst>
          </p:cNvPr>
          <p:cNvSpPr>
            <a:spLocks noChangeAspect="1"/>
          </p:cNvSpPr>
          <p:nvPr/>
        </p:nvSpPr>
        <p:spPr bwMode="auto">
          <a:xfrm>
            <a:off x="8143171"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7" name="Freeform 77">
            <a:extLst>
              <a:ext uri="{FF2B5EF4-FFF2-40B4-BE49-F238E27FC236}">
                <a16:creationId xmlns:a16="http://schemas.microsoft.com/office/drawing/2014/main" id="{9D0F0067-45D8-4D35-8672-531FA86CB3BC}"/>
              </a:ext>
            </a:extLst>
          </p:cNvPr>
          <p:cNvSpPr>
            <a:spLocks noChangeAspect="1"/>
          </p:cNvSpPr>
          <p:nvPr/>
        </p:nvSpPr>
        <p:spPr bwMode="auto">
          <a:xfrm>
            <a:off x="8988590" y="562858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8" name="Freeform 77">
            <a:extLst>
              <a:ext uri="{FF2B5EF4-FFF2-40B4-BE49-F238E27FC236}">
                <a16:creationId xmlns:a16="http://schemas.microsoft.com/office/drawing/2014/main" id="{AEE9CE4F-83DA-44CA-83BE-12E9BAAB0AAD}"/>
              </a:ext>
            </a:extLst>
          </p:cNvPr>
          <p:cNvSpPr>
            <a:spLocks noChangeAspect="1"/>
          </p:cNvSpPr>
          <p:nvPr/>
        </p:nvSpPr>
        <p:spPr bwMode="auto">
          <a:xfrm>
            <a:off x="8988590" y="510518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89" name="Freeform 77">
            <a:extLst>
              <a:ext uri="{FF2B5EF4-FFF2-40B4-BE49-F238E27FC236}">
                <a16:creationId xmlns:a16="http://schemas.microsoft.com/office/drawing/2014/main" id="{1F7E59F6-4723-478F-91A0-3510F7AED216}"/>
              </a:ext>
            </a:extLst>
          </p:cNvPr>
          <p:cNvSpPr>
            <a:spLocks noChangeAspect="1"/>
          </p:cNvSpPr>
          <p:nvPr/>
        </p:nvSpPr>
        <p:spPr bwMode="auto">
          <a:xfrm>
            <a:off x="8995686" y="456686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0" name="Freeform 77">
            <a:extLst>
              <a:ext uri="{FF2B5EF4-FFF2-40B4-BE49-F238E27FC236}">
                <a16:creationId xmlns:a16="http://schemas.microsoft.com/office/drawing/2014/main" id="{68231CFF-DF23-44C3-AF92-C259DB5D1B46}"/>
              </a:ext>
            </a:extLst>
          </p:cNvPr>
          <p:cNvSpPr>
            <a:spLocks noChangeAspect="1"/>
          </p:cNvSpPr>
          <p:nvPr/>
        </p:nvSpPr>
        <p:spPr bwMode="auto">
          <a:xfrm>
            <a:off x="8988590" y="403183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91" name="Freeform 77">
            <a:extLst>
              <a:ext uri="{FF2B5EF4-FFF2-40B4-BE49-F238E27FC236}">
                <a16:creationId xmlns:a16="http://schemas.microsoft.com/office/drawing/2014/main" id="{AE177D38-C396-4F7F-BC67-39F829C60887}"/>
              </a:ext>
            </a:extLst>
          </p:cNvPr>
          <p:cNvSpPr>
            <a:spLocks noChangeAspect="1"/>
          </p:cNvSpPr>
          <p:nvPr/>
        </p:nvSpPr>
        <p:spPr bwMode="auto">
          <a:xfrm>
            <a:off x="8988590" y="350419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03" name="Freeform 77">
            <a:extLst>
              <a:ext uri="{FF2B5EF4-FFF2-40B4-BE49-F238E27FC236}">
                <a16:creationId xmlns:a16="http://schemas.microsoft.com/office/drawing/2014/main" id="{A81EE681-8C54-483D-9FE1-A2B526B33B65}"/>
              </a:ext>
            </a:extLst>
          </p:cNvPr>
          <p:cNvSpPr>
            <a:spLocks noChangeAspect="1"/>
          </p:cNvSpPr>
          <p:nvPr/>
        </p:nvSpPr>
        <p:spPr bwMode="auto">
          <a:xfrm>
            <a:off x="9821800" y="56146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16" name="Freeform 77">
            <a:extLst>
              <a:ext uri="{FF2B5EF4-FFF2-40B4-BE49-F238E27FC236}">
                <a16:creationId xmlns:a16="http://schemas.microsoft.com/office/drawing/2014/main" id="{EAFEA931-2077-4701-83C1-D7DDB2F72F04}"/>
              </a:ext>
            </a:extLst>
          </p:cNvPr>
          <p:cNvSpPr>
            <a:spLocks noChangeAspect="1"/>
          </p:cNvSpPr>
          <p:nvPr/>
        </p:nvSpPr>
        <p:spPr bwMode="auto">
          <a:xfrm>
            <a:off x="9821800" y="509123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27" name="Freeform 77">
            <a:extLst>
              <a:ext uri="{FF2B5EF4-FFF2-40B4-BE49-F238E27FC236}">
                <a16:creationId xmlns:a16="http://schemas.microsoft.com/office/drawing/2014/main" id="{67EF880D-17F1-4834-9877-A946B29BDBCF}"/>
              </a:ext>
            </a:extLst>
          </p:cNvPr>
          <p:cNvSpPr>
            <a:spLocks noChangeAspect="1"/>
          </p:cNvSpPr>
          <p:nvPr/>
        </p:nvSpPr>
        <p:spPr bwMode="auto">
          <a:xfrm>
            <a:off x="9828896" y="455291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38" name="Freeform 77">
            <a:extLst>
              <a:ext uri="{FF2B5EF4-FFF2-40B4-BE49-F238E27FC236}">
                <a16:creationId xmlns:a16="http://schemas.microsoft.com/office/drawing/2014/main" id="{BF6B0470-39BE-4F58-B720-8F75ED01E89F}"/>
              </a:ext>
            </a:extLst>
          </p:cNvPr>
          <p:cNvSpPr>
            <a:spLocks noChangeAspect="1"/>
          </p:cNvSpPr>
          <p:nvPr/>
        </p:nvSpPr>
        <p:spPr bwMode="auto">
          <a:xfrm>
            <a:off x="9821800" y="401789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6" name="Freeform 77">
            <a:extLst>
              <a:ext uri="{FF2B5EF4-FFF2-40B4-BE49-F238E27FC236}">
                <a16:creationId xmlns:a16="http://schemas.microsoft.com/office/drawing/2014/main" id="{3D25CBFB-4C65-43A4-8E44-3103721A5B4E}"/>
              </a:ext>
            </a:extLst>
          </p:cNvPr>
          <p:cNvSpPr>
            <a:spLocks noChangeAspect="1"/>
          </p:cNvSpPr>
          <p:nvPr/>
        </p:nvSpPr>
        <p:spPr bwMode="auto">
          <a:xfrm>
            <a:off x="9821800" y="349025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7" name="Freeform 77">
            <a:extLst>
              <a:ext uri="{FF2B5EF4-FFF2-40B4-BE49-F238E27FC236}">
                <a16:creationId xmlns:a16="http://schemas.microsoft.com/office/drawing/2014/main" id="{120F0896-6560-4F06-A32C-18C307A48904}"/>
              </a:ext>
            </a:extLst>
          </p:cNvPr>
          <p:cNvSpPr>
            <a:spLocks noChangeAspect="1"/>
          </p:cNvSpPr>
          <p:nvPr/>
        </p:nvSpPr>
        <p:spPr bwMode="auto">
          <a:xfrm>
            <a:off x="9821800" y="296684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8" name="Freeform 77">
            <a:extLst>
              <a:ext uri="{FF2B5EF4-FFF2-40B4-BE49-F238E27FC236}">
                <a16:creationId xmlns:a16="http://schemas.microsoft.com/office/drawing/2014/main" id="{7EE2F401-F1EF-44F1-8269-18DB074F6DF3}"/>
              </a:ext>
            </a:extLst>
          </p:cNvPr>
          <p:cNvSpPr>
            <a:spLocks noChangeAspect="1"/>
          </p:cNvSpPr>
          <p:nvPr/>
        </p:nvSpPr>
        <p:spPr bwMode="auto">
          <a:xfrm>
            <a:off x="9821800" y="244344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59" name="Freeform 77">
            <a:extLst>
              <a:ext uri="{FF2B5EF4-FFF2-40B4-BE49-F238E27FC236}">
                <a16:creationId xmlns:a16="http://schemas.microsoft.com/office/drawing/2014/main" id="{511166B7-746F-49EA-AFDD-F8893B0CE8DE}"/>
              </a:ext>
            </a:extLst>
          </p:cNvPr>
          <p:cNvSpPr>
            <a:spLocks noChangeAspect="1"/>
          </p:cNvSpPr>
          <p:nvPr/>
        </p:nvSpPr>
        <p:spPr bwMode="auto">
          <a:xfrm>
            <a:off x="9828896" y="190512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60" name="Freeform 77">
            <a:extLst>
              <a:ext uri="{FF2B5EF4-FFF2-40B4-BE49-F238E27FC236}">
                <a16:creationId xmlns:a16="http://schemas.microsoft.com/office/drawing/2014/main" id="{74F1F819-07EC-4F70-8EAF-1D2CFF5F3FAF}"/>
              </a:ext>
            </a:extLst>
          </p:cNvPr>
          <p:cNvSpPr>
            <a:spLocks noChangeAspect="1"/>
          </p:cNvSpPr>
          <p:nvPr/>
        </p:nvSpPr>
        <p:spPr bwMode="auto">
          <a:xfrm>
            <a:off x="9821800" y="137010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0" name="Freeform 77">
            <a:extLst>
              <a:ext uri="{FF2B5EF4-FFF2-40B4-BE49-F238E27FC236}">
                <a16:creationId xmlns:a16="http://schemas.microsoft.com/office/drawing/2014/main" id="{A8262B5C-1E8F-4D7C-BF68-85C0A8839D75}"/>
              </a:ext>
            </a:extLst>
          </p:cNvPr>
          <p:cNvSpPr>
            <a:spLocks noChangeAspect="1"/>
          </p:cNvSpPr>
          <p:nvPr/>
        </p:nvSpPr>
        <p:spPr bwMode="auto">
          <a:xfrm>
            <a:off x="7239000" y="564569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1" name="Freeform 77">
            <a:extLst>
              <a:ext uri="{FF2B5EF4-FFF2-40B4-BE49-F238E27FC236}">
                <a16:creationId xmlns:a16="http://schemas.microsoft.com/office/drawing/2014/main" id="{00552FAB-0AA5-4F39-8A56-DBE1FF047C98}"/>
              </a:ext>
            </a:extLst>
          </p:cNvPr>
          <p:cNvSpPr>
            <a:spLocks noChangeAspect="1"/>
          </p:cNvSpPr>
          <p:nvPr/>
        </p:nvSpPr>
        <p:spPr bwMode="auto">
          <a:xfrm>
            <a:off x="7239000" y="5122287"/>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2" name="Freeform 77">
            <a:extLst>
              <a:ext uri="{FF2B5EF4-FFF2-40B4-BE49-F238E27FC236}">
                <a16:creationId xmlns:a16="http://schemas.microsoft.com/office/drawing/2014/main" id="{4BEEC700-9EA3-450B-A527-EAEEC3771DA9}"/>
              </a:ext>
            </a:extLst>
          </p:cNvPr>
          <p:cNvSpPr>
            <a:spLocks noChangeAspect="1"/>
          </p:cNvSpPr>
          <p:nvPr/>
        </p:nvSpPr>
        <p:spPr bwMode="auto">
          <a:xfrm>
            <a:off x="7246096" y="458396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3" name="Freeform 77">
            <a:extLst>
              <a:ext uri="{FF2B5EF4-FFF2-40B4-BE49-F238E27FC236}">
                <a16:creationId xmlns:a16="http://schemas.microsoft.com/office/drawing/2014/main" id="{89412F7D-40DE-48F9-9F3E-72CF660E27F2}"/>
              </a:ext>
            </a:extLst>
          </p:cNvPr>
          <p:cNvSpPr>
            <a:spLocks noChangeAspect="1"/>
          </p:cNvSpPr>
          <p:nvPr/>
        </p:nvSpPr>
        <p:spPr bwMode="auto">
          <a:xfrm>
            <a:off x="7239000" y="4048942"/>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4" name="Freeform 77">
            <a:extLst>
              <a:ext uri="{FF2B5EF4-FFF2-40B4-BE49-F238E27FC236}">
                <a16:creationId xmlns:a16="http://schemas.microsoft.com/office/drawing/2014/main" id="{218D8E7C-81CB-4FFB-B6F7-A490275ADA7E}"/>
              </a:ext>
            </a:extLst>
          </p:cNvPr>
          <p:cNvSpPr>
            <a:spLocks noChangeAspect="1"/>
          </p:cNvSpPr>
          <p:nvPr/>
        </p:nvSpPr>
        <p:spPr bwMode="auto">
          <a:xfrm>
            <a:off x="7239000" y="352130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5" name="Freeform 77">
            <a:extLst>
              <a:ext uri="{FF2B5EF4-FFF2-40B4-BE49-F238E27FC236}">
                <a16:creationId xmlns:a16="http://schemas.microsoft.com/office/drawing/2014/main" id="{1EB22525-B6D3-47CB-B848-A4F22817B1EE}"/>
              </a:ext>
            </a:extLst>
          </p:cNvPr>
          <p:cNvSpPr>
            <a:spLocks noChangeAspect="1"/>
          </p:cNvSpPr>
          <p:nvPr/>
        </p:nvSpPr>
        <p:spPr bwMode="auto">
          <a:xfrm>
            <a:off x="7239000" y="299789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196" name="Freeform 77">
            <a:extLst>
              <a:ext uri="{FF2B5EF4-FFF2-40B4-BE49-F238E27FC236}">
                <a16:creationId xmlns:a16="http://schemas.microsoft.com/office/drawing/2014/main" id="{83FD2C57-0730-44D6-9C5A-A0C92B770400}"/>
              </a:ext>
            </a:extLst>
          </p:cNvPr>
          <p:cNvSpPr>
            <a:spLocks noChangeAspect="1"/>
          </p:cNvSpPr>
          <p:nvPr/>
        </p:nvSpPr>
        <p:spPr bwMode="auto">
          <a:xfrm>
            <a:off x="7239000" y="247449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nvGrpSpPr>
          <p:cNvPr id="200" name="Group 199">
            <a:extLst>
              <a:ext uri="{FF2B5EF4-FFF2-40B4-BE49-F238E27FC236}">
                <a16:creationId xmlns:a16="http://schemas.microsoft.com/office/drawing/2014/main" id="{2874DF30-EC82-42ED-9614-5C658A4CCA57}"/>
              </a:ext>
            </a:extLst>
          </p:cNvPr>
          <p:cNvGrpSpPr/>
          <p:nvPr/>
        </p:nvGrpSpPr>
        <p:grpSpPr>
          <a:xfrm>
            <a:off x="10699995" y="842458"/>
            <a:ext cx="721972" cy="5506837"/>
            <a:chOff x="8255965" y="842458"/>
            <a:chExt cx="721972" cy="5506837"/>
          </a:xfrm>
          <a:solidFill>
            <a:srgbClr val="564267">
              <a:alpha val="10000"/>
            </a:srgbClr>
          </a:solidFill>
        </p:grpSpPr>
        <p:sp>
          <p:nvSpPr>
            <p:cNvPr id="201" name="Freeform 77">
              <a:extLst>
                <a:ext uri="{FF2B5EF4-FFF2-40B4-BE49-F238E27FC236}">
                  <a16:creationId xmlns:a16="http://schemas.microsoft.com/office/drawing/2014/main" id="{701F9A24-B397-411F-938D-89B2D81F6201}"/>
                </a:ext>
              </a:extLst>
            </p:cNvPr>
            <p:cNvSpPr>
              <a:spLocks noChangeAspect="1"/>
            </p:cNvSpPr>
            <p:nvPr/>
          </p:nvSpPr>
          <p:spPr bwMode="auto">
            <a:xfrm>
              <a:off x="8255965" y="563507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2" name="Freeform 77">
              <a:extLst>
                <a:ext uri="{FF2B5EF4-FFF2-40B4-BE49-F238E27FC236}">
                  <a16:creationId xmlns:a16="http://schemas.microsoft.com/office/drawing/2014/main" id="{B861B756-BD23-41F9-B502-A8D1DBAFF843}"/>
                </a:ext>
              </a:extLst>
            </p:cNvPr>
            <p:cNvSpPr>
              <a:spLocks noChangeAspect="1"/>
            </p:cNvSpPr>
            <p:nvPr/>
          </p:nvSpPr>
          <p:spPr bwMode="auto">
            <a:xfrm>
              <a:off x="8255965" y="511167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3" name="Freeform 77">
              <a:extLst>
                <a:ext uri="{FF2B5EF4-FFF2-40B4-BE49-F238E27FC236}">
                  <a16:creationId xmlns:a16="http://schemas.microsoft.com/office/drawing/2014/main" id="{8D017075-6596-418D-A825-074DEDE69A83}"/>
                </a:ext>
              </a:extLst>
            </p:cNvPr>
            <p:cNvSpPr>
              <a:spLocks noChangeAspect="1"/>
            </p:cNvSpPr>
            <p:nvPr/>
          </p:nvSpPr>
          <p:spPr bwMode="auto">
            <a:xfrm>
              <a:off x="8263061" y="457335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4" name="Freeform 77">
              <a:extLst>
                <a:ext uri="{FF2B5EF4-FFF2-40B4-BE49-F238E27FC236}">
                  <a16:creationId xmlns:a16="http://schemas.microsoft.com/office/drawing/2014/main" id="{934B290F-F684-489A-B6DD-D89F71CB3AFB}"/>
                </a:ext>
              </a:extLst>
            </p:cNvPr>
            <p:cNvSpPr>
              <a:spLocks noChangeAspect="1"/>
            </p:cNvSpPr>
            <p:nvPr/>
          </p:nvSpPr>
          <p:spPr bwMode="auto">
            <a:xfrm>
              <a:off x="8255965" y="40383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5" name="Freeform 77">
              <a:extLst>
                <a:ext uri="{FF2B5EF4-FFF2-40B4-BE49-F238E27FC236}">
                  <a16:creationId xmlns:a16="http://schemas.microsoft.com/office/drawing/2014/main" id="{C9EA2CC2-E032-4CB7-A32C-EEFB6C0D4A2B}"/>
                </a:ext>
              </a:extLst>
            </p:cNvPr>
            <p:cNvSpPr>
              <a:spLocks noChangeAspect="1"/>
            </p:cNvSpPr>
            <p:nvPr/>
          </p:nvSpPr>
          <p:spPr bwMode="auto">
            <a:xfrm>
              <a:off x="8255965" y="35106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6" name="Freeform 77">
              <a:extLst>
                <a:ext uri="{FF2B5EF4-FFF2-40B4-BE49-F238E27FC236}">
                  <a16:creationId xmlns:a16="http://schemas.microsoft.com/office/drawing/2014/main" id="{081F0700-857D-449E-A767-4A175C9B9A65}"/>
                </a:ext>
              </a:extLst>
            </p:cNvPr>
            <p:cNvSpPr>
              <a:spLocks noChangeAspect="1"/>
            </p:cNvSpPr>
            <p:nvPr/>
          </p:nvSpPr>
          <p:spPr bwMode="auto">
            <a:xfrm>
              <a:off x="8255965" y="2987285"/>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7" name="Freeform 77">
              <a:extLst>
                <a:ext uri="{FF2B5EF4-FFF2-40B4-BE49-F238E27FC236}">
                  <a16:creationId xmlns:a16="http://schemas.microsoft.com/office/drawing/2014/main" id="{EF0FB5DF-114A-4C6D-B47E-B3DC17E32D54}"/>
                </a:ext>
              </a:extLst>
            </p:cNvPr>
            <p:cNvSpPr>
              <a:spLocks noChangeAspect="1"/>
            </p:cNvSpPr>
            <p:nvPr/>
          </p:nvSpPr>
          <p:spPr bwMode="auto">
            <a:xfrm>
              <a:off x="8255965" y="2463881"/>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8" name="Freeform 77">
              <a:extLst>
                <a:ext uri="{FF2B5EF4-FFF2-40B4-BE49-F238E27FC236}">
                  <a16:creationId xmlns:a16="http://schemas.microsoft.com/office/drawing/2014/main" id="{B5BCE143-440F-463E-9532-5E1CEBC8A0F9}"/>
                </a:ext>
              </a:extLst>
            </p:cNvPr>
            <p:cNvSpPr>
              <a:spLocks noChangeAspect="1"/>
            </p:cNvSpPr>
            <p:nvPr/>
          </p:nvSpPr>
          <p:spPr bwMode="auto">
            <a:xfrm>
              <a:off x="8263061" y="192556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09" name="Freeform 77">
              <a:extLst>
                <a:ext uri="{FF2B5EF4-FFF2-40B4-BE49-F238E27FC236}">
                  <a16:creationId xmlns:a16="http://schemas.microsoft.com/office/drawing/2014/main" id="{C6F4BBBE-D160-48A3-AF29-73C18800C700}"/>
                </a:ext>
              </a:extLst>
            </p:cNvPr>
            <p:cNvSpPr>
              <a:spLocks noChangeAspect="1"/>
            </p:cNvSpPr>
            <p:nvPr/>
          </p:nvSpPr>
          <p:spPr bwMode="auto">
            <a:xfrm>
              <a:off x="8255965" y="1390536"/>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210" name="Freeform 77">
              <a:extLst>
                <a:ext uri="{FF2B5EF4-FFF2-40B4-BE49-F238E27FC236}">
                  <a16:creationId xmlns:a16="http://schemas.microsoft.com/office/drawing/2014/main" id="{BAFBEC4B-DCF6-4925-A7C3-4D6F3AFD305E}"/>
                </a:ext>
              </a:extLst>
            </p:cNvPr>
            <p:cNvSpPr>
              <a:spLocks noChangeAspect="1"/>
            </p:cNvSpPr>
            <p:nvPr/>
          </p:nvSpPr>
          <p:spPr bwMode="auto">
            <a:xfrm>
              <a:off x="8255965" y="84245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grpFill/>
            <a:ln w="19050">
              <a:solidFill>
                <a:srgbClr val="FFC000">
                  <a:alpha val="10000"/>
                </a:srgbClr>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grpSp>
      <p:sp>
        <p:nvSpPr>
          <p:cNvPr id="211" name="Text Placeholder 3">
            <a:extLst>
              <a:ext uri="{FF2B5EF4-FFF2-40B4-BE49-F238E27FC236}">
                <a16:creationId xmlns:a16="http://schemas.microsoft.com/office/drawing/2014/main" id="{F626612E-C271-4A03-9B9C-86903EB2D94F}"/>
              </a:ext>
            </a:extLst>
          </p:cNvPr>
          <p:cNvSpPr txBox="1">
            <a:spLocks/>
          </p:cNvSpPr>
          <p:nvPr/>
        </p:nvSpPr>
        <p:spPr>
          <a:xfrm>
            <a:off x="10692898" y="416001"/>
            <a:ext cx="535404" cy="369332"/>
          </a:xfrm>
          <a:prstGeom prst="rect">
            <a:avLst/>
          </a:prstGeom>
        </p:spPr>
        <p:txBody>
          <a:bodyPr wrap="none" lIns="0" tIns="0" rIns="0" bIns="0" anchor="b">
            <a:spAutoFit/>
          </a:bodyPr>
          <a:lstStyle>
            <a:lvl1pPr marL="0" indent="0" algn="ctr">
              <a:buNone/>
              <a:defRPr sz="2800" b="1" baseline="0">
                <a:solidFill>
                  <a:schemeClr val="tx2">
                    <a:lumMod val="60000"/>
                    <a:lumOff val="40000"/>
                  </a:schemeClr>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defTabSz="1219170">
              <a:spcBef>
                <a:spcPct val="20000"/>
              </a:spcBef>
              <a:defRPr/>
            </a:pPr>
            <a:r>
              <a:rPr lang="en-US" sz="2400" dirty="0">
                <a:solidFill>
                  <a:srgbClr val="564267"/>
                </a:solidFill>
              </a:rPr>
              <a:t>70%</a:t>
            </a:r>
          </a:p>
        </p:txBody>
      </p:sp>
      <p:sp>
        <p:nvSpPr>
          <p:cNvPr id="212" name="Freeform 77">
            <a:extLst>
              <a:ext uri="{FF2B5EF4-FFF2-40B4-BE49-F238E27FC236}">
                <a16:creationId xmlns:a16="http://schemas.microsoft.com/office/drawing/2014/main" id="{A91B8D25-403C-434F-BDA3-9967560C74DB}"/>
              </a:ext>
            </a:extLst>
          </p:cNvPr>
          <p:cNvSpPr>
            <a:spLocks noChangeAspect="1"/>
          </p:cNvSpPr>
          <p:nvPr/>
        </p:nvSpPr>
        <p:spPr bwMode="auto">
          <a:xfrm>
            <a:off x="10692899" y="562113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3" name="Freeform 77">
            <a:extLst>
              <a:ext uri="{FF2B5EF4-FFF2-40B4-BE49-F238E27FC236}">
                <a16:creationId xmlns:a16="http://schemas.microsoft.com/office/drawing/2014/main" id="{1C7ED302-C359-43D9-AFAD-574CA27825D2}"/>
              </a:ext>
            </a:extLst>
          </p:cNvPr>
          <p:cNvSpPr>
            <a:spLocks noChangeAspect="1"/>
          </p:cNvSpPr>
          <p:nvPr/>
        </p:nvSpPr>
        <p:spPr bwMode="auto">
          <a:xfrm>
            <a:off x="10692899" y="5097729"/>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4" name="Freeform 77">
            <a:extLst>
              <a:ext uri="{FF2B5EF4-FFF2-40B4-BE49-F238E27FC236}">
                <a16:creationId xmlns:a16="http://schemas.microsoft.com/office/drawing/2014/main" id="{9190112D-F08B-4E1E-857D-0B5DEE134C28}"/>
              </a:ext>
            </a:extLst>
          </p:cNvPr>
          <p:cNvSpPr>
            <a:spLocks noChangeAspect="1"/>
          </p:cNvSpPr>
          <p:nvPr/>
        </p:nvSpPr>
        <p:spPr bwMode="auto">
          <a:xfrm>
            <a:off x="10699995" y="455940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5" name="Freeform 77">
            <a:extLst>
              <a:ext uri="{FF2B5EF4-FFF2-40B4-BE49-F238E27FC236}">
                <a16:creationId xmlns:a16="http://schemas.microsoft.com/office/drawing/2014/main" id="{03622210-8AE3-478D-89FB-B68A637EFA20}"/>
              </a:ext>
            </a:extLst>
          </p:cNvPr>
          <p:cNvSpPr>
            <a:spLocks noChangeAspect="1"/>
          </p:cNvSpPr>
          <p:nvPr/>
        </p:nvSpPr>
        <p:spPr bwMode="auto">
          <a:xfrm>
            <a:off x="10692899" y="4024384"/>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6" name="Freeform 77">
            <a:extLst>
              <a:ext uri="{FF2B5EF4-FFF2-40B4-BE49-F238E27FC236}">
                <a16:creationId xmlns:a16="http://schemas.microsoft.com/office/drawing/2014/main" id="{70020DB2-CB07-40A1-B7D0-8D778AB79FDE}"/>
              </a:ext>
            </a:extLst>
          </p:cNvPr>
          <p:cNvSpPr>
            <a:spLocks noChangeAspect="1"/>
          </p:cNvSpPr>
          <p:nvPr/>
        </p:nvSpPr>
        <p:spPr bwMode="auto">
          <a:xfrm>
            <a:off x="10692899" y="3496743"/>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7" name="Freeform 77">
            <a:extLst>
              <a:ext uri="{FF2B5EF4-FFF2-40B4-BE49-F238E27FC236}">
                <a16:creationId xmlns:a16="http://schemas.microsoft.com/office/drawing/2014/main" id="{FF5626E5-832D-4247-9DED-18D95686891D}"/>
              </a:ext>
            </a:extLst>
          </p:cNvPr>
          <p:cNvSpPr>
            <a:spLocks noChangeAspect="1"/>
          </p:cNvSpPr>
          <p:nvPr/>
        </p:nvSpPr>
        <p:spPr bwMode="auto">
          <a:xfrm>
            <a:off x="10692899" y="2973340"/>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18" name="Freeform 77">
            <a:extLst>
              <a:ext uri="{FF2B5EF4-FFF2-40B4-BE49-F238E27FC236}">
                <a16:creationId xmlns:a16="http://schemas.microsoft.com/office/drawing/2014/main" id="{68C5E4FB-DFAE-4675-8C97-03A9B013BE8C}"/>
              </a:ext>
            </a:extLst>
          </p:cNvPr>
          <p:cNvSpPr>
            <a:spLocks noChangeAspect="1"/>
          </p:cNvSpPr>
          <p:nvPr/>
        </p:nvSpPr>
        <p:spPr bwMode="auto">
          <a:xfrm>
            <a:off x="10692899" y="2451288"/>
            <a:ext cx="714876" cy="714217"/>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solidFill>
                <a:srgbClr val="FFC000"/>
              </a:solidFill>
            </a:endParaRPr>
          </a:p>
        </p:txBody>
      </p:sp>
      <p:sp>
        <p:nvSpPr>
          <p:cNvPr id="220" name="Freeform: Shape 219">
            <a:extLst>
              <a:ext uri="{FF2B5EF4-FFF2-40B4-BE49-F238E27FC236}">
                <a16:creationId xmlns:a16="http://schemas.microsoft.com/office/drawing/2014/main" id="{D7D009FB-DA3F-4C59-874B-086E8789E09B}"/>
              </a:ext>
            </a:extLst>
          </p:cNvPr>
          <p:cNvSpPr>
            <a:spLocks noChangeAspect="1"/>
          </p:cNvSpPr>
          <p:nvPr/>
        </p:nvSpPr>
        <p:spPr bwMode="auto">
          <a:xfrm>
            <a:off x="7239000" y="2368512"/>
            <a:ext cx="695673" cy="283277"/>
          </a:xfrm>
          <a:custGeom>
            <a:avLst/>
            <a:gdLst>
              <a:gd name="connsiteX0" fmla="*/ 163150 w 695673"/>
              <a:gd name="connsiteY0" fmla="*/ 0 h 283277"/>
              <a:gd name="connsiteX1" fmla="*/ 689488 w 695673"/>
              <a:gd name="connsiteY1" fmla="*/ 0 h 283277"/>
              <a:gd name="connsiteX2" fmla="*/ 695673 w 695673"/>
              <a:gd name="connsiteY2" fmla="*/ 20242 h 283277"/>
              <a:gd name="connsiteX3" fmla="*/ 638064 w 695673"/>
              <a:gd name="connsiteY3" fmla="*/ 93168 h 283277"/>
              <a:gd name="connsiteX4" fmla="*/ 556888 w 695673"/>
              <a:gd name="connsiteY4" fmla="*/ 60030 h 283277"/>
              <a:gd name="connsiteX5" fmla="*/ 526337 w 695673"/>
              <a:gd name="connsiteY5" fmla="*/ 123690 h 283277"/>
              <a:gd name="connsiteX6" fmla="*/ 526337 w 695673"/>
              <a:gd name="connsiteY6" fmla="*/ 283277 h 283277"/>
              <a:gd name="connsiteX7" fmla="*/ 366603 w 695673"/>
              <a:gd name="connsiteY7" fmla="*/ 283277 h 283277"/>
              <a:gd name="connsiteX8" fmla="*/ 302884 w 695673"/>
              <a:gd name="connsiteY8" fmla="*/ 252755 h 283277"/>
              <a:gd name="connsiteX9" fmla="*/ 336053 w 695673"/>
              <a:gd name="connsiteY9" fmla="*/ 171653 h 283277"/>
              <a:gd name="connsiteX10" fmla="*/ 189412 w 695673"/>
              <a:gd name="connsiteY10" fmla="*/ 171653 h 283277"/>
              <a:gd name="connsiteX11" fmla="*/ 223454 w 695673"/>
              <a:gd name="connsiteY11" fmla="*/ 252755 h 283277"/>
              <a:gd name="connsiteX12" fmla="*/ 159734 w 695673"/>
              <a:gd name="connsiteY12" fmla="*/ 283277 h 283277"/>
              <a:gd name="connsiteX13" fmla="*/ 0 w 695673"/>
              <a:gd name="connsiteY13" fmla="*/ 283277 h 283277"/>
              <a:gd name="connsiteX14" fmla="*/ 0 w 695673"/>
              <a:gd name="connsiteY14" fmla="*/ 123690 h 283277"/>
              <a:gd name="connsiteX15" fmla="*/ 30551 w 695673"/>
              <a:gd name="connsiteY15" fmla="*/ 60030 h 283277"/>
              <a:gd name="connsiteX16" fmla="*/ 111727 w 695673"/>
              <a:gd name="connsiteY16" fmla="*/ 93168 h 283277"/>
              <a:gd name="connsiteX17" fmla="*/ 169336 w 695673"/>
              <a:gd name="connsiteY17" fmla="*/ 20242 h 28327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95673" h="283277">
                <a:moveTo>
                  <a:pt x="163150" y="0"/>
                </a:moveTo>
                <a:lnTo>
                  <a:pt x="689488" y="0"/>
                </a:lnTo>
                <a:lnTo>
                  <a:pt x="695673" y="20242"/>
                </a:lnTo>
                <a:cubicBezTo>
                  <a:pt x="695673" y="53925"/>
                  <a:pt x="676470" y="87500"/>
                  <a:pt x="638064" y="93168"/>
                </a:cubicBezTo>
                <a:cubicBezTo>
                  <a:pt x="593548" y="100145"/>
                  <a:pt x="589184" y="74855"/>
                  <a:pt x="556888" y="60030"/>
                </a:cubicBezTo>
                <a:cubicBezTo>
                  <a:pt x="540303" y="52181"/>
                  <a:pt x="526337" y="66134"/>
                  <a:pt x="526337" y="123690"/>
                </a:cubicBezTo>
                <a:cubicBezTo>
                  <a:pt x="526337" y="283277"/>
                  <a:pt x="526337" y="283277"/>
                  <a:pt x="526337" y="283277"/>
                </a:cubicBezTo>
                <a:cubicBezTo>
                  <a:pt x="366603" y="283277"/>
                  <a:pt x="366603" y="283277"/>
                  <a:pt x="366603" y="283277"/>
                </a:cubicBezTo>
                <a:cubicBezTo>
                  <a:pt x="308994" y="283277"/>
                  <a:pt x="295028" y="269324"/>
                  <a:pt x="302884" y="252755"/>
                </a:cubicBezTo>
                <a:cubicBezTo>
                  <a:pt x="317723" y="220489"/>
                  <a:pt x="343036" y="216128"/>
                  <a:pt x="336053" y="171653"/>
                </a:cubicBezTo>
                <a:cubicBezTo>
                  <a:pt x="324706" y="94912"/>
                  <a:pt x="201632" y="94912"/>
                  <a:pt x="189412" y="171653"/>
                </a:cubicBezTo>
                <a:cubicBezTo>
                  <a:pt x="182429" y="216128"/>
                  <a:pt x="208615" y="220489"/>
                  <a:pt x="223454" y="252755"/>
                </a:cubicBezTo>
                <a:cubicBezTo>
                  <a:pt x="230436" y="269324"/>
                  <a:pt x="217343" y="283277"/>
                  <a:pt x="159734" y="283277"/>
                </a:cubicBezTo>
                <a:cubicBezTo>
                  <a:pt x="0" y="283277"/>
                  <a:pt x="0" y="283277"/>
                  <a:pt x="0" y="283277"/>
                </a:cubicBezTo>
                <a:cubicBezTo>
                  <a:pt x="0" y="123690"/>
                  <a:pt x="0" y="123690"/>
                  <a:pt x="0" y="123690"/>
                </a:cubicBezTo>
                <a:cubicBezTo>
                  <a:pt x="0" y="66134"/>
                  <a:pt x="13966" y="52181"/>
                  <a:pt x="30551" y="60030"/>
                </a:cubicBezTo>
                <a:cubicBezTo>
                  <a:pt x="62846" y="74855"/>
                  <a:pt x="66338" y="100145"/>
                  <a:pt x="111727" y="93168"/>
                </a:cubicBezTo>
                <a:cubicBezTo>
                  <a:pt x="150133" y="87500"/>
                  <a:pt x="169336" y="53925"/>
                  <a:pt x="169336" y="20242"/>
                </a:cubicBez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2" name="Freeform: Shape 221">
            <a:extLst>
              <a:ext uri="{FF2B5EF4-FFF2-40B4-BE49-F238E27FC236}">
                <a16:creationId xmlns:a16="http://schemas.microsoft.com/office/drawing/2014/main" id="{92FE7CD3-9684-42E9-8AA3-3C1B60930E2D}"/>
              </a:ext>
            </a:extLst>
          </p:cNvPr>
          <p:cNvSpPr>
            <a:spLocks noChangeAspect="1"/>
          </p:cNvSpPr>
          <p:nvPr/>
        </p:nvSpPr>
        <p:spPr bwMode="auto">
          <a:xfrm>
            <a:off x="8981494" y="3526013"/>
            <a:ext cx="526337" cy="148014"/>
          </a:xfrm>
          <a:custGeom>
            <a:avLst/>
            <a:gdLst>
              <a:gd name="connsiteX0" fmla="*/ 316448 w 526337"/>
              <a:gd name="connsiteY0" fmla="*/ 0 h 148014"/>
              <a:gd name="connsiteX1" fmla="*/ 526337 w 526337"/>
              <a:gd name="connsiteY1" fmla="*/ 0 h 148014"/>
              <a:gd name="connsiteX2" fmla="*/ 526337 w 526337"/>
              <a:gd name="connsiteY2" fmla="*/ 41103 h 148014"/>
              <a:gd name="connsiteX3" fmla="*/ 526337 w 526337"/>
              <a:gd name="connsiteY3" fmla="*/ 148014 h 148014"/>
              <a:gd name="connsiteX4" fmla="*/ 366603 w 526337"/>
              <a:gd name="connsiteY4" fmla="*/ 148014 h 148014"/>
              <a:gd name="connsiteX5" fmla="*/ 302884 w 526337"/>
              <a:gd name="connsiteY5" fmla="*/ 117492 h 148014"/>
              <a:gd name="connsiteX6" fmla="*/ 336053 w 526337"/>
              <a:gd name="connsiteY6" fmla="*/ 36390 h 148014"/>
              <a:gd name="connsiteX7" fmla="*/ 326995 w 526337"/>
              <a:gd name="connsiteY7" fmla="*/ 11210 h 148014"/>
              <a:gd name="connsiteX8" fmla="*/ 0 w 526337"/>
              <a:gd name="connsiteY8" fmla="*/ 0 h 148014"/>
              <a:gd name="connsiteX9" fmla="*/ 209431 w 526337"/>
              <a:gd name="connsiteY9" fmla="*/ 0 h 148014"/>
              <a:gd name="connsiteX10" fmla="*/ 198756 w 526337"/>
              <a:gd name="connsiteY10" fmla="*/ 11210 h 148014"/>
              <a:gd name="connsiteX11" fmla="*/ 189412 w 526337"/>
              <a:gd name="connsiteY11" fmla="*/ 36390 h 148014"/>
              <a:gd name="connsiteX12" fmla="*/ 223454 w 526337"/>
              <a:gd name="connsiteY12" fmla="*/ 117492 h 148014"/>
              <a:gd name="connsiteX13" fmla="*/ 159734 w 526337"/>
              <a:gd name="connsiteY13" fmla="*/ 148014 h 148014"/>
              <a:gd name="connsiteX14" fmla="*/ 0 w 526337"/>
              <a:gd name="connsiteY14" fmla="*/ 148014 h 148014"/>
              <a:gd name="connsiteX15" fmla="*/ 0 w 526337"/>
              <a:gd name="connsiteY15" fmla="*/ 8375 h 14801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Lst>
            <a:rect l="l" t="t" r="r" b="b"/>
            <a:pathLst>
              <a:path w="526337" h="148014">
                <a:moveTo>
                  <a:pt x="316448" y="0"/>
                </a:moveTo>
                <a:lnTo>
                  <a:pt x="526337" y="0"/>
                </a:lnTo>
                <a:lnTo>
                  <a:pt x="526337" y="41103"/>
                </a:lnTo>
                <a:cubicBezTo>
                  <a:pt x="526337" y="148014"/>
                  <a:pt x="526337" y="148014"/>
                  <a:pt x="526337" y="148014"/>
                </a:cubicBezTo>
                <a:cubicBezTo>
                  <a:pt x="366603" y="148014"/>
                  <a:pt x="366603" y="148014"/>
                  <a:pt x="366603" y="148014"/>
                </a:cubicBezTo>
                <a:cubicBezTo>
                  <a:pt x="308994" y="148014"/>
                  <a:pt x="295028" y="134061"/>
                  <a:pt x="302884" y="117492"/>
                </a:cubicBezTo>
                <a:cubicBezTo>
                  <a:pt x="317723" y="85226"/>
                  <a:pt x="343036" y="80865"/>
                  <a:pt x="336053" y="36390"/>
                </a:cubicBezTo>
                <a:cubicBezTo>
                  <a:pt x="334635" y="26798"/>
                  <a:pt x="331471" y="18404"/>
                  <a:pt x="326995" y="11210"/>
                </a:cubicBezTo>
                <a:close/>
                <a:moveTo>
                  <a:pt x="0" y="0"/>
                </a:moveTo>
                <a:lnTo>
                  <a:pt x="209431" y="0"/>
                </a:lnTo>
                <a:lnTo>
                  <a:pt x="198756" y="11210"/>
                </a:lnTo>
                <a:cubicBezTo>
                  <a:pt x="194199" y="18404"/>
                  <a:pt x="190939" y="26798"/>
                  <a:pt x="189412" y="36390"/>
                </a:cubicBezTo>
                <a:cubicBezTo>
                  <a:pt x="182429" y="80865"/>
                  <a:pt x="208615" y="85226"/>
                  <a:pt x="223454" y="117492"/>
                </a:cubicBezTo>
                <a:cubicBezTo>
                  <a:pt x="230436" y="134061"/>
                  <a:pt x="217343" y="148014"/>
                  <a:pt x="159734" y="148014"/>
                </a:cubicBezTo>
                <a:cubicBezTo>
                  <a:pt x="0" y="148014"/>
                  <a:pt x="0" y="148014"/>
                  <a:pt x="0" y="148014"/>
                </a:cubicBezTo>
                <a:cubicBezTo>
                  <a:pt x="0" y="68221"/>
                  <a:pt x="0" y="28324"/>
                  <a:pt x="0" y="8375"/>
                </a:cubicBez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
        <p:nvSpPr>
          <p:cNvPr id="225" name="Freeform: Shape 224">
            <a:extLst>
              <a:ext uri="{FF2B5EF4-FFF2-40B4-BE49-F238E27FC236}">
                <a16:creationId xmlns:a16="http://schemas.microsoft.com/office/drawing/2014/main" id="{8B4A208B-2C53-40E3-ACB1-A938C0C1FD4E}"/>
              </a:ext>
            </a:extLst>
          </p:cNvPr>
          <p:cNvSpPr>
            <a:spLocks noChangeAspect="1"/>
          </p:cNvSpPr>
          <p:nvPr/>
        </p:nvSpPr>
        <p:spPr bwMode="auto">
          <a:xfrm>
            <a:off x="8136075" y="2781660"/>
            <a:ext cx="695673" cy="381413"/>
          </a:xfrm>
          <a:custGeom>
            <a:avLst/>
            <a:gdLst>
              <a:gd name="connsiteX0" fmla="*/ 0 w 695673"/>
              <a:gd name="connsiteY0" fmla="*/ 0 h 381413"/>
              <a:gd name="connsiteX1" fmla="*/ 526337 w 695673"/>
              <a:gd name="connsiteY1" fmla="*/ 0 h 381413"/>
              <a:gd name="connsiteX2" fmla="*/ 526337 w 695673"/>
              <a:gd name="connsiteY2" fmla="*/ 12654 h 381413"/>
              <a:gd name="connsiteX3" fmla="*/ 526337 w 695673"/>
              <a:gd name="connsiteY3" fmla="*/ 15148 h 381413"/>
              <a:gd name="connsiteX4" fmla="*/ 556888 w 695673"/>
              <a:gd name="connsiteY4" fmla="*/ 78808 h 381413"/>
              <a:gd name="connsiteX5" fmla="*/ 638064 w 695673"/>
              <a:gd name="connsiteY5" fmla="*/ 44798 h 381413"/>
              <a:gd name="connsiteX6" fmla="*/ 638064 w 695673"/>
              <a:gd name="connsiteY6" fmla="*/ 191304 h 381413"/>
              <a:gd name="connsiteX7" fmla="*/ 556888 w 695673"/>
              <a:gd name="connsiteY7" fmla="*/ 158166 h 381413"/>
              <a:gd name="connsiteX8" fmla="*/ 526337 w 695673"/>
              <a:gd name="connsiteY8" fmla="*/ 221826 h 381413"/>
              <a:gd name="connsiteX9" fmla="*/ 526337 w 695673"/>
              <a:gd name="connsiteY9" fmla="*/ 381413 h 381413"/>
              <a:gd name="connsiteX10" fmla="*/ 366603 w 695673"/>
              <a:gd name="connsiteY10" fmla="*/ 381413 h 381413"/>
              <a:gd name="connsiteX11" fmla="*/ 302884 w 695673"/>
              <a:gd name="connsiteY11" fmla="*/ 350891 h 381413"/>
              <a:gd name="connsiteX12" fmla="*/ 336053 w 695673"/>
              <a:gd name="connsiteY12" fmla="*/ 269789 h 381413"/>
              <a:gd name="connsiteX13" fmla="*/ 189412 w 695673"/>
              <a:gd name="connsiteY13" fmla="*/ 269789 h 381413"/>
              <a:gd name="connsiteX14" fmla="*/ 223454 w 695673"/>
              <a:gd name="connsiteY14" fmla="*/ 350891 h 381413"/>
              <a:gd name="connsiteX15" fmla="*/ 159734 w 695673"/>
              <a:gd name="connsiteY15" fmla="*/ 381413 h 381413"/>
              <a:gd name="connsiteX16" fmla="*/ 0 w 695673"/>
              <a:gd name="connsiteY16" fmla="*/ 381413 h 381413"/>
              <a:gd name="connsiteX17" fmla="*/ 0 w 695673"/>
              <a:gd name="connsiteY17" fmla="*/ 221826 h 381413"/>
              <a:gd name="connsiteX18" fmla="*/ 30551 w 695673"/>
              <a:gd name="connsiteY18" fmla="*/ 158166 h 381413"/>
              <a:gd name="connsiteX19" fmla="*/ 111727 w 695673"/>
              <a:gd name="connsiteY19" fmla="*/ 191304 h 381413"/>
              <a:gd name="connsiteX20" fmla="*/ 111727 w 695673"/>
              <a:gd name="connsiteY20" fmla="*/ 44798 h 381413"/>
              <a:gd name="connsiteX21" fmla="*/ 30551 w 695673"/>
              <a:gd name="connsiteY21" fmla="*/ 78808 h 381413"/>
              <a:gd name="connsiteX22" fmla="*/ 0 w 695673"/>
              <a:gd name="connsiteY22" fmla="*/ 15148 h 38141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Lst>
            <a:rect l="l" t="t" r="r" b="b"/>
            <a:pathLst>
              <a:path w="695673" h="381413">
                <a:moveTo>
                  <a:pt x="0" y="0"/>
                </a:moveTo>
                <a:lnTo>
                  <a:pt x="526337" y="0"/>
                </a:lnTo>
                <a:lnTo>
                  <a:pt x="526337" y="12654"/>
                </a:lnTo>
                <a:cubicBezTo>
                  <a:pt x="526337" y="15148"/>
                  <a:pt x="526337" y="15148"/>
                  <a:pt x="526337" y="15148"/>
                </a:cubicBezTo>
                <a:cubicBezTo>
                  <a:pt x="526337" y="72704"/>
                  <a:pt x="540303" y="85785"/>
                  <a:pt x="556888" y="78808"/>
                </a:cubicBezTo>
                <a:cubicBezTo>
                  <a:pt x="589184" y="63983"/>
                  <a:pt x="593548" y="37822"/>
                  <a:pt x="638064" y="44798"/>
                </a:cubicBezTo>
                <a:cubicBezTo>
                  <a:pt x="714876" y="57007"/>
                  <a:pt x="714876" y="179967"/>
                  <a:pt x="638064" y="191304"/>
                </a:cubicBezTo>
                <a:cubicBezTo>
                  <a:pt x="593548" y="198281"/>
                  <a:pt x="589184" y="172991"/>
                  <a:pt x="556888" y="158166"/>
                </a:cubicBezTo>
                <a:cubicBezTo>
                  <a:pt x="540303" y="150317"/>
                  <a:pt x="526337" y="164270"/>
                  <a:pt x="526337" y="221826"/>
                </a:cubicBezTo>
                <a:cubicBezTo>
                  <a:pt x="526337" y="381413"/>
                  <a:pt x="526337" y="381413"/>
                  <a:pt x="526337" y="381413"/>
                </a:cubicBezTo>
                <a:cubicBezTo>
                  <a:pt x="366603" y="381413"/>
                  <a:pt x="366603" y="381413"/>
                  <a:pt x="366603" y="381413"/>
                </a:cubicBezTo>
                <a:cubicBezTo>
                  <a:pt x="308994" y="381413"/>
                  <a:pt x="295028" y="367460"/>
                  <a:pt x="302884" y="350891"/>
                </a:cubicBezTo>
                <a:cubicBezTo>
                  <a:pt x="317723" y="318625"/>
                  <a:pt x="343036" y="314264"/>
                  <a:pt x="336053" y="269789"/>
                </a:cubicBezTo>
                <a:cubicBezTo>
                  <a:pt x="324706" y="193048"/>
                  <a:pt x="201632" y="193048"/>
                  <a:pt x="189412" y="269789"/>
                </a:cubicBezTo>
                <a:cubicBezTo>
                  <a:pt x="182429" y="314264"/>
                  <a:pt x="208615" y="318625"/>
                  <a:pt x="223454" y="350891"/>
                </a:cubicBezTo>
                <a:cubicBezTo>
                  <a:pt x="230436" y="367460"/>
                  <a:pt x="217343" y="381413"/>
                  <a:pt x="159734" y="381413"/>
                </a:cubicBezTo>
                <a:cubicBezTo>
                  <a:pt x="0" y="381413"/>
                  <a:pt x="0" y="381413"/>
                  <a:pt x="0" y="381413"/>
                </a:cubicBezTo>
                <a:cubicBezTo>
                  <a:pt x="0" y="221826"/>
                  <a:pt x="0" y="221826"/>
                  <a:pt x="0" y="221826"/>
                </a:cubicBezTo>
                <a:cubicBezTo>
                  <a:pt x="0" y="164270"/>
                  <a:pt x="13966" y="150317"/>
                  <a:pt x="30551" y="158166"/>
                </a:cubicBezTo>
                <a:cubicBezTo>
                  <a:pt x="62846" y="172991"/>
                  <a:pt x="66338" y="198281"/>
                  <a:pt x="111727" y="191304"/>
                </a:cubicBezTo>
                <a:cubicBezTo>
                  <a:pt x="188539" y="179967"/>
                  <a:pt x="188539" y="57007"/>
                  <a:pt x="111727" y="44798"/>
                </a:cubicBezTo>
                <a:cubicBezTo>
                  <a:pt x="66338" y="37822"/>
                  <a:pt x="62846" y="63983"/>
                  <a:pt x="30551" y="78808"/>
                </a:cubicBezTo>
                <a:cubicBezTo>
                  <a:pt x="13966" y="85785"/>
                  <a:pt x="0" y="72704"/>
                  <a:pt x="0" y="15148"/>
                </a:cubicBez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noAutofit/>
          </a:bodyPr>
          <a:lstStyle/>
          <a:p>
            <a:endParaRPr lang="en-US" sz="2400" dirty="0"/>
          </a:p>
        </p:txBody>
      </p:sp>
    </p:spTree>
    <p:extLst>
      <p:ext uri="{BB962C8B-B14F-4D97-AF65-F5344CB8AC3E}">
        <p14:creationId xmlns:p14="http://schemas.microsoft.com/office/powerpoint/2010/main" val="203876161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53"/>
                                        </p:tgtEl>
                                        <p:attrNameLst>
                                          <p:attrName>style.visibility</p:attrName>
                                        </p:attrNameLst>
                                      </p:cBhvr>
                                      <p:to>
                                        <p:strVal val="visible"/>
                                      </p:to>
                                    </p:set>
                                    <p:animEffect transition="in" filter="wipe(left)">
                                      <p:cBhvr>
                                        <p:cTn id="7" dur="500"/>
                                        <p:tgtEl>
                                          <p:spTgt spid="153"/>
                                        </p:tgtEl>
                                      </p:cBhvr>
                                    </p:animEffect>
                                  </p:childTnLst>
                                </p:cTn>
                              </p:par>
                            </p:childTnLst>
                          </p:cTn>
                        </p:par>
                        <p:par>
                          <p:cTn id="8" fill="hold">
                            <p:stCondLst>
                              <p:cond delay="500"/>
                            </p:stCondLst>
                            <p:childTnLst>
                              <p:par>
                                <p:cTn id="9" presetID="42" presetClass="entr" presetSubtype="0" fill="hold" grpId="0" nodeType="afterEffect">
                                  <p:stCondLst>
                                    <p:cond delay="0"/>
                                  </p:stCondLst>
                                  <p:childTnLst>
                                    <p:set>
                                      <p:cBhvr>
                                        <p:cTn id="10" dur="1" fill="hold">
                                          <p:stCondLst>
                                            <p:cond delay="0"/>
                                          </p:stCondLst>
                                        </p:cTn>
                                        <p:tgtEl>
                                          <p:spTgt spid="154"/>
                                        </p:tgtEl>
                                        <p:attrNameLst>
                                          <p:attrName>style.visibility</p:attrName>
                                        </p:attrNameLst>
                                      </p:cBhvr>
                                      <p:to>
                                        <p:strVal val="visible"/>
                                      </p:to>
                                    </p:set>
                                    <p:animEffect transition="in" filter="fade">
                                      <p:cBhvr>
                                        <p:cTn id="11" dur="1000"/>
                                        <p:tgtEl>
                                          <p:spTgt spid="154"/>
                                        </p:tgtEl>
                                      </p:cBhvr>
                                    </p:animEffect>
                                    <p:anim calcmode="lin" valueType="num">
                                      <p:cBhvr>
                                        <p:cTn id="12" dur="1000" fill="hold"/>
                                        <p:tgtEl>
                                          <p:spTgt spid="154"/>
                                        </p:tgtEl>
                                        <p:attrNameLst>
                                          <p:attrName>ppt_x</p:attrName>
                                        </p:attrNameLst>
                                      </p:cBhvr>
                                      <p:tavLst>
                                        <p:tav tm="0">
                                          <p:val>
                                            <p:strVal val="#ppt_x"/>
                                          </p:val>
                                        </p:tav>
                                        <p:tav tm="100000">
                                          <p:val>
                                            <p:strVal val="#ppt_x"/>
                                          </p:val>
                                        </p:tav>
                                      </p:tavLst>
                                    </p:anim>
                                    <p:anim calcmode="lin" valueType="num">
                                      <p:cBhvr>
                                        <p:cTn id="13" dur="1000" fill="hold"/>
                                        <p:tgtEl>
                                          <p:spTgt spid="154"/>
                                        </p:tgtEl>
                                        <p:attrNameLst>
                                          <p:attrName>ppt_y</p:attrName>
                                        </p:attrNameLst>
                                      </p:cBhvr>
                                      <p:tavLst>
                                        <p:tav tm="0">
                                          <p:val>
                                            <p:strVal val="#ppt_y+.1"/>
                                          </p:val>
                                        </p:tav>
                                        <p:tav tm="100000">
                                          <p:val>
                                            <p:strVal val="#ppt_y"/>
                                          </p:val>
                                        </p:tav>
                                      </p:tavLst>
                                    </p:anim>
                                  </p:childTnLst>
                                </p:cTn>
                              </p:par>
                            </p:childTnLst>
                          </p:cTn>
                        </p:par>
                        <p:par>
                          <p:cTn id="14" fill="hold">
                            <p:stCondLst>
                              <p:cond delay="1500"/>
                            </p:stCondLst>
                            <p:childTnLst>
                              <p:par>
                                <p:cTn id="15" presetID="42" presetClass="entr" presetSubtype="0" fill="hold" grpId="0" nodeType="afterEffect">
                                  <p:stCondLst>
                                    <p:cond delay="0"/>
                                  </p:stCondLst>
                                  <p:childTnLst>
                                    <p:set>
                                      <p:cBhvr>
                                        <p:cTn id="16" dur="1" fill="hold">
                                          <p:stCondLst>
                                            <p:cond delay="0"/>
                                          </p:stCondLst>
                                        </p:cTn>
                                        <p:tgtEl>
                                          <p:spTgt spid="155"/>
                                        </p:tgtEl>
                                        <p:attrNameLst>
                                          <p:attrName>style.visibility</p:attrName>
                                        </p:attrNameLst>
                                      </p:cBhvr>
                                      <p:to>
                                        <p:strVal val="visible"/>
                                      </p:to>
                                    </p:set>
                                    <p:animEffect transition="in" filter="fade">
                                      <p:cBhvr>
                                        <p:cTn id="17" dur="1000"/>
                                        <p:tgtEl>
                                          <p:spTgt spid="155"/>
                                        </p:tgtEl>
                                      </p:cBhvr>
                                    </p:animEffect>
                                    <p:anim calcmode="lin" valueType="num">
                                      <p:cBhvr>
                                        <p:cTn id="18" dur="1000" fill="hold"/>
                                        <p:tgtEl>
                                          <p:spTgt spid="155"/>
                                        </p:tgtEl>
                                        <p:attrNameLst>
                                          <p:attrName>ppt_x</p:attrName>
                                        </p:attrNameLst>
                                      </p:cBhvr>
                                      <p:tavLst>
                                        <p:tav tm="0">
                                          <p:val>
                                            <p:strVal val="#ppt_x"/>
                                          </p:val>
                                        </p:tav>
                                        <p:tav tm="100000">
                                          <p:val>
                                            <p:strVal val="#ppt_x"/>
                                          </p:val>
                                        </p:tav>
                                      </p:tavLst>
                                    </p:anim>
                                    <p:anim calcmode="lin" valueType="num">
                                      <p:cBhvr>
                                        <p:cTn id="19" dur="1000" fill="hold"/>
                                        <p:tgtEl>
                                          <p:spTgt spid="155"/>
                                        </p:tgtEl>
                                        <p:attrNameLst>
                                          <p:attrName>ppt_y</p:attrName>
                                        </p:attrNameLst>
                                      </p:cBhvr>
                                      <p:tavLst>
                                        <p:tav tm="0">
                                          <p:val>
                                            <p:strVal val="#ppt_y+.1"/>
                                          </p:val>
                                        </p:tav>
                                        <p:tav tm="100000">
                                          <p:val>
                                            <p:strVal val="#ppt_y"/>
                                          </p:val>
                                        </p:tav>
                                      </p:tavLst>
                                    </p:anim>
                                  </p:childTnLst>
                                </p:cTn>
                              </p:par>
                            </p:childTnLst>
                          </p:cTn>
                        </p:par>
                        <p:par>
                          <p:cTn id="20" fill="hold">
                            <p:stCondLst>
                              <p:cond delay="2500"/>
                            </p:stCondLst>
                            <p:childTnLst>
                              <p:par>
                                <p:cTn id="21" presetID="22" presetClass="entr" presetSubtype="8" fill="hold" grpId="0" nodeType="afterEffect">
                                  <p:stCondLst>
                                    <p:cond delay="0"/>
                                  </p:stCondLst>
                                  <p:childTnLst>
                                    <p:set>
                                      <p:cBhvr>
                                        <p:cTn id="22" dur="1" fill="hold">
                                          <p:stCondLst>
                                            <p:cond delay="0"/>
                                          </p:stCondLst>
                                        </p:cTn>
                                        <p:tgtEl>
                                          <p:spTgt spid="98"/>
                                        </p:tgtEl>
                                        <p:attrNameLst>
                                          <p:attrName>style.visibility</p:attrName>
                                        </p:attrNameLst>
                                      </p:cBhvr>
                                      <p:to>
                                        <p:strVal val="visible"/>
                                      </p:to>
                                    </p:set>
                                    <p:animEffect transition="in" filter="wipe(left)">
                                      <p:cBhvr>
                                        <p:cTn id="23" dur="500"/>
                                        <p:tgtEl>
                                          <p:spTgt spid="98"/>
                                        </p:tgtEl>
                                      </p:cBhvr>
                                    </p:animEffect>
                                  </p:childTnLst>
                                </p:cTn>
                              </p:par>
                            </p:childTnLst>
                          </p:cTn>
                        </p:par>
                        <p:par>
                          <p:cTn id="24" fill="hold">
                            <p:stCondLst>
                              <p:cond delay="3000"/>
                            </p:stCondLst>
                            <p:childTnLst>
                              <p:par>
                                <p:cTn id="25" presetID="53" presetClass="entr" presetSubtype="16" fill="hold" nodeType="afterEffect">
                                  <p:stCondLst>
                                    <p:cond delay="0"/>
                                  </p:stCondLst>
                                  <p:childTnLst>
                                    <p:set>
                                      <p:cBhvr>
                                        <p:cTn id="26" dur="1" fill="hold">
                                          <p:stCondLst>
                                            <p:cond delay="0"/>
                                          </p:stCondLst>
                                        </p:cTn>
                                        <p:tgtEl>
                                          <p:spTgt spid="99"/>
                                        </p:tgtEl>
                                        <p:attrNameLst>
                                          <p:attrName>style.visibility</p:attrName>
                                        </p:attrNameLst>
                                      </p:cBhvr>
                                      <p:to>
                                        <p:strVal val="visible"/>
                                      </p:to>
                                    </p:set>
                                    <p:anim calcmode="lin" valueType="num">
                                      <p:cBhvr>
                                        <p:cTn id="27" dur="500" fill="hold"/>
                                        <p:tgtEl>
                                          <p:spTgt spid="99"/>
                                        </p:tgtEl>
                                        <p:attrNameLst>
                                          <p:attrName>ppt_w</p:attrName>
                                        </p:attrNameLst>
                                      </p:cBhvr>
                                      <p:tavLst>
                                        <p:tav tm="0">
                                          <p:val>
                                            <p:fltVal val="0"/>
                                          </p:val>
                                        </p:tav>
                                        <p:tav tm="100000">
                                          <p:val>
                                            <p:strVal val="#ppt_w"/>
                                          </p:val>
                                        </p:tav>
                                      </p:tavLst>
                                    </p:anim>
                                    <p:anim calcmode="lin" valueType="num">
                                      <p:cBhvr>
                                        <p:cTn id="28" dur="500" fill="hold"/>
                                        <p:tgtEl>
                                          <p:spTgt spid="99"/>
                                        </p:tgtEl>
                                        <p:attrNameLst>
                                          <p:attrName>ppt_h</p:attrName>
                                        </p:attrNameLst>
                                      </p:cBhvr>
                                      <p:tavLst>
                                        <p:tav tm="0">
                                          <p:val>
                                            <p:fltVal val="0"/>
                                          </p:val>
                                        </p:tav>
                                        <p:tav tm="100000">
                                          <p:val>
                                            <p:strVal val="#ppt_h"/>
                                          </p:val>
                                        </p:tav>
                                      </p:tavLst>
                                    </p:anim>
                                    <p:animEffect transition="in" filter="fade">
                                      <p:cBhvr>
                                        <p:cTn id="29" dur="500"/>
                                        <p:tgtEl>
                                          <p:spTgt spid="99"/>
                                        </p:tgtEl>
                                      </p:cBhvr>
                                    </p:animEffect>
                                  </p:childTnLst>
                                </p:cTn>
                              </p:par>
                            </p:childTnLst>
                          </p:cTn>
                        </p:par>
                        <p:par>
                          <p:cTn id="30" fill="hold">
                            <p:stCondLst>
                              <p:cond delay="3500"/>
                            </p:stCondLst>
                            <p:childTnLst>
                              <p:par>
                                <p:cTn id="31" presetID="22" presetClass="entr" presetSubtype="8" fill="hold" grpId="0" nodeType="afterEffect">
                                  <p:stCondLst>
                                    <p:cond delay="0"/>
                                  </p:stCondLst>
                                  <p:childTnLst>
                                    <p:set>
                                      <p:cBhvr>
                                        <p:cTn id="32" dur="1" fill="hold">
                                          <p:stCondLst>
                                            <p:cond delay="0"/>
                                          </p:stCondLst>
                                        </p:cTn>
                                        <p:tgtEl>
                                          <p:spTgt spid="114"/>
                                        </p:tgtEl>
                                        <p:attrNameLst>
                                          <p:attrName>style.visibility</p:attrName>
                                        </p:attrNameLst>
                                      </p:cBhvr>
                                      <p:to>
                                        <p:strVal val="visible"/>
                                      </p:to>
                                    </p:set>
                                    <p:animEffect transition="in" filter="wipe(left)">
                                      <p:cBhvr>
                                        <p:cTn id="33" dur="500"/>
                                        <p:tgtEl>
                                          <p:spTgt spid="114"/>
                                        </p:tgtEl>
                                      </p:cBhvr>
                                    </p:animEffect>
                                  </p:childTnLst>
                                </p:cTn>
                              </p:par>
                              <p:par>
                                <p:cTn id="34" presetID="22" presetClass="entr" presetSubtype="8" fill="hold" grpId="0" nodeType="withEffect">
                                  <p:stCondLst>
                                    <p:cond delay="0"/>
                                  </p:stCondLst>
                                  <p:childTnLst>
                                    <p:set>
                                      <p:cBhvr>
                                        <p:cTn id="35" dur="1" fill="hold">
                                          <p:stCondLst>
                                            <p:cond delay="0"/>
                                          </p:stCondLst>
                                        </p:cTn>
                                        <p:tgtEl>
                                          <p:spTgt spid="125"/>
                                        </p:tgtEl>
                                        <p:attrNameLst>
                                          <p:attrName>style.visibility</p:attrName>
                                        </p:attrNameLst>
                                      </p:cBhvr>
                                      <p:to>
                                        <p:strVal val="visible"/>
                                      </p:to>
                                    </p:set>
                                    <p:animEffect transition="in" filter="wipe(left)">
                                      <p:cBhvr>
                                        <p:cTn id="36" dur="500"/>
                                        <p:tgtEl>
                                          <p:spTgt spid="125"/>
                                        </p:tgtEl>
                                      </p:cBhvr>
                                    </p:animEffect>
                                  </p:childTnLst>
                                </p:cTn>
                              </p:par>
                            </p:childTnLst>
                          </p:cTn>
                        </p:par>
                        <p:par>
                          <p:cTn id="37" fill="hold">
                            <p:stCondLst>
                              <p:cond delay="4000"/>
                            </p:stCondLst>
                            <p:childTnLst>
                              <p:par>
                                <p:cTn id="38" presetID="53" presetClass="entr" presetSubtype="16" fill="hold" nodeType="afterEffect">
                                  <p:stCondLst>
                                    <p:cond delay="0"/>
                                  </p:stCondLst>
                                  <p:childTnLst>
                                    <p:set>
                                      <p:cBhvr>
                                        <p:cTn id="39" dur="1" fill="hold">
                                          <p:stCondLst>
                                            <p:cond delay="0"/>
                                          </p:stCondLst>
                                        </p:cTn>
                                        <p:tgtEl>
                                          <p:spTgt spid="102"/>
                                        </p:tgtEl>
                                        <p:attrNameLst>
                                          <p:attrName>style.visibility</p:attrName>
                                        </p:attrNameLst>
                                      </p:cBhvr>
                                      <p:to>
                                        <p:strVal val="visible"/>
                                      </p:to>
                                    </p:set>
                                    <p:anim calcmode="lin" valueType="num">
                                      <p:cBhvr>
                                        <p:cTn id="40" dur="500" fill="hold"/>
                                        <p:tgtEl>
                                          <p:spTgt spid="102"/>
                                        </p:tgtEl>
                                        <p:attrNameLst>
                                          <p:attrName>ppt_w</p:attrName>
                                        </p:attrNameLst>
                                      </p:cBhvr>
                                      <p:tavLst>
                                        <p:tav tm="0">
                                          <p:val>
                                            <p:fltVal val="0"/>
                                          </p:val>
                                        </p:tav>
                                        <p:tav tm="100000">
                                          <p:val>
                                            <p:strVal val="#ppt_w"/>
                                          </p:val>
                                        </p:tav>
                                      </p:tavLst>
                                    </p:anim>
                                    <p:anim calcmode="lin" valueType="num">
                                      <p:cBhvr>
                                        <p:cTn id="41" dur="500" fill="hold"/>
                                        <p:tgtEl>
                                          <p:spTgt spid="102"/>
                                        </p:tgtEl>
                                        <p:attrNameLst>
                                          <p:attrName>ppt_h</p:attrName>
                                        </p:attrNameLst>
                                      </p:cBhvr>
                                      <p:tavLst>
                                        <p:tav tm="0">
                                          <p:val>
                                            <p:fltVal val="0"/>
                                          </p:val>
                                        </p:tav>
                                        <p:tav tm="100000">
                                          <p:val>
                                            <p:strVal val="#ppt_h"/>
                                          </p:val>
                                        </p:tav>
                                      </p:tavLst>
                                    </p:anim>
                                    <p:animEffect transition="in" filter="fade">
                                      <p:cBhvr>
                                        <p:cTn id="42" dur="500"/>
                                        <p:tgtEl>
                                          <p:spTgt spid="102"/>
                                        </p:tgtEl>
                                      </p:cBhvr>
                                    </p:animEffect>
                                  </p:childTnLst>
                                </p:cTn>
                              </p:par>
                            </p:childTnLst>
                          </p:cTn>
                        </p:par>
                        <p:par>
                          <p:cTn id="43" fill="hold">
                            <p:stCondLst>
                              <p:cond delay="4500"/>
                            </p:stCondLst>
                            <p:childTnLst>
                              <p:par>
                                <p:cTn id="44" presetID="22" presetClass="entr" presetSubtype="8" fill="hold" grpId="0" nodeType="afterEffect">
                                  <p:stCondLst>
                                    <p:cond delay="0"/>
                                  </p:stCondLst>
                                  <p:childTnLst>
                                    <p:set>
                                      <p:cBhvr>
                                        <p:cTn id="45" dur="1" fill="hold">
                                          <p:stCondLst>
                                            <p:cond delay="0"/>
                                          </p:stCondLst>
                                        </p:cTn>
                                        <p:tgtEl>
                                          <p:spTgt spid="115"/>
                                        </p:tgtEl>
                                        <p:attrNameLst>
                                          <p:attrName>style.visibility</p:attrName>
                                        </p:attrNameLst>
                                      </p:cBhvr>
                                      <p:to>
                                        <p:strVal val="visible"/>
                                      </p:to>
                                    </p:set>
                                    <p:animEffect transition="in" filter="wipe(left)">
                                      <p:cBhvr>
                                        <p:cTn id="46" dur="500"/>
                                        <p:tgtEl>
                                          <p:spTgt spid="115"/>
                                        </p:tgtEl>
                                      </p:cBhvr>
                                    </p:animEffect>
                                  </p:childTnLst>
                                </p:cTn>
                              </p:par>
                              <p:par>
                                <p:cTn id="47" presetID="22" presetClass="entr" presetSubtype="8" fill="hold" grpId="0" nodeType="withEffect">
                                  <p:stCondLst>
                                    <p:cond delay="0"/>
                                  </p:stCondLst>
                                  <p:childTnLst>
                                    <p:set>
                                      <p:cBhvr>
                                        <p:cTn id="48" dur="1" fill="hold">
                                          <p:stCondLst>
                                            <p:cond delay="0"/>
                                          </p:stCondLst>
                                        </p:cTn>
                                        <p:tgtEl>
                                          <p:spTgt spid="126"/>
                                        </p:tgtEl>
                                        <p:attrNameLst>
                                          <p:attrName>style.visibility</p:attrName>
                                        </p:attrNameLst>
                                      </p:cBhvr>
                                      <p:to>
                                        <p:strVal val="visible"/>
                                      </p:to>
                                    </p:set>
                                    <p:animEffect transition="in" filter="wipe(left)">
                                      <p:cBhvr>
                                        <p:cTn id="49" dur="500"/>
                                        <p:tgtEl>
                                          <p:spTgt spid="126"/>
                                        </p:tgtEl>
                                      </p:cBhvr>
                                    </p:animEffect>
                                  </p:childTnLst>
                                </p:cTn>
                              </p:par>
                            </p:childTnLst>
                          </p:cTn>
                        </p:par>
                        <p:par>
                          <p:cTn id="50" fill="hold">
                            <p:stCondLst>
                              <p:cond delay="5000"/>
                            </p:stCondLst>
                            <p:childTnLst>
                              <p:par>
                                <p:cTn id="51" presetID="2" presetClass="entr" presetSubtype="2" fill="hold" nodeType="afterEffect">
                                  <p:stCondLst>
                                    <p:cond delay="0"/>
                                  </p:stCondLst>
                                  <p:childTnLst>
                                    <p:set>
                                      <p:cBhvr>
                                        <p:cTn id="52" dur="1" fill="hold">
                                          <p:stCondLst>
                                            <p:cond delay="0"/>
                                          </p:stCondLst>
                                        </p:cTn>
                                        <p:tgtEl>
                                          <p:spTgt spid="5"/>
                                        </p:tgtEl>
                                        <p:attrNameLst>
                                          <p:attrName>style.visibility</p:attrName>
                                        </p:attrNameLst>
                                      </p:cBhvr>
                                      <p:to>
                                        <p:strVal val="visible"/>
                                      </p:to>
                                    </p:set>
                                    <p:anim calcmode="lin" valueType="num">
                                      <p:cBhvr additive="base">
                                        <p:cTn id="53" dur="750" fill="hold"/>
                                        <p:tgtEl>
                                          <p:spTgt spid="5"/>
                                        </p:tgtEl>
                                        <p:attrNameLst>
                                          <p:attrName>ppt_x</p:attrName>
                                        </p:attrNameLst>
                                      </p:cBhvr>
                                      <p:tavLst>
                                        <p:tav tm="0">
                                          <p:val>
                                            <p:strVal val="1+#ppt_w/2"/>
                                          </p:val>
                                        </p:tav>
                                        <p:tav tm="100000">
                                          <p:val>
                                            <p:strVal val="#ppt_x"/>
                                          </p:val>
                                        </p:tav>
                                      </p:tavLst>
                                    </p:anim>
                                    <p:anim calcmode="lin" valueType="num">
                                      <p:cBhvr additive="base">
                                        <p:cTn id="54" dur="750" fill="hold"/>
                                        <p:tgtEl>
                                          <p:spTgt spid="5"/>
                                        </p:tgtEl>
                                        <p:attrNameLst>
                                          <p:attrName>ppt_y</p:attrName>
                                        </p:attrNameLst>
                                      </p:cBhvr>
                                      <p:tavLst>
                                        <p:tav tm="0">
                                          <p:val>
                                            <p:strVal val="#ppt_y"/>
                                          </p:val>
                                        </p:tav>
                                        <p:tav tm="100000">
                                          <p:val>
                                            <p:strVal val="#ppt_y"/>
                                          </p:val>
                                        </p:tav>
                                      </p:tavLst>
                                    </p:anim>
                                  </p:childTnLst>
                                </p:cTn>
                              </p:par>
                              <p:par>
                                <p:cTn id="55" presetID="2" presetClass="entr" presetSubtype="2" fill="hold" nodeType="withEffect">
                                  <p:stCondLst>
                                    <p:cond delay="0"/>
                                  </p:stCondLst>
                                  <p:childTnLst>
                                    <p:set>
                                      <p:cBhvr>
                                        <p:cTn id="56" dur="1" fill="hold">
                                          <p:stCondLst>
                                            <p:cond delay="0"/>
                                          </p:stCondLst>
                                        </p:cTn>
                                        <p:tgtEl>
                                          <p:spTgt spid="147"/>
                                        </p:tgtEl>
                                        <p:attrNameLst>
                                          <p:attrName>style.visibility</p:attrName>
                                        </p:attrNameLst>
                                      </p:cBhvr>
                                      <p:to>
                                        <p:strVal val="visible"/>
                                      </p:to>
                                    </p:set>
                                    <p:anim calcmode="lin" valueType="num">
                                      <p:cBhvr additive="base">
                                        <p:cTn id="57" dur="750" fill="hold"/>
                                        <p:tgtEl>
                                          <p:spTgt spid="147"/>
                                        </p:tgtEl>
                                        <p:attrNameLst>
                                          <p:attrName>ppt_x</p:attrName>
                                        </p:attrNameLst>
                                      </p:cBhvr>
                                      <p:tavLst>
                                        <p:tav tm="0">
                                          <p:val>
                                            <p:strVal val="1+#ppt_w/2"/>
                                          </p:val>
                                        </p:tav>
                                        <p:tav tm="100000">
                                          <p:val>
                                            <p:strVal val="#ppt_x"/>
                                          </p:val>
                                        </p:tav>
                                      </p:tavLst>
                                    </p:anim>
                                    <p:anim calcmode="lin" valueType="num">
                                      <p:cBhvr additive="base">
                                        <p:cTn id="58" dur="750" fill="hold"/>
                                        <p:tgtEl>
                                          <p:spTgt spid="147"/>
                                        </p:tgtEl>
                                        <p:attrNameLst>
                                          <p:attrName>ppt_y</p:attrName>
                                        </p:attrNameLst>
                                      </p:cBhvr>
                                      <p:tavLst>
                                        <p:tav tm="0">
                                          <p:val>
                                            <p:strVal val="#ppt_y"/>
                                          </p:val>
                                        </p:tav>
                                        <p:tav tm="100000">
                                          <p:val>
                                            <p:strVal val="#ppt_y"/>
                                          </p:val>
                                        </p:tav>
                                      </p:tavLst>
                                    </p:anim>
                                  </p:childTnLst>
                                </p:cTn>
                              </p:par>
                              <p:par>
                                <p:cTn id="59" presetID="2" presetClass="entr" presetSubtype="2" fill="hold" nodeType="withEffect">
                                  <p:stCondLst>
                                    <p:cond delay="0"/>
                                  </p:stCondLst>
                                  <p:childTnLst>
                                    <p:set>
                                      <p:cBhvr>
                                        <p:cTn id="60" dur="1" fill="hold">
                                          <p:stCondLst>
                                            <p:cond delay="0"/>
                                          </p:stCondLst>
                                        </p:cTn>
                                        <p:tgtEl>
                                          <p:spTgt spid="167"/>
                                        </p:tgtEl>
                                        <p:attrNameLst>
                                          <p:attrName>style.visibility</p:attrName>
                                        </p:attrNameLst>
                                      </p:cBhvr>
                                      <p:to>
                                        <p:strVal val="visible"/>
                                      </p:to>
                                    </p:set>
                                    <p:anim calcmode="lin" valueType="num">
                                      <p:cBhvr additive="base">
                                        <p:cTn id="61" dur="750" fill="hold"/>
                                        <p:tgtEl>
                                          <p:spTgt spid="167"/>
                                        </p:tgtEl>
                                        <p:attrNameLst>
                                          <p:attrName>ppt_x</p:attrName>
                                        </p:attrNameLst>
                                      </p:cBhvr>
                                      <p:tavLst>
                                        <p:tav tm="0">
                                          <p:val>
                                            <p:strVal val="1+#ppt_w/2"/>
                                          </p:val>
                                        </p:tav>
                                        <p:tav tm="100000">
                                          <p:val>
                                            <p:strVal val="#ppt_x"/>
                                          </p:val>
                                        </p:tav>
                                      </p:tavLst>
                                    </p:anim>
                                    <p:anim calcmode="lin" valueType="num">
                                      <p:cBhvr additive="base">
                                        <p:cTn id="62" dur="750" fill="hold"/>
                                        <p:tgtEl>
                                          <p:spTgt spid="167"/>
                                        </p:tgtEl>
                                        <p:attrNameLst>
                                          <p:attrName>ppt_y</p:attrName>
                                        </p:attrNameLst>
                                      </p:cBhvr>
                                      <p:tavLst>
                                        <p:tav tm="0">
                                          <p:val>
                                            <p:strVal val="#ppt_y"/>
                                          </p:val>
                                        </p:tav>
                                        <p:tav tm="100000">
                                          <p:val>
                                            <p:strVal val="#ppt_y"/>
                                          </p:val>
                                        </p:tav>
                                      </p:tavLst>
                                    </p:anim>
                                  </p:childTnLst>
                                </p:cTn>
                              </p:par>
                              <p:par>
                                <p:cTn id="63" presetID="2" presetClass="entr" presetSubtype="2" fill="hold" nodeType="withEffect">
                                  <p:stCondLst>
                                    <p:cond delay="0"/>
                                  </p:stCondLst>
                                  <p:childTnLst>
                                    <p:set>
                                      <p:cBhvr>
                                        <p:cTn id="64" dur="1" fill="hold">
                                          <p:stCondLst>
                                            <p:cond delay="0"/>
                                          </p:stCondLst>
                                        </p:cTn>
                                        <p:tgtEl>
                                          <p:spTgt spid="178"/>
                                        </p:tgtEl>
                                        <p:attrNameLst>
                                          <p:attrName>style.visibility</p:attrName>
                                        </p:attrNameLst>
                                      </p:cBhvr>
                                      <p:to>
                                        <p:strVal val="visible"/>
                                      </p:to>
                                    </p:set>
                                    <p:anim calcmode="lin" valueType="num">
                                      <p:cBhvr additive="base">
                                        <p:cTn id="65" dur="750" fill="hold"/>
                                        <p:tgtEl>
                                          <p:spTgt spid="178"/>
                                        </p:tgtEl>
                                        <p:attrNameLst>
                                          <p:attrName>ppt_x</p:attrName>
                                        </p:attrNameLst>
                                      </p:cBhvr>
                                      <p:tavLst>
                                        <p:tav tm="0">
                                          <p:val>
                                            <p:strVal val="1+#ppt_w/2"/>
                                          </p:val>
                                        </p:tav>
                                        <p:tav tm="100000">
                                          <p:val>
                                            <p:strVal val="#ppt_x"/>
                                          </p:val>
                                        </p:tav>
                                      </p:tavLst>
                                    </p:anim>
                                    <p:anim calcmode="lin" valueType="num">
                                      <p:cBhvr additive="base">
                                        <p:cTn id="66" dur="750" fill="hold"/>
                                        <p:tgtEl>
                                          <p:spTgt spid="178"/>
                                        </p:tgtEl>
                                        <p:attrNameLst>
                                          <p:attrName>ppt_y</p:attrName>
                                        </p:attrNameLst>
                                      </p:cBhvr>
                                      <p:tavLst>
                                        <p:tav tm="0">
                                          <p:val>
                                            <p:strVal val="#ppt_y"/>
                                          </p:val>
                                        </p:tav>
                                        <p:tav tm="100000">
                                          <p:val>
                                            <p:strVal val="#ppt_y"/>
                                          </p:val>
                                        </p:tav>
                                      </p:tavLst>
                                    </p:anim>
                                  </p:childTnLst>
                                </p:cTn>
                              </p:par>
                              <p:par>
                                <p:cTn id="67" presetID="2" presetClass="entr" presetSubtype="2" fill="hold" nodeType="withEffect">
                                  <p:stCondLst>
                                    <p:cond delay="0"/>
                                  </p:stCondLst>
                                  <p:childTnLst>
                                    <p:set>
                                      <p:cBhvr>
                                        <p:cTn id="68" dur="1" fill="hold">
                                          <p:stCondLst>
                                            <p:cond delay="0"/>
                                          </p:stCondLst>
                                        </p:cTn>
                                        <p:tgtEl>
                                          <p:spTgt spid="200"/>
                                        </p:tgtEl>
                                        <p:attrNameLst>
                                          <p:attrName>style.visibility</p:attrName>
                                        </p:attrNameLst>
                                      </p:cBhvr>
                                      <p:to>
                                        <p:strVal val="visible"/>
                                      </p:to>
                                    </p:set>
                                    <p:anim calcmode="lin" valueType="num">
                                      <p:cBhvr additive="base">
                                        <p:cTn id="69" dur="750" fill="hold"/>
                                        <p:tgtEl>
                                          <p:spTgt spid="200"/>
                                        </p:tgtEl>
                                        <p:attrNameLst>
                                          <p:attrName>ppt_x</p:attrName>
                                        </p:attrNameLst>
                                      </p:cBhvr>
                                      <p:tavLst>
                                        <p:tav tm="0">
                                          <p:val>
                                            <p:strVal val="1+#ppt_w/2"/>
                                          </p:val>
                                        </p:tav>
                                        <p:tav tm="100000">
                                          <p:val>
                                            <p:strVal val="#ppt_x"/>
                                          </p:val>
                                        </p:tav>
                                      </p:tavLst>
                                    </p:anim>
                                    <p:anim calcmode="lin" valueType="num">
                                      <p:cBhvr additive="base">
                                        <p:cTn id="70" dur="750" fill="hold"/>
                                        <p:tgtEl>
                                          <p:spTgt spid="200"/>
                                        </p:tgtEl>
                                        <p:attrNameLst>
                                          <p:attrName>ppt_y</p:attrName>
                                        </p:attrNameLst>
                                      </p:cBhvr>
                                      <p:tavLst>
                                        <p:tav tm="0">
                                          <p:val>
                                            <p:strVal val="#ppt_y"/>
                                          </p:val>
                                        </p:tav>
                                        <p:tav tm="100000">
                                          <p:val>
                                            <p:strVal val="#ppt_y"/>
                                          </p:val>
                                        </p:tav>
                                      </p:tavLst>
                                    </p:anim>
                                  </p:childTnLst>
                                </p:cTn>
                              </p:par>
                            </p:childTnLst>
                          </p:cTn>
                        </p:par>
                        <p:par>
                          <p:cTn id="71" fill="hold">
                            <p:stCondLst>
                              <p:cond delay="5750"/>
                            </p:stCondLst>
                            <p:childTnLst>
                              <p:par>
                                <p:cTn id="72" presetID="2" presetClass="entr" presetSubtype="4" fill="hold" grpId="0" nodeType="afterEffect">
                                  <p:stCondLst>
                                    <p:cond delay="0"/>
                                  </p:stCondLst>
                                  <p:childTnLst>
                                    <p:set>
                                      <p:cBhvr>
                                        <p:cTn id="73" dur="1" fill="hold">
                                          <p:stCondLst>
                                            <p:cond delay="0"/>
                                          </p:stCondLst>
                                        </p:cTn>
                                        <p:tgtEl>
                                          <p:spTgt spid="190"/>
                                        </p:tgtEl>
                                        <p:attrNameLst>
                                          <p:attrName>style.visibility</p:attrName>
                                        </p:attrNameLst>
                                      </p:cBhvr>
                                      <p:to>
                                        <p:strVal val="visible"/>
                                      </p:to>
                                    </p:set>
                                    <p:anim calcmode="lin" valueType="num">
                                      <p:cBhvr additive="base">
                                        <p:cTn id="74" dur="150" fill="hold"/>
                                        <p:tgtEl>
                                          <p:spTgt spid="190"/>
                                        </p:tgtEl>
                                        <p:attrNameLst>
                                          <p:attrName>ppt_x</p:attrName>
                                        </p:attrNameLst>
                                      </p:cBhvr>
                                      <p:tavLst>
                                        <p:tav tm="0">
                                          <p:val>
                                            <p:strVal val="#ppt_x"/>
                                          </p:val>
                                        </p:tav>
                                        <p:tav tm="100000">
                                          <p:val>
                                            <p:strVal val="#ppt_x"/>
                                          </p:val>
                                        </p:tav>
                                      </p:tavLst>
                                    </p:anim>
                                    <p:anim calcmode="lin" valueType="num">
                                      <p:cBhvr additive="base">
                                        <p:cTn id="75" dur="150" fill="hold"/>
                                        <p:tgtEl>
                                          <p:spTgt spid="190"/>
                                        </p:tgtEl>
                                        <p:attrNameLst>
                                          <p:attrName>ppt_y</p:attrName>
                                        </p:attrNameLst>
                                      </p:cBhvr>
                                      <p:tavLst>
                                        <p:tav tm="0">
                                          <p:val>
                                            <p:strVal val="1+#ppt_h/2"/>
                                          </p:val>
                                        </p:tav>
                                        <p:tav tm="100000">
                                          <p:val>
                                            <p:strVal val="#ppt_y"/>
                                          </p:val>
                                        </p:tav>
                                      </p:tavLst>
                                    </p:anim>
                                  </p:childTnLst>
                                </p:cTn>
                              </p:par>
                            </p:childTnLst>
                          </p:cTn>
                        </p:par>
                        <p:par>
                          <p:cTn id="76" fill="hold">
                            <p:stCondLst>
                              <p:cond delay="5900"/>
                            </p:stCondLst>
                            <p:childTnLst>
                              <p:par>
                                <p:cTn id="77" presetID="2" presetClass="entr" presetSubtype="4" fill="hold" grpId="0" nodeType="afterEffect">
                                  <p:stCondLst>
                                    <p:cond delay="0"/>
                                  </p:stCondLst>
                                  <p:childTnLst>
                                    <p:set>
                                      <p:cBhvr>
                                        <p:cTn id="78" dur="1" fill="hold">
                                          <p:stCondLst>
                                            <p:cond delay="0"/>
                                          </p:stCondLst>
                                        </p:cTn>
                                        <p:tgtEl>
                                          <p:spTgt spid="191"/>
                                        </p:tgtEl>
                                        <p:attrNameLst>
                                          <p:attrName>style.visibility</p:attrName>
                                        </p:attrNameLst>
                                      </p:cBhvr>
                                      <p:to>
                                        <p:strVal val="visible"/>
                                      </p:to>
                                    </p:set>
                                    <p:anim calcmode="lin" valueType="num">
                                      <p:cBhvr additive="base">
                                        <p:cTn id="79" dur="150" fill="hold"/>
                                        <p:tgtEl>
                                          <p:spTgt spid="191"/>
                                        </p:tgtEl>
                                        <p:attrNameLst>
                                          <p:attrName>ppt_x</p:attrName>
                                        </p:attrNameLst>
                                      </p:cBhvr>
                                      <p:tavLst>
                                        <p:tav tm="0">
                                          <p:val>
                                            <p:strVal val="#ppt_x"/>
                                          </p:val>
                                        </p:tav>
                                        <p:tav tm="100000">
                                          <p:val>
                                            <p:strVal val="#ppt_x"/>
                                          </p:val>
                                        </p:tav>
                                      </p:tavLst>
                                    </p:anim>
                                    <p:anim calcmode="lin" valueType="num">
                                      <p:cBhvr additive="base">
                                        <p:cTn id="80" dur="150" fill="hold"/>
                                        <p:tgtEl>
                                          <p:spTgt spid="191"/>
                                        </p:tgtEl>
                                        <p:attrNameLst>
                                          <p:attrName>ppt_y</p:attrName>
                                        </p:attrNameLst>
                                      </p:cBhvr>
                                      <p:tavLst>
                                        <p:tav tm="0">
                                          <p:val>
                                            <p:strVal val="1+#ppt_h/2"/>
                                          </p:val>
                                        </p:tav>
                                        <p:tav tm="100000">
                                          <p:val>
                                            <p:strVal val="#ppt_y"/>
                                          </p:val>
                                        </p:tav>
                                      </p:tavLst>
                                    </p:anim>
                                  </p:childTnLst>
                                </p:cTn>
                              </p:par>
                            </p:childTnLst>
                          </p:cTn>
                        </p:par>
                        <p:par>
                          <p:cTn id="81" fill="hold">
                            <p:stCondLst>
                              <p:cond delay="6050"/>
                            </p:stCondLst>
                            <p:childTnLst>
                              <p:par>
                                <p:cTn id="82" presetID="2" presetClass="entr" presetSubtype="4" fill="hold" grpId="0" nodeType="afterEffect">
                                  <p:stCondLst>
                                    <p:cond delay="0"/>
                                  </p:stCondLst>
                                  <p:childTnLst>
                                    <p:set>
                                      <p:cBhvr>
                                        <p:cTn id="83" dur="1" fill="hold">
                                          <p:stCondLst>
                                            <p:cond delay="0"/>
                                          </p:stCondLst>
                                        </p:cTn>
                                        <p:tgtEl>
                                          <p:spTgt spid="192"/>
                                        </p:tgtEl>
                                        <p:attrNameLst>
                                          <p:attrName>style.visibility</p:attrName>
                                        </p:attrNameLst>
                                      </p:cBhvr>
                                      <p:to>
                                        <p:strVal val="visible"/>
                                      </p:to>
                                    </p:set>
                                    <p:anim calcmode="lin" valueType="num">
                                      <p:cBhvr additive="base">
                                        <p:cTn id="84" dur="150" fill="hold"/>
                                        <p:tgtEl>
                                          <p:spTgt spid="192"/>
                                        </p:tgtEl>
                                        <p:attrNameLst>
                                          <p:attrName>ppt_x</p:attrName>
                                        </p:attrNameLst>
                                      </p:cBhvr>
                                      <p:tavLst>
                                        <p:tav tm="0">
                                          <p:val>
                                            <p:strVal val="#ppt_x"/>
                                          </p:val>
                                        </p:tav>
                                        <p:tav tm="100000">
                                          <p:val>
                                            <p:strVal val="#ppt_x"/>
                                          </p:val>
                                        </p:tav>
                                      </p:tavLst>
                                    </p:anim>
                                    <p:anim calcmode="lin" valueType="num">
                                      <p:cBhvr additive="base">
                                        <p:cTn id="85" dur="150" fill="hold"/>
                                        <p:tgtEl>
                                          <p:spTgt spid="192"/>
                                        </p:tgtEl>
                                        <p:attrNameLst>
                                          <p:attrName>ppt_y</p:attrName>
                                        </p:attrNameLst>
                                      </p:cBhvr>
                                      <p:tavLst>
                                        <p:tav tm="0">
                                          <p:val>
                                            <p:strVal val="1+#ppt_h/2"/>
                                          </p:val>
                                        </p:tav>
                                        <p:tav tm="100000">
                                          <p:val>
                                            <p:strVal val="#ppt_y"/>
                                          </p:val>
                                        </p:tav>
                                      </p:tavLst>
                                    </p:anim>
                                  </p:childTnLst>
                                </p:cTn>
                              </p:par>
                            </p:childTnLst>
                          </p:cTn>
                        </p:par>
                        <p:par>
                          <p:cTn id="86" fill="hold">
                            <p:stCondLst>
                              <p:cond delay="6200"/>
                            </p:stCondLst>
                            <p:childTnLst>
                              <p:par>
                                <p:cTn id="87" presetID="2" presetClass="entr" presetSubtype="4" fill="hold" grpId="0" nodeType="afterEffect">
                                  <p:stCondLst>
                                    <p:cond delay="0"/>
                                  </p:stCondLst>
                                  <p:childTnLst>
                                    <p:set>
                                      <p:cBhvr>
                                        <p:cTn id="88" dur="1" fill="hold">
                                          <p:stCondLst>
                                            <p:cond delay="0"/>
                                          </p:stCondLst>
                                        </p:cTn>
                                        <p:tgtEl>
                                          <p:spTgt spid="193"/>
                                        </p:tgtEl>
                                        <p:attrNameLst>
                                          <p:attrName>style.visibility</p:attrName>
                                        </p:attrNameLst>
                                      </p:cBhvr>
                                      <p:to>
                                        <p:strVal val="visible"/>
                                      </p:to>
                                    </p:set>
                                    <p:anim calcmode="lin" valueType="num">
                                      <p:cBhvr additive="base">
                                        <p:cTn id="89" dur="150" fill="hold"/>
                                        <p:tgtEl>
                                          <p:spTgt spid="193"/>
                                        </p:tgtEl>
                                        <p:attrNameLst>
                                          <p:attrName>ppt_x</p:attrName>
                                        </p:attrNameLst>
                                      </p:cBhvr>
                                      <p:tavLst>
                                        <p:tav tm="0">
                                          <p:val>
                                            <p:strVal val="#ppt_x"/>
                                          </p:val>
                                        </p:tav>
                                        <p:tav tm="100000">
                                          <p:val>
                                            <p:strVal val="#ppt_x"/>
                                          </p:val>
                                        </p:tav>
                                      </p:tavLst>
                                    </p:anim>
                                    <p:anim calcmode="lin" valueType="num">
                                      <p:cBhvr additive="base">
                                        <p:cTn id="90" dur="150" fill="hold"/>
                                        <p:tgtEl>
                                          <p:spTgt spid="193"/>
                                        </p:tgtEl>
                                        <p:attrNameLst>
                                          <p:attrName>ppt_y</p:attrName>
                                        </p:attrNameLst>
                                      </p:cBhvr>
                                      <p:tavLst>
                                        <p:tav tm="0">
                                          <p:val>
                                            <p:strVal val="1+#ppt_h/2"/>
                                          </p:val>
                                        </p:tav>
                                        <p:tav tm="100000">
                                          <p:val>
                                            <p:strVal val="#ppt_y"/>
                                          </p:val>
                                        </p:tav>
                                      </p:tavLst>
                                    </p:anim>
                                  </p:childTnLst>
                                </p:cTn>
                              </p:par>
                            </p:childTnLst>
                          </p:cTn>
                        </p:par>
                        <p:par>
                          <p:cTn id="91" fill="hold">
                            <p:stCondLst>
                              <p:cond delay="6350"/>
                            </p:stCondLst>
                            <p:childTnLst>
                              <p:par>
                                <p:cTn id="92" presetID="2" presetClass="entr" presetSubtype="4" fill="hold" grpId="0" nodeType="afterEffect">
                                  <p:stCondLst>
                                    <p:cond delay="0"/>
                                  </p:stCondLst>
                                  <p:childTnLst>
                                    <p:set>
                                      <p:cBhvr>
                                        <p:cTn id="93" dur="1" fill="hold">
                                          <p:stCondLst>
                                            <p:cond delay="0"/>
                                          </p:stCondLst>
                                        </p:cTn>
                                        <p:tgtEl>
                                          <p:spTgt spid="194"/>
                                        </p:tgtEl>
                                        <p:attrNameLst>
                                          <p:attrName>style.visibility</p:attrName>
                                        </p:attrNameLst>
                                      </p:cBhvr>
                                      <p:to>
                                        <p:strVal val="visible"/>
                                      </p:to>
                                    </p:set>
                                    <p:anim calcmode="lin" valueType="num">
                                      <p:cBhvr additive="base">
                                        <p:cTn id="94" dur="150" fill="hold"/>
                                        <p:tgtEl>
                                          <p:spTgt spid="194"/>
                                        </p:tgtEl>
                                        <p:attrNameLst>
                                          <p:attrName>ppt_x</p:attrName>
                                        </p:attrNameLst>
                                      </p:cBhvr>
                                      <p:tavLst>
                                        <p:tav tm="0">
                                          <p:val>
                                            <p:strVal val="#ppt_x"/>
                                          </p:val>
                                        </p:tav>
                                        <p:tav tm="100000">
                                          <p:val>
                                            <p:strVal val="#ppt_x"/>
                                          </p:val>
                                        </p:tav>
                                      </p:tavLst>
                                    </p:anim>
                                    <p:anim calcmode="lin" valueType="num">
                                      <p:cBhvr additive="base">
                                        <p:cTn id="95" dur="150" fill="hold"/>
                                        <p:tgtEl>
                                          <p:spTgt spid="194"/>
                                        </p:tgtEl>
                                        <p:attrNameLst>
                                          <p:attrName>ppt_y</p:attrName>
                                        </p:attrNameLst>
                                      </p:cBhvr>
                                      <p:tavLst>
                                        <p:tav tm="0">
                                          <p:val>
                                            <p:strVal val="1+#ppt_h/2"/>
                                          </p:val>
                                        </p:tav>
                                        <p:tav tm="100000">
                                          <p:val>
                                            <p:strVal val="#ppt_y"/>
                                          </p:val>
                                        </p:tav>
                                      </p:tavLst>
                                    </p:anim>
                                  </p:childTnLst>
                                </p:cTn>
                              </p:par>
                            </p:childTnLst>
                          </p:cTn>
                        </p:par>
                        <p:par>
                          <p:cTn id="96" fill="hold">
                            <p:stCondLst>
                              <p:cond delay="6500"/>
                            </p:stCondLst>
                            <p:childTnLst>
                              <p:par>
                                <p:cTn id="97" presetID="2" presetClass="entr" presetSubtype="4" fill="hold" grpId="0" nodeType="afterEffect">
                                  <p:stCondLst>
                                    <p:cond delay="0"/>
                                  </p:stCondLst>
                                  <p:childTnLst>
                                    <p:set>
                                      <p:cBhvr>
                                        <p:cTn id="98" dur="1" fill="hold">
                                          <p:stCondLst>
                                            <p:cond delay="0"/>
                                          </p:stCondLst>
                                        </p:cTn>
                                        <p:tgtEl>
                                          <p:spTgt spid="195"/>
                                        </p:tgtEl>
                                        <p:attrNameLst>
                                          <p:attrName>style.visibility</p:attrName>
                                        </p:attrNameLst>
                                      </p:cBhvr>
                                      <p:to>
                                        <p:strVal val="visible"/>
                                      </p:to>
                                    </p:set>
                                    <p:anim calcmode="lin" valueType="num">
                                      <p:cBhvr additive="base">
                                        <p:cTn id="99" dur="150" fill="hold"/>
                                        <p:tgtEl>
                                          <p:spTgt spid="195"/>
                                        </p:tgtEl>
                                        <p:attrNameLst>
                                          <p:attrName>ppt_x</p:attrName>
                                        </p:attrNameLst>
                                      </p:cBhvr>
                                      <p:tavLst>
                                        <p:tav tm="0">
                                          <p:val>
                                            <p:strVal val="#ppt_x"/>
                                          </p:val>
                                        </p:tav>
                                        <p:tav tm="100000">
                                          <p:val>
                                            <p:strVal val="#ppt_x"/>
                                          </p:val>
                                        </p:tav>
                                      </p:tavLst>
                                    </p:anim>
                                    <p:anim calcmode="lin" valueType="num">
                                      <p:cBhvr additive="base">
                                        <p:cTn id="100" dur="150" fill="hold"/>
                                        <p:tgtEl>
                                          <p:spTgt spid="195"/>
                                        </p:tgtEl>
                                        <p:attrNameLst>
                                          <p:attrName>ppt_y</p:attrName>
                                        </p:attrNameLst>
                                      </p:cBhvr>
                                      <p:tavLst>
                                        <p:tav tm="0">
                                          <p:val>
                                            <p:strVal val="1+#ppt_h/2"/>
                                          </p:val>
                                        </p:tav>
                                        <p:tav tm="100000">
                                          <p:val>
                                            <p:strVal val="#ppt_y"/>
                                          </p:val>
                                        </p:tav>
                                      </p:tavLst>
                                    </p:anim>
                                  </p:childTnLst>
                                </p:cTn>
                              </p:par>
                            </p:childTnLst>
                          </p:cTn>
                        </p:par>
                        <p:par>
                          <p:cTn id="101" fill="hold">
                            <p:stCondLst>
                              <p:cond delay="6650"/>
                            </p:stCondLst>
                            <p:childTnLst>
                              <p:par>
                                <p:cTn id="102" presetID="2" presetClass="entr" presetSubtype="4" fill="hold" grpId="0" nodeType="afterEffect">
                                  <p:stCondLst>
                                    <p:cond delay="0"/>
                                  </p:stCondLst>
                                  <p:childTnLst>
                                    <p:set>
                                      <p:cBhvr>
                                        <p:cTn id="103" dur="1" fill="hold">
                                          <p:stCondLst>
                                            <p:cond delay="0"/>
                                          </p:stCondLst>
                                        </p:cTn>
                                        <p:tgtEl>
                                          <p:spTgt spid="196"/>
                                        </p:tgtEl>
                                        <p:attrNameLst>
                                          <p:attrName>style.visibility</p:attrName>
                                        </p:attrNameLst>
                                      </p:cBhvr>
                                      <p:to>
                                        <p:strVal val="visible"/>
                                      </p:to>
                                    </p:set>
                                    <p:anim calcmode="lin" valueType="num">
                                      <p:cBhvr additive="base">
                                        <p:cTn id="104" dur="150" fill="hold"/>
                                        <p:tgtEl>
                                          <p:spTgt spid="196"/>
                                        </p:tgtEl>
                                        <p:attrNameLst>
                                          <p:attrName>ppt_x</p:attrName>
                                        </p:attrNameLst>
                                      </p:cBhvr>
                                      <p:tavLst>
                                        <p:tav tm="0">
                                          <p:val>
                                            <p:strVal val="#ppt_x"/>
                                          </p:val>
                                        </p:tav>
                                        <p:tav tm="100000">
                                          <p:val>
                                            <p:strVal val="#ppt_x"/>
                                          </p:val>
                                        </p:tav>
                                      </p:tavLst>
                                    </p:anim>
                                    <p:anim calcmode="lin" valueType="num">
                                      <p:cBhvr additive="base">
                                        <p:cTn id="105" dur="150" fill="hold"/>
                                        <p:tgtEl>
                                          <p:spTgt spid="196"/>
                                        </p:tgtEl>
                                        <p:attrNameLst>
                                          <p:attrName>ppt_y</p:attrName>
                                        </p:attrNameLst>
                                      </p:cBhvr>
                                      <p:tavLst>
                                        <p:tav tm="0">
                                          <p:val>
                                            <p:strVal val="1+#ppt_h/2"/>
                                          </p:val>
                                        </p:tav>
                                        <p:tav tm="100000">
                                          <p:val>
                                            <p:strVal val="#ppt_y"/>
                                          </p:val>
                                        </p:tav>
                                      </p:tavLst>
                                    </p:anim>
                                  </p:childTnLst>
                                </p:cTn>
                              </p:par>
                            </p:childTnLst>
                          </p:cTn>
                        </p:par>
                        <p:par>
                          <p:cTn id="106" fill="hold">
                            <p:stCondLst>
                              <p:cond delay="6800"/>
                            </p:stCondLst>
                            <p:childTnLst>
                              <p:par>
                                <p:cTn id="107" presetID="2" presetClass="entr" presetSubtype="4" fill="hold" grpId="0" nodeType="afterEffect">
                                  <p:stCondLst>
                                    <p:cond delay="0"/>
                                  </p:stCondLst>
                                  <p:childTnLst>
                                    <p:set>
                                      <p:cBhvr>
                                        <p:cTn id="108" dur="1" fill="hold">
                                          <p:stCondLst>
                                            <p:cond delay="0"/>
                                          </p:stCondLst>
                                        </p:cTn>
                                        <p:tgtEl>
                                          <p:spTgt spid="220"/>
                                        </p:tgtEl>
                                        <p:attrNameLst>
                                          <p:attrName>style.visibility</p:attrName>
                                        </p:attrNameLst>
                                      </p:cBhvr>
                                      <p:to>
                                        <p:strVal val="visible"/>
                                      </p:to>
                                    </p:set>
                                    <p:anim calcmode="lin" valueType="num">
                                      <p:cBhvr additive="base">
                                        <p:cTn id="109" dur="150" fill="hold"/>
                                        <p:tgtEl>
                                          <p:spTgt spid="220"/>
                                        </p:tgtEl>
                                        <p:attrNameLst>
                                          <p:attrName>ppt_x</p:attrName>
                                        </p:attrNameLst>
                                      </p:cBhvr>
                                      <p:tavLst>
                                        <p:tav tm="0">
                                          <p:val>
                                            <p:strVal val="#ppt_x"/>
                                          </p:val>
                                        </p:tav>
                                        <p:tav tm="100000">
                                          <p:val>
                                            <p:strVal val="#ppt_x"/>
                                          </p:val>
                                        </p:tav>
                                      </p:tavLst>
                                    </p:anim>
                                    <p:anim calcmode="lin" valueType="num">
                                      <p:cBhvr additive="base">
                                        <p:cTn id="110" dur="150" fill="hold"/>
                                        <p:tgtEl>
                                          <p:spTgt spid="220"/>
                                        </p:tgtEl>
                                        <p:attrNameLst>
                                          <p:attrName>ppt_y</p:attrName>
                                        </p:attrNameLst>
                                      </p:cBhvr>
                                      <p:tavLst>
                                        <p:tav tm="0">
                                          <p:val>
                                            <p:strVal val="1+#ppt_h/2"/>
                                          </p:val>
                                        </p:tav>
                                        <p:tav tm="100000">
                                          <p:val>
                                            <p:strVal val="#ppt_y"/>
                                          </p:val>
                                        </p:tav>
                                      </p:tavLst>
                                    </p:anim>
                                  </p:childTnLst>
                                </p:cTn>
                              </p:par>
                            </p:childTnLst>
                          </p:cTn>
                        </p:par>
                        <p:par>
                          <p:cTn id="111" fill="hold">
                            <p:stCondLst>
                              <p:cond delay="6950"/>
                            </p:stCondLst>
                            <p:childTnLst>
                              <p:par>
                                <p:cTn id="112" presetID="53" presetClass="entr" presetSubtype="16" fill="hold" grpId="0" nodeType="afterEffect">
                                  <p:stCondLst>
                                    <p:cond delay="0"/>
                                  </p:stCondLst>
                                  <p:childTnLst>
                                    <p:set>
                                      <p:cBhvr>
                                        <p:cTn id="113" dur="1" fill="hold">
                                          <p:stCondLst>
                                            <p:cond delay="0"/>
                                          </p:stCondLst>
                                        </p:cTn>
                                        <p:tgtEl>
                                          <p:spTgt spid="263"/>
                                        </p:tgtEl>
                                        <p:attrNameLst>
                                          <p:attrName>style.visibility</p:attrName>
                                        </p:attrNameLst>
                                      </p:cBhvr>
                                      <p:to>
                                        <p:strVal val="visible"/>
                                      </p:to>
                                    </p:set>
                                    <p:anim calcmode="lin" valueType="num">
                                      <p:cBhvr>
                                        <p:cTn id="114" dur="500" fill="hold"/>
                                        <p:tgtEl>
                                          <p:spTgt spid="263"/>
                                        </p:tgtEl>
                                        <p:attrNameLst>
                                          <p:attrName>ppt_w</p:attrName>
                                        </p:attrNameLst>
                                      </p:cBhvr>
                                      <p:tavLst>
                                        <p:tav tm="0">
                                          <p:val>
                                            <p:fltVal val="0"/>
                                          </p:val>
                                        </p:tav>
                                        <p:tav tm="100000">
                                          <p:val>
                                            <p:strVal val="#ppt_w"/>
                                          </p:val>
                                        </p:tav>
                                      </p:tavLst>
                                    </p:anim>
                                    <p:anim calcmode="lin" valueType="num">
                                      <p:cBhvr>
                                        <p:cTn id="115" dur="500" fill="hold"/>
                                        <p:tgtEl>
                                          <p:spTgt spid="263"/>
                                        </p:tgtEl>
                                        <p:attrNameLst>
                                          <p:attrName>ppt_h</p:attrName>
                                        </p:attrNameLst>
                                      </p:cBhvr>
                                      <p:tavLst>
                                        <p:tav tm="0">
                                          <p:val>
                                            <p:fltVal val="0"/>
                                          </p:val>
                                        </p:tav>
                                        <p:tav tm="100000">
                                          <p:val>
                                            <p:strVal val="#ppt_h"/>
                                          </p:val>
                                        </p:tav>
                                      </p:tavLst>
                                    </p:anim>
                                    <p:animEffect transition="in" filter="fade">
                                      <p:cBhvr>
                                        <p:cTn id="116" dur="500"/>
                                        <p:tgtEl>
                                          <p:spTgt spid="263"/>
                                        </p:tgtEl>
                                      </p:cBhvr>
                                    </p:animEffect>
                                  </p:childTnLst>
                                </p:cTn>
                              </p:par>
                            </p:childTnLst>
                          </p:cTn>
                        </p:par>
                        <p:par>
                          <p:cTn id="117" fill="hold">
                            <p:stCondLst>
                              <p:cond delay="7450"/>
                            </p:stCondLst>
                            <p:childTnLst>
                              <p:par>
                                <p:cTn id="118" presetID="2" presetClass="entr" presetSubtype="4" fill="hold" grpId="0" nodeType="afterEffect">
                                  <p:stCondLst>
                                    <p:cond delay="0"/>
                                  </p:stCondLst>
                                  <p:childTnLst>
                                    <p:set>
                                      <p:cBhvr>
                                        <p:cTn id="119" dur="1" fill="hold">
                                          <p:stCondLst>
                                            <p:cond delay="0"/>
                                          </p:stCondLst>
                                        </p:cTn>
                                        <p:tgtEl>
                                          <p:spTgt spid="76"/>
                                        </p:tgtEl>
                                        <p:attrNameLst>
                                          <p:attrName>style.visibility</p:attrName>
                                        </p:attrNameLst>
                                      </p:cBhvr>
                                      <p:to>
                                        <p:strVal val="visible"/>
                                      </p:to>
                                    </p:set>
                                    <p:anim calcmode="lin" valueType="num">
                                      <p:cBhvr additive="base">
                                        <p:cTn id="120" dur="150" fill="hold"/>
                                        <p:tgtEl>
                                          <p:spTgt spid="76"/>
                                        </p:tgtEl>
                                        <p:attrNameLst>
                                          <p:attrName>ppt_x</p:attrName>
                                        </p:attrNameLst>
                                      </p:cBhvr>
                                      <p:tavLst>
                                        <p:tav tm="0">
                                          <p:val>
                                            <p:strVal val="#ppt_x"/>
                                          </p:val>
                                        </p:tav>
                                        <p:tav tm="100000">
                                          <p:val>
                                            <p:strVal val="#ppt_x"/>
                                          </p:val>
                                        </p:tav>
                                      </p:tavLst>
                                    </p:anim>
                                    <p:anim calcmode="lin" valueType="num">
                                      <p:cBhvr additive="base">
                                        <p:cTn id="121" dur="150" fill="hold"/>
                                        <p:tgtEl>
                                          <p:spTgt spid="76"/>
                                        </p:tgtEl>
                                        <p:attrNameLst>
                                          <p:attrName>ppt_y</p:attrName>
                                        </p:attrNameLst>
                                      </p:cBhvr>
                                      <p:tavLst>
                                        <p:tav tm="0">
                                          <p:val>
                                            <p:strVal val="1+#ppt_h/2"/>
                                          </p:val>
                                        </p:tav>
                                        <p:tav tm="100000">
                                          <p:val>
                                            <p:strVal val="#ppt_y"/>
                                          </p:val>
                                        </p:tav>
                                      </p:tavLst>
                                    </p:anim>
                                  </p:childTnLst>
                                </p:cTn>
                              </p:par>
                            </p:childTnLst>
                          </p:cTn>
                        </p:par>
                        <p:par>
                          <p:cTn id="122" fill="hold">
                            <p:stCondLst>
                              <p:cond delay="7600"/>
                            </p:stCondLst>
                            <p:childTnLst>
                              <p:par>
                                <p:cTn id="123" presetID="2" presetClass="entr" presetSubtype="4" fill="hold" grpId="0" nodeType="afterEffect">
                                  <p:stCondLst>
                                    <p:cond delay="0"/>
                                  </p:stCondLst>
                                  <p:childTnLst>
                                    <p:set>
                                      <p:cBhvr>
                                        <p:cTn id="124" dur="1" fill="hold">
                                          <p:stCondLst>
                                            <p:cond delay="0"/>
                                          </p:stCondLst>
                                        </p:cTn>
                                        <p:tgtEl>
                                          <p:spTgt spid="77"/>
                                        </p:tgtEl>
                                        <p:attrNameLst>
                                          <p:attrName>style.visibility</p:attrName>
                                        </p:attrNameLst>
                                      </p:cBhvr>
                                      <p:to>
                                        <p:strVal val="visible"/>
                                      </p:to>
                                    </p:set>
                                    <p:anim calcmode="lin" valueType="num">
                                      <p:cBhvr additive="base">
                                        <p:cTn id="125" dur="150" fill="hold"/>
                                        <p:tgtEl>
                                          <p:spTgt spid="77"/>
                                        </p:tgtEl>
                                        <p:attrNameLst>
                                          <p:attrName>ppt_x</p:attrName>
                                        </p:attrNameLst>
                                      </p:cBhvr>
                                      <p:tavLst>
                                        <p:tav tm="0">
                                          <p:val>
                                            <p:strVal val="#ppt_x"/>
                                          </p:val>
                                        </p:tav>
                                        <p:tav tm="100000">
                                          <p:val>
                                            <p:strVal val="#ppt_x"/>
                                          </p:val>
                                        </p:tav>
                                      </p:tavLst>
                                    </p:anim>
                                    <p:anim calcmode="lin" valueType="num">
                                      <p:cBhvr additive="base">
                                        <p:cTn id="126" dur="150" fill="hold"/>
                                        <p:tgtEl>
                                          <p:spTgt spid="77"/>
                                        </p:tgtEl>
                                        <p:attrNameLst>
                                          <p:attrName>ppt_y</p:attrName>
                                        </p:attrNameLst>
                                      </p:cBhvr>
                                      <p:tavLst>
                                        <p:tav tm="0">
                                          <p:val>
                                            <p:strVal val="1+#ppt_h/2"/>
                                          </p:val>
                                        </p:tav>
                                        <p:tav tm="100000">
                                          <p:val>
                                            <p:strVal val="#ppt_y"/>
                                          </p:val>
                                        </p:tav>
                                      </p:tavLst>
                                    </p:anim>
                                  </p:childTnLst>
                                </p:cTn>
                              </p:par>
                            </p:childTnLst>
                          </p:cTn>
                        </p:par>
                        <p:par>
                          <p:cTn id="127" fill="hold">
                            <p:stCondLst>
                              <p:cond delay="7750"/>
                            </p:stCondLst>
                            <p:childTnLst>
                              <p:par>
                                <p:cTn id="128" presetID="2" presetClass="entr" presetSubtype="4" fill="hold" grpId="0" nodeType="afterEffect">
                                  <p:stCondLst>
                                    <p:cond delay="0"/>
                                  </p:stCondLst>
                                  <p:childTnLst>
                                    <p:set>
                                      <p:cBhvr>
                                        <p:cTn id="129" dur="1" fill="hold">
                                          <p:stCondLst>
                                            <p:cond delay="0"/>
                                          </p:stCondLst>
                                        </p:cTn>
                                        <p:tgtEl>
                                          <p:spTgt spid="78"/>
                                        </p:tgtEl>
                                        <p:attrNameLst>
                                          <p:attrName>style.visibility</p:attrName>
                                        </p:attrNameLst>
                                      </p:cBhvr>
                                      <p:to>
                                        <p:strVal val="visible"/>
                                      </p:to>
                                    </p:set>
                                    <p:anim calcmode="lin" valueType="num">
                                      <p:cBhvr additive="base">
                                        <p:cTn id="130" dur="150" fill="hold"/>
                                        <p:tgtEl>
                                          <p:spTgt spid="78"/>
                                        </p:tgtEl>
                                        <p:attrNameLst>
                                          <p:attrName>ppt_x</p:attrName>
                                        </p:attrNameLst>
                                      </p:cBhvr>
                                      <p:tavLst>
                                        <p:tav tm="0">
                                          <p:val>
                                            <p:strVal val="#ppt_x"/>
                                          </p:val>
                                        </p:tav>
                                        <p:tav tm="100000">
                                          <p:val>
                                            <p:strVal val="#ppt_x"/>
                                          </p:val>
                                        </p:tav>
                                      </p:tavLst>
                                    </p:anim>
                                    <p:anim calcmode="lin" valueType="num">
                                      <p:cBhvr additive="base">
                                        <p:cTn id="131" dur="150" fill="hold"/>
                                        <p:tgtEl>
                                          <p:spTgt spid="78"/>
                                        </p:tgtEl>
                                        <p:attrNameLst>
                                          <p:attrName>ppt_y</p:attrName>
                                        </p:attrNameLst>
                                      </p:cBhvr>
                                      <p:tavLst>
                                        <p:tav tm="0">
                                          <p:val>
                                            <p:strVal val="1+#ppt_h/2"/>
                                          </p:val>
                                        </p:tav>
                                        <p:tav tm="100000">
                                          <p:val>
                                            <p:strVal val="#ppt_y"/>
                                          </p:val>
                                        </p:tav>
                                      </p:tavLst>
                                    </p:anim>
                                  </p:childTnLst>
                                </p:cTn>
                              </p:par>
                            </p:childTnLst>
                          </p:cTn>
                        </p:par>
                        <p:par>
                          <p:cTn id="132" fill="hold">
                            <p:stCondLst>
                              <p:cond delay="7900"/>
                            </p:stCondLst>
                            <p:childTnLst>
                              <p:par>
                                <p:cTn id="133" presetID="2" presetClass="entr" presetSubtype="4" fill="hold" grpId="0" nodeType="afterEffect">
                                  <p:stCondLst>
                                    <p:cond delay="0"/>
                                  </p:stCondLst>
                                  <p:childTnLst>
                                    <p:set>
                                      <p:cBhvr>
                                        <p:cTn id="134" dur="1" fill="hold">
                                          <p:stCondLst>
                                            <p:cond delay="0"/>
                                          </p:stCondLst>
                                        </p:cTn>
                                        <p:tgtEl>
                                          <p:spTgt spid="79"/>
                                        </p:tgtEl>
                                        <p:attrNameLst>
                                          <p:attrName>style.visibility</p:attrName>
                                        </p:attrNameLst>
                                      </p:cBhvr>
                                      <p:to>
                                        <p:strVal val="visible"/>
                                      </p:to>
                                    </p:set>
                                    <p:anim calcmode="lin" valueType="num">
                                      <p:cBhvr additive="base">
                                        <p:cTn id="135" dur="150" fill="hold"/>
                                        <p:tgtEl>
                                          <p:spTgt spid="79"/>
                                        </p:tgtEl>
                                        <p:attrNameLst>
                                          <p:attrName>ppt_x</p:attrName>
                                        </p:attrNameLst>
                                      </p:cBhvr>
                                      <p:tavLst>
                                        <p:tav tm="0">
                                          <p:val>
                                            <p:strVal val="#ppt_x"/>
                                          </p:val>
                                        </p:tav>
                                        <p:tav tm="100000">
                                          <p:val>
                                            <p:strVal val="#ppt_x"/>
                                          </p:val>
                                        </p:tav>
                                      </p:tavLst>
                                    </p:anim>
                                    <p:anim calcmode="lin" valueType="num">
                                      <p:cBhvr additive="base">
                                        <p:cTn id="136" dur="150" fill="hold"/>
                                        <p:tgtEl>
                                          <p:spTgt spid="79"/>
                                        </p:tgtEl>
                                        <p:attrNameLst>
                                          <p:attrName>ppt_y</p:attrName>
                                        </p:attrNameLst>
                                      </p:cBhvr>
                                      <p:tavLst>
                                        <p:tav tm="0">
                                          <p:val>
                                            <p:strVal val="1+#ppt_h/2"/>
                                          </p:val>
                                        </p:tav>
                                        <p:tav tm="100000">
                                          <p:val>
                                            <p:strVal val="#ppt_y"/>
                                          </p:val>
                                        </p:tav>
                                      </p:tavLst>
                                    </p:anim>
                                  </p:childTnLst>
                                </p:cTn>
                              </p:par>
                            </p:childTnLst>
                          </p:cTn>
                        </p:par>
                        <p:par>
                          <p:cTn id="137" fill="hold">
                            <p:stCondLst>
                              <p:cond delay="8050"/>
                            </p:stCondLst>
                            <p:childTnLst>
                              <p:par>
                                <p:cTn id="138" presetID="2" presetClass="entr" presetSubtype="4" fill="hold" grpId="0" nodeType="afterEffect">
                                  <p:stCondLst>
                                    <p:cond delay="0"/>
                                  </p:stCondLst>
                                  <p:childTnLst>
                                    <p:set>
                                      <p:cBhvr>
                                        <p:cTn id="139" dur="1" fill="hold">
                                          <p:stCondLst>
                                            <p:cond delay="0"/>
                                          </p:stCondLst>
                                        </p:cTn>
                                        <p:tgtEl>
                                          <p:spTgt spid="80"/>
                                        </p:tgtEl>
                                        <p:attrNameLst>
                                          <p:attrName>style.visibility</p:attrName>
                                        </p:attrNameLst>
                                      </p:cBhvr>
                                      <p:to>
                                        <p:strVal val="visible"/>
                                      </p:to>
                                    </p:set>
                                    <p:anim calcmode="lin" valueType="num">
                                      <p:cBhvr additive="base">
                                        <p:cTn id="140" dur="150" fill="hold"/>
                                        <p:tgtEl>
                                          <p:spTgt spid="80"/>
                                        </p:tgtEl>
                                        <p:attrNameLst>
                                          <p:attrName>ppt_x</p:attrName>
                                        </p:attrNameLst>
                                      </p:cBhvr>
                                      <p:tavLst>
                                        <p:tav tm="0">
                                          <p:val>
                                            <p:strVal val="#ppt_x"/>
                                          </p:val>
                                        </p:tav>
                                        <p:tav tm="100000">
                                          <p:val>
                                            <p:strVal val="#ppt_x"/>
                                          </p:val>
                                        </p:tav>
                                      </p:tavLst>
                                    </p:anim>
                                    <p:anim calcmode="lin" valueType="num">
                                      <p:cBhvr additive="base">
                                        <p:cTn id="141" dur="150" fill="hold"/>
                                        <p:tgtEl>
                                          <p:spTgt spid="80"/>
                                        </p:tgtEl>
                                        <p:attrNameLst>
                                          <p:attrName>ppt_y</p:attrName>
                                        </p:attrNameLst>
                                      </p:cBhvr>
                                      <p:tavLst>
                                        <p:tav tm="0">
                                          <p:val>
                                            <p:strVal val="1+#ppt_h/2"/>
                                          </p:val>
                                        </p:tav>
                                        <p:tav tm="100000">
                                          <p:val>
                                            <p:strVal val="#ppt_y"/>
                                          </p:val>
                                        </p:tav>
                                      </p:tavLst>
                                    </p:anim>
                                  </p:childTnLst>
                                </p:cTn>
                              </p:par>
                            </p:childTnLst>
                          </p:cTn>
                        </p:par>
                        <p:par>
                          <p:cTn id="142" fill="hold">
                            <p:stCondLst>
                              <p:cond delay="8200"/>
                            </p:stCondLst>
                            <p:childTnLst>
                              <p:par>
                                <p:cTn id="143" presetID="2" presetClass="entr" presetSubtype="4" fill="hold" grpId="0" nodeType="afterEffect">
                                  <p:stCondLst>
                                    <p:cond delay="0"/>
                                  </p:stCondLst>
                                  <p:childTnLst>
                                    <p:set>
                                      <p:cBhvr>
                                        <p:cTn id="144" dur="1" fill="hold">
                                          <p:stCondLst>
                                            <p:cond delay="0"/>
                                          </p:stCondLst>
                                        </p:cTn>
                                        <p:tgtEl>
                                          <p:spTgt spid="81"/>
                                        </p:tgtEl>
                                        <p:attrNameLst>
                                          <p:attrName>style.visibility</p:attrName>
                                        </p:attrNameLst>
                                      </p:cBhvr>
                                      <p:to>
                                        <p:strVal val="visible"/>
                                      </p:to>
                                    </p:set>
                                    <p:anim calcmode="lin" valueType="num">
                                      <p:cBhvr additive="base">
                                        <p:cTn id="145" dur="150" fill="hold"/>
                                        <p:tgtEl>
                                          <p:spTgt spid="81"/>
                                        </p:tgtEl>
                                        <p:attrNameLst>
                                          <p:attrName>ppt_x</p:attrName>
                                        </p:attrNameLst>
                                      </p:cBhvr>
                                      <p:tavLst>
                                        <p:tav tm="0">
                                          <p:val>
                                            <p:strVal val="#ppt_x"/>
                                          </p:val>
                                        </p:tav>
                                        <p:tav tm="100000">
                                          <p:val>
                                            <p:strVal val="#ppt_x"/>
                                          </p:val>
                                        </p:tav>
                                      </p:tavLst>
                                    </p:anim>
                                    <p:anim calcmode="lin" valueType="num">
                                      <p:cBhvr additive="base">
                                        <p:cTn id="146" dur="150" fill="hold"/>
                                        <p:tgtEl>
                                          <p:spTgt spid="81"/>
                                        </p:tgtEl>
                                        <p:attrNameLst>
                                          <p:attrName>ppt_y</p:attrName>
                                        </p:attrNameLst>
                                      </p:cBhvr>
                                      <p:tavLst>
                                        <p:tav tm="0">
                                          <p:val>
                                            <p:strVal val="1+#ppt_h/2"/>
                                          </p:val>
                                        </p:tav>
                                        <p:tav tm="100000">
                                          <p:val>
                                            <p:strVal val="#ppt_y"/>
                                          </p:val>
                                        </p:tav>
                                      </p:tavLst>
                                    </p:anim>
                                  </p:childTnLst>
                                </p:cTn>
                              </p:par>
                            </p:childTnLst>
                          </p:cTn>
                        </p:par>
                        <p:par>
                          <p:cTn id="147" fill="hold">
                            <p:stCondLst>
                              <p:cond delay="8350"/>
                            </p:stCondLst>
                            <p:childTnLst>
                              <p:par>
                                <p:cTn id="148" presetID="2" presetClass="entr" presetSubtype="4" fill="hold" grpId="0" nodeType="afterEffect">
                                  <p:stCondLst>
                                    <p:cond delay="0"/>
                                  </p:stCondLst>
                                  <p:childTnLst>
                                    <p:set>
                                      <p:cBhvr>
                                        <p:cTn id="149" dur="1" fill="hold">
                                          <p:stCondLst>
                                            <p:cond delay="0"/>
                                          </p:stCondLst>
                                        </p:cTn>
                                        <p:tgtEl>
                                          <p:spTgt spid="225"/>
                                        </p:tgtEl>
                                        <p:attrNameLst>
                                          <p:attrName>style.visibility</p:attrName>
                                        </p:attrNameLst>
                                      </p:cBhvr>
                                      <p:to>
                                        <p:strVal val="visible"/>
                                      </p:to>
                                    </p:set>
                                    <p:anim calcmode="lin" valueType="num">
                                      <p:cBhvr additive="base">
                                        <p:cTn id="150" dur="150" fill="hold"/>
                                        <p:tgtEl>
                                          <p:spTgt spid="225"/>
                                        </p:tgtEl>
                                        <p:attrNameLst>
                                          <p:attrName>ppt_x</p:attrName>
                                        </p:attrNameLst>
                                      </p:cBhvr>
                                      <p:tavLst>
                                        <p:tav tm="0">
                                          <p:val>
                                            <p:strVal val="#ppt_x"/>
                                          </p:val>
                                        </p:tav>
                                        <p:tav tm="100000">
                                          <p:val>
                                            <p:strVal val="#ppt_x"/>
                                          </p:val>
                                        </p:tav>
                                      </p:tavLst>
                                    </p:anim>
                                    <p:anim calcmode="lin" valueType="num">
                                      <p:cBhvr additive="base">
                                        <p:cTn id="151" dur="150" fill="hold"/>
                                        <p:tgtEl>
                                          <p:spTgt spid="225"/>
                                        </p:tgtEl>
                                        <p:attrNameLst>
                                          <p:attrName>ppt_y</p:attrName>
                                        </p:attrNameLst>
                                      </p:cBhvr>
                                      <p:tavLst>
                                        <p:tav tm="0">
                                          <p:val>
                                            <p:strVal val="1+#ppt_h/2"/>
                                          </p:val>
                                        </p:tav>
                                        <p:tav tm="100000">
                                          <p:val>
                                            <p:strVal val="#ppt_y"/>
                                          </p:val>
                                        </p:tav>
                                      </p:tavLst>
                                    </p:anim>
                                  </p:childTnLst>
                                </p:cTn>
                              </p:par>
                            </p:childTnLst>
                          </p:cTn>
                        </p:par>
                        <p:par>
                          <p:cTn id="152" fill="hold">
                            <p:stCondLst>
                              <p:cond delay="8500"/>
                            </p:stCondLst>
                            <p:childTnLst>
                              <p:par>
                                <p:cTn id="153" presetID="53" presetClass="entr" presetSubtype="16" fill="hold" grpId="0" nodeType="afterEffect">
                                  <p:stCondLst>
                                    <p:cond delay="0"/>
                                  </p:stCondLst>
                                  <p:childTnLst>
                                    <p:set>
                                      <p:cBhvr>
                                        <p:cTn id="154" dur="1" fill="hold">
                                          <p:stCondLst>
                                            <p:cond delay="0"/>
                                          </p:stCondLst>
                                        </p:cTn>
                                        <p:tgtEl>
                                          <p:spTgt spid="264"/>
                                        </p:tgtEl>
                                        <p:attrNameLst>
                                          <p:attrName>style.visibility</p:attrName>
                                        </p:attrNameLst>
                                      </p:cBhvr>
                                      <p:to>
                                        <p:strVal val="visible"/>
                                      </p:to>
                                    </p:set>
                                    <p:anim calcmode="lin" valueType="num">
                                      <p:cBhvr>
                                        <p:cTn id="155" dur="500" fill="hold"/>
                                        <p:tgtEl>
                                          <p:spTgt spid="264"/>
                                        </p:tgtEl>
                                        <p:attrNameLst>
                                          <p:attrName>ppt_w</p:attrName>
                                        </p:attrNameLst>
                                      </p:cBhvr>
                                      <p:tavLst>
                                        <p:tav tm="0">
                                          <p:val>
                                            <p:fltVal val="0"/>
                                          </p:val>
                                        </p:tav>
                                        <p:tav tm="100000">
                                          <p:val>
                                            <p:strVal val="#ppt_w"/>
                                          </p:val>
                                        </p:tav>
                                      </p:tavLst>
                                    </p:anim>
                                    <p:anim calcmode="lin" valueType="num">
                                      <p:cBhvr>
                                        <p:cTn id="156" dur="500" fill="hold"/>
                                        <p:tgtEl>
                                          <p:spTgt spid="264"/>
                                        </p:tgtEl>
                                        <p:attrNameLst>
                                          <p:attrName>ppt_h</p:attrName>
                                        </p:attrNameLst>
                                      </p:cBhvr>
                                      <p:tavLst>
                                        <p:tav tm="0">
                                          <p:val>
                                            <p:fltVal val="0"/>
                                          </p:val>
                                        </p:tav>
                                        <p:tav tm="100000">
                                          <p:val>
                                            <p:strVal val="#ppt_h"/>
                                          </p:val>
                                        </p:tav>
                                      </p:tavLst>
                                    </p:anim>
                                    <p:animEffect transition="in" filter="fade">
                                      <p:cBhvr>
                                        <p:cTn id="157" dur="500"/>
                                        <p:tgtEl>
                                          <p:spTgt spid="264"/>
                                        </p:tgtEl>
                                      </p:cBhvr>
                                    </p:animEffect>
                                  </p:childTnLst>
                                </p:cTn>
                              </p:par>
                            </p:childTnLst>
                          </p:cTn>
                        </p:par>
                        <p:par>
                          <p:cTn id="158" fill="hold">
                            <p:stCondLst>
                              <p:cond delay="9000"/>
                            </p:stCondLst>
                            <p:childTnLst>
                              <p:par>
                                <p:cTn id="159" presetID="2" presetClass="entr" presetSubtype="4" fill="hold" grpId="0" nodeType="afterEffect">
                                  <p:stCondLst>
                                    <p:cond delay="0"/>
                                  </p:stCondLst>
                                  <p:childTnLst>
                                    <p:set>
                                      <p:cBhvr>
                                        <p:cTn id="160" dur="1" fill="hold">
                                          <p:stCondLst>
                                            <p:cond delay="0"/>
                                          </p:stCondLst>
                                        </p:cTn>
                                        <p:tgtEl>
                                          <p:spTgt spid="87"/>
                                        </p:tgtEl>
                                        <p:attrNameLst>
                                          <p:attrName>style.visibility</p:attrName>
                                        </p:attrNameLst>
                                      </p:cBhvr>
                                      <p:to>
                                        <p:strVal val="visible"/>
                                      </p:to>
                                    </p:set>
                                    <p:anim calcmode="lin" valueType="num">
                                      <p:cBhvr additive="base">
                                        <p:cTn id="161" dur="150" fill="hold"/>
                                        <p:tgtEl>
                                          <p:spTgt spid="87"/>
                                        </p:tgtEl>
                                        <p:attrNameLst>
                                          <p:attrName>ppt_x</p:attrName>
                                        </p:attrNameLst>
                                      </p:cBhvr>
                                      <p:tavLst>
                                        <p:tav tm="0">
                                          <p:val>
                                            <p:strVal val="#ppt_x"/>
                                          </p:val>
                                        </p:tav>
                                        <p:tav tm="100000">
                                          <p:val>
                                            <p:strVal val="#ppt_x"/>
                                          </p:val>
                                        </p:tav>
                                      </p:tavLst>
                                    </p:anim>
                                    <p:anim calcmode="lin" valueType="num">
                                      <p:cBhvr additive="base">
                                        <p:cTn id="162" dur="150" fill="hold"/>
                                        <p:tgtEl>
                                          <p:spTgt spid="87"/>
                                        </p:tgtEl>
                                        <p:attrNameLst>
                                          <p:attrName>ppt_y</p:attrName>
                                        </p:attrNameLst>
                                      </p:cBhvr>
                                      <p:tavLst>
                                        <p:tav tm="0">
                                          <p:val>
                                            <p:strVal val="1+#ppt_h/2"/>
                                          </p:val>
                                        </p:tav>
                                        <p:tav tm="100000">
                                          <p:val>
                                            <p:strVal val="#ppt_y"/>
                                          </p:val>
                                        </p:tav>
                                      </p:tavLst>
                                    </p:anim>
                                  </p:childTnLst>
                                </p:cTn>
                              </p:par>
                            </p:childTnLst>
                          </p:cTn>
                        </p:par>
                        <p:par>
                          <p:cTn id="163" fill="hold">
                            <p:stCondLst>
                              <p:cond delay="9150"/>
                            </p:stCondLst>
                            <p:childTnLst>
                              <p:par>
                                <p:cTn id="164" presetID="2" presetClass="entr" presetSubtype="4" fill="hold" grpId="0" nodeType="afterEffect">
                                  <p:stCondLst>
                                    <p:cond delay="0"/>
                                  </p:stCondLst>
                                  <p:childTnLst>
                                    <p:set>
                                      <p:cBhvr>
                                        <p:cTn id="165" dur="1" fill="hold">
                                          <p:stCondLst>
                                            <p:cond delay="0"/>
                                          </p:stCondLst>
                                        </p:cTn>
                                        <p:tgtEl>
                                          <p:spTgt spid="88"/>
                                        </p:tgtEl>
                                        <p:attrNameLst>
                                          <p:attrName>style.visibility</p:attrName>
                                        </p:attrNameLst>
                                      </p:cBhvr>
                                      <p:to>
                                        <p:strVal val="visible"/>
                                      </p:to>
                                    </p:set>
                                    <p:anim calcmode="lin" valueType="num">
                                      <p:cBhvr additive="base">
                                        <p:cTn id="166" dur="150" fill="hold"/>
                                        <p:tgtEl>
                                          <p:spTgt spid="88"/>
                                        </p:tgtEl>
                                        <p:attrNameLst>
                                          <p:attrName>ppt_x</p:attrName>
                                        </p:attrNameLst>
                                      </p:cBhvr>
                                      <p:tavLst>
                                        <p:tav tm="0">
                                          <p:val>
                                            <p:strVal val="#ppt_x"/>
                                          </p:val>
                                        </p:tav>
                                        <p:tav tm="100000">
                                          <p:val>
                                            <p:strVal val="#ppt_x"/>
                                          </p:val>
                                        </p:tav>
                                      </p:tavLst>
                                    </p:anim>
                                    <p:anim calcmode="lin" valueType="num">
                                      <p:cBhvr additive="base">
                                        <p:cTn id="167" dur="150" fill="hold"/>
                                        <p:tgtEl>
                                          <p:spTgt spid="88"/>
                                        </p:tgtEl>
                                        <p:attrNameLst>
                                          <p:attrName>ppt_y</p:attrName>
                                        </p:attrNameLst>
                                      </p:cBhvr>
                                      <p:tavLst>
                                        <p:tav tm="0">
                                          <p:val>
                                            <p:strVal val="1+#ppt_h/2"/>
                                          </p:val>
                                        </p:tav>
                                        <p:tav tm="100000">
                                          <p:val>
                                            <p:strVal val="#ppt_y"/>
                                          </p:val>
                                        </p:tav>
                                      </p:tavLst>
                                    </p:anim>
                                  </p:childTnLst>
                                </p:cTn>
                              </p:par>
                            </p:childTnLst>
                          </p:cTn>
                        </p:par>
                        <p:par>
                          <p:cTn id="168" fill="hold">
                            <p:stCondLst>
                              <p:cond delay="9300"/>
                            </p:stCondLst>
                            <p:childTnLst>
                              <p:par>
                                <p:cTn id="169" presetID="2" presetClass="entr" presetSubtype="4" fill="hold" grpId="0" nodeType="afterEffect">
                                  <p:stCondLst>
                                    <p:cond delay="0"/>
                                  </p:stCondLst>
                                  <p:childTnLst>
                                    <p:set>
                                      <p:cBhvr>
                                        <p:cTn id="170" dur="1" fill="hold">
                                          <p:stCondLst>
                                            <p:cond delay="0"/>
                                          </p:stCondLst>
                                        </p:cTn>
                                        <p:tgtEl>
                                          <p:spTgt spid="89"/>
                                        </p:tgtEl>
                                        <p:attrNameLst>
                                          <p:attrName>style.visibility</p:attrName>
                                        </p:attrNameLst>
                                      </p:cBhvr>
                                      <p:to>
                                        <p:strVal val="visible"/>
                                      </p:to>
                                    </p:set>
                                    <p:anim calcmode="lin" valueType="num">
                                      <p:cBhvr additive="base">
                                        <p:cTn id="171" dur="150" fill="hold"/>
                                        <p:tgtEl>
                                          <p:spTgt spid="89"/>
                                        </p:tgtEl>
                                        <p:attrNameLst>
                                          <p:attrName>ppt_x</p:attrName>
                                        </p:attrNameLst>
                                      </p:cBhvr>
                                      <p:tavLst>
                                        <p:tav tm="0">
                                          <p:val>
                                            <p:strVal val="#ppt_x"/>
                                          </p:val>
                                        </p:tav>
                                        <p:tav tm="100000">
                                          <p:val>
                                            <p:strVal val="#ppt_x"/>
                                          </p:val>
                                        </p:tav>
                                      </p:tavLst>
                                    </p:anim>
                                    <p:anim calcmode="lin" valueType="num">
                                      <p:cBhvr additive="base">
                                        <p:cTn id="172" dur="150" fill="hold"/>
                                        <p:tgtEl>
                                          <p:spTgt spid="89"/>
                                        </p:tgtEl>
                                        <p:attrNameLst>
                                          <p:attrName>ppt_y</p:attrName>
                                        </p:attrNameLst>
                                      </p:cBhvr>
                                      <p:tavLst>
                                        <p:tav tm="0">
                                          <p:val>
                                            <p:strVal val="1+#ppt_h/2"/>
                                          </p:val>
                                        </p:tav>
                                        <p:tav tm="100000">
                                          <p:val>
                                            <p:strVal val="#ppt_y"/>
                                          </p:val>
                                        </p:tav>
                                      </p:tavLst>
                                    </p:anim>
                                  </p:childTnLst>
                                </p:cTn>
                              </p:par>
                            </p:childTnLst>
                          </p:cTn>
                        </p:par>
                        <p:par>
                          <p:cTn id="173" fill="hold">
                            <p:stCondLst>
                              <p:cond delay="9450"/>
                            </p:stCondLst>
                            <p:childTnLst>
                              <p:par>
                                <p:cTn id="174" presetID="2" presetClass="entr" presetSubtype="4" fill="hold" grpId="0" nodeType="afterEffect">
                                  <p:stCondLst>
                                    <p:cond delay="0"/>
                                  </p:stCondLst>
                                  <p:childTnLst>
                                    <p:set>
                                      <p:cBhvr>
                                        <p:cTn id="175" dur="1" fill="hold">
                                          <p:stCondLst>
                                            <p:cond delay="0"/>
                                          </p:stCondLst>
                                        </p:cTn>
                                        <p:tgtEl>
                                          <p:spTgt spid="90"/>
                                        </p:tgtEl>
                                        <p:attrNameLst>
                                          <p:attrName>style.visibility</p:attrName>
                                        </p:attrNameLst>
                                      </p:cBhvr>
                                      <p:to>
                                        <p:strVal val="visible"/>
                                      </p:to>
                                    </p:set>
                                    <p:anim calcmode="lin" valueType="num">
                                      <p:cBhvr additive="base">
                                        <p:cTn id="176" dur="150" fill="hold"/>
                                        <p:tgtEl>
                                          <p:spTgt spid="90"/>
                                        </p:tgtEl>
                                        <p:attrNameLst>
                                          <p:attrName>ppt_x</p:attrName>
                                        </p:attrNameLst>
                                      </p:cBhvr>
                                      <p:tavLst>
                                        <p:tav tm="0">
                                          <p:val>
                                            <p:strVal val="#ppt_x"/>
                                          </p:val>
                                        </p:tav>
                                        <p:tav tm="100000">
                                          <p:val>
                                            <p:strVal val="#ppt_x"/>
                                          </p:val>
                                        </p:tav>
                                      </p:tavLst>
                                    </p:anim>
                                    <p:anim calcmode="lin" valueType="num">
                                      <p:cBhvr additive="base">
                                        <p:cTn id="177" dur="150" fill="hold"/>
                                        <p:tgtEl>
                                          <p:spTgt spid="90"/>
                                        </p:tgtEl>
                                        <p:attrNameLst>
                                          <p:attrName>ppt_y</p:attrName>
                                        </p:attrNameLst>
                                      </p:cBhvr>
                                      <p:tavLst>
                                        <p:tav tm="0">
                                          <p:val>
                                            <p:strVal val="1+#ppt_h/2"/>
                                          </p:val>
                                        </p:tav>
                                        <p:tav tm="100000">
                                          <p:val>
                                            <p:strVal val="#ppt_y"/>
                                          </p:val>
                                        </p:tav>
                                      </p:tavLst>
                                    </p:anim>
                                  </p:childTnLst>
                                </p:cTn>
                              </p:par>
                            </p:childTnLst>
                          </p:cTn>
                        </p:par>
                        <p:par>
                          <p:cTn id="178" fill="hold">
                            <p:stCondLst>
                              <p:cond delay="9600"/>
                            </p:stCondLst>
                            <p:childTnLst>
                              <p:par>
                                <p:cTn id="179" presetID="2" presetClass="entr" presetSubtype="4" fill="hold" grpId="0" nodeType="afterEffect">
                                  <p:stCondLst>
                                    <p:cond delay="0"/>
                                  </p:stCondLst>
                                  <p:childTnLst>
                                    <p:set>
                                      <p:cBhvr>
                                        <p:cTn id="180" dur="1" fill="hold">
                                          <p:stCondLst>
                                            <p:cond delay="0"/>
                                          </p:stCondLst>
                                        </p:cTn>
                                        <p:tgtEl>
                                          <p:spTgt spid="91"/>
                                        </p:tgtEl>
                                        <p:attrNameLst>
                                          <p:attrName>style.visibility</p:attrName>
                                        </p:attrNameLst>
                                      </p:cBhvr>
                                      <p:to>
                                        <p:strVal val="visible"/>
                                      </p:to>
                                    </p:set>
                                    <p:anim calcmode="lin" valueType="num">
                                      <p:cBhvr additive="base">
                                        <p:cTn id="181" dur="150" fill="hold"/>
                                        <p:tgtEl>
                                          <p:spTgt spid="91"/>
                                        </p:tgtEl>
                                        <p:attrNameLst>
                                          <p:attrName>ppt_x</p:attrName>
                                        </p:attrNameLst>
                                      </p:cBhvr>
                                      <p:tavLst>
                                        <p:tav tm="0">
                                          <p:val>
                                            <p:strVal val="#ppt_x"/>
                                          </p:val>
                                        </p:tav>
                                        <p:tav tm="100000">
                                          <p:val>
                                            <p:strVal val="#ppt_x"/>
                                          </p:val>
                                        </p:tav>
                                      </p:tavLst>
                                    </p:anim>
                                    <p:anim calcmode="lin" valueType="num">
                                      <p:cBhvr additive="base">
                                        <p:cTn id="182" dur="150" fill="hold"/>
                                        <p:tgtEl>
                                          <p:spTgt spid="91"/>
                                        </p:tgtEl>
                                        <p:attrNameLst>
                                          <p:attrName>ppt_y</p:attrName>
                                        </p:attrNameLst>
                                      </p:cBhvr>
                                      <p:tavLst>
                                        <p:tav tm="0">
                                          <p:val>
                                            <p:strVal val="1+#ppt_h/2"/>
                                          </p:val>
                                        </p:tav>
                                        <p:tav tm="100000">
                                          <p:val>
                                            <p:strVal val="#ppt_y"/>
                                          </p:val>
                                        </p:tav>
                                      </p:tavLst>
                                    </p:anim>
                                  </p:childTnLst>
                                </p:cTn>
                              </p:par>
                            </p:childTnLst>
                          </p:cTn>
                        </p:par>
                        <p:par>
                          <p:cTn id="183" fill="hold">
                            <p:stCondLst>
                              <p:cond delay="9750"/>
                            </p:stCondLst>
                            <p:childTnLst>
                              <p:par>
                                <p:cTn id="184" presetID="2" presetClass="entr" presetSubtype="4" fill="hold" grpId="0" nodeType="afterEffect">
                                  <p:stCondLst>
                                    <p:cond delay="0"/>
                                  </p:stCondLst>
                                  <p:childTnLst>
                                    <p:set>
                                      <p:cBhvr>
                                        <p:cTn id="185" dur="1" fill="hold">
                                          <p:stCondLst>
                                            <p:cond delay="0"/>
                                          </p:stCondLst>
                                        </p:cTn>
                                        <p:tgtEl>
                                          <p:spTgt spid="222"/>
                                        </p:tgtEl>
                                        <p:attrNameLst>
                                          <p:attrName>style.visibility</p:attrName>
                                        </p:attrNameLst>
                                      </p:cBhvr>
                                      <p:to>
                                        <p:strVal val="visible"/>
                                      </p:to>
                                    </p:set>
                                    <p:anim calcmode="lin" valueType="num">
                                      <p:cBhvr additive="base">
                                        <p:cTn id="186" dur="150" fill="hold"/>
                                        <p:tgtEl>
                                          <p:spTgt spid="222"/>
                                        </p:tgtEl>
                                        <p:attrNameLst>
                                          <p:attrName>ppt_x</p:attrName>
                                        </p:attrNameLst>
                                      </p:cBhvr>
                                      <p:tavLst>
                                        <p:tav tm="0">
                                          <p:val>
                                            <p:strVal val="#ppt_x"/>
                                          </p:val>
                                        </p:tav>
                                        <p:tav tm="100000">
                                          <p:val>
                                            <p:strVal val="#ppt_x"/>
                                          </p:val>
                                        </p:tav>
                                      </p:tavLst>
                                    </p:anim>
                                    <p:anim calcmode="lin" valueType="num">
                                      <p:cBhvr additive="base">
                                        <p:cTn id="187" dur="150" fill="hold"/>
                                        <p:tgtEl>
                                          <p:spTgt spid="222"/>
                                        </p:tgtEl>
                                        <p:attrNameLst>
                                          <p:attrName>ppt_y</p:attrName>
                                        </p:attrNameLst>
                                      </p:cBhvr>
                                      <p:tavLst>
                                        <p:tav tm="0">
                                          <p:val>
                                            <p:strVal val="1+#ppt_h/2"/>
                                          </p:val>
                                        </p:tav>
                                        <p:tav tm="100000">
                                          <p:val>
                                            <p:strVal val="#ppt_y"/>
                                          </p:val>
                                        </p:tav>
                                      </p:tavLst>
                                    </p:anim>
                                  </p:childTnLst>
                                </p:cTn>
                              </p:par>
                            </p:childTnLst>
                          </p:cTn>
                        </p:par>
                        <p:par>
                          <p:cTn id="188" fill="hold">
                            <p:stCondLst>
                              <p:cond delay="9900"/>
                            </p:stCondLst>
                            <p:childTnLst>
                              <p:par>
                                <p:cTn id="189" presetID="53" presetClass="entr" presetSubtype="16" fill="hold" grpId="0" nodeType="afterEffect">
                                  <p:stCondLst>
                                    <p:cond delay="0"/>
                                  </p:stCondLst>
                                  <p:childTnLst>
                                    <p:set>
                                      <p:cBhvr>
                                        <p:cTn id="190" dur="1" fill="hold">
                                          <p:stCondLst>
                                            <p:cond delay="0"/>
                                          </p:stCondLst>
                                        </p:cTn>
                                        <p:tgtEl>
                                          <p:spTgt spid="265"/>
                                        </p:tgtEl>
                                        <p:attrNameLst>
                                          <p:attrName>style.visibility</p:attrName>
                                        </p:attrNameLst>
                                      </p:cBhvr>
                                      <p:to>
                                        <p:strVal val="visible"/>
                                      </p:to>
                                    </p:set>
                                    <p:anim calcmode="lin" valueType="num">
                                      <p:cBhvr>
                                        <p:cTn id="191" dur="500" fill="hold"/>
                                        <p:tgtEl>
                                          <p:spTgt spid="265"/>
                                        </p:tgtEl>
                                        <p:attrNameLst>
                                          <p:attrName>ppt_w</p:attrName>
                                        </p:attrNameLst>
                                      </p:cBhvr>
                                      <p:tavLst>
                                        <p:tav tm="0">
                                          <p:val>
                                            <p:fltVal val="0"/>
                                          </p:val>
                                        </p:tav>
                                        <p:tav tm="100000">
                                          <p:val>
                                            <p:strVal val="#ppt_w"/>
                                          </p:val>
                                        </p:tav>
                                      </p:tavLst>
                                    </p:anim>
                                    <p:anim calcmode="lin" valueType="num">
                                      <p:cBhvr>
                                        <p:cTn id="192" dur="500" fill="hold"/>
                                        <p:tgtEl>
                                          <p:spTgt spid="265"/>
                                        </p:tgtEl>
                                        <p:attrNameLst>
                                          <p:attrName>ppt_h</p:attrName>
                                        </p:attrNameLst>
                                      </p:cBhvr>
                                      <p:tavLst>
                                        <p:tav tm="0">
                                          <p:val>
                                            <p:fltVal val="0"/>
                                          </p:val>
                                        </p:tav>
                                        <p:tav tm="100000">
                                          <p:val>
                                            <p:strVal val="#ppt_h"/>
                                          </p:val>
                                        </p:tav>
                                      </p:tavLst>
                                    </p:anim>
                                    <p:animEffect transition="in" filter="fade">
                                      <p:cBhvr>
                                        <p:cTn id="193" dur="500"/>
                                        <p:tgtEl>
                                          <p:spTgt spid="265"/>
                                        </p:tgtEl>
                                      </p:cBhvr>
                                    </p:animEffect>
                                  </p:childTnLst>
                                </p:cTn>
                              </p:par>
                            </p:childTnLst>
                          </p:cTn>
                        </p:par>
                        <p:par>
                          <p:cTn id="194" fill="hold">
                            <p:stCondLst>
                              <p:cond delay="10400"/>
                            </p:stCondLst>
                            <p:childTnLst>
                              <p:par>
                                <p:cTn id="195" presetID="2" presetClass="entr" presetSubtype="4" fill="hold" grpId="0" nodeType="afterEffect">
                                  <p:stCondLst>
                                    <p:cond delay="0"/>
                                  </p:stCondLst>
                                  <p:childTnLst>
                                    <p:set>
                                      <p:cBhvr>
                                        <p:cTn id="196" dur="1" fill="hold">
                                          <p:stCondLst>
                                            <p:cond delay="0"/>
                                          </p:stCondLst>
                                        </p:cTn>
                                        <p:tgtEl>
                                          <p:spTgt spid="103"/>
                                        </p:tgtEl>
                                        <p:attrNameLst>
                                          <p:attrName>style.visibility</p:attrName>
                                        </p:attrNameLst>
                                      </p:cBhvr>
                                      <p:to>
                                        <p:strVal val="visible"/>
                                      </p:to>
                                    </p:set>
                                    <p:anim calcmode="lin" valueType="num">
                                      <p:cBhvr additive="base">
                                        <p:cTn id="197" dur="150" fill="hold"/>
                                        <p:tgtEl>
                                          <p:spTgt spid="103"/>
                                        </p:tgtEl>
                                        <p:attrNameLst>
                                          <p:attrName>ppt_x</p:attrName>
                                        </p:attrNameLst>
                                      </p:cBhvr>
                                      <p:tavLst>
                                        <p:tav tm="0">
                                          <p:val>
                                            <p:strVal val="#ppt_x"/>
                                          </p:val>
                                        </p:tav>
                                        <p:tav tm="100000">
                                          <p:val>
                                            <p:strVal val="#ppt_x"/>
                                          </p:val>
                                        </p:tav>
                                      </p:tavLst>
                                    </p:anim>
                                    <p:anim calcmode="lin" valueType="num">
                                      <p:cBhvr additive="base">
                                        <p:cTn id="198" dur="150" fill="hold"/>
                                        <p:tgtEl>
                                          <p:spTgt spid="103"/>
                                        </p:tgtEl>
                                        <p:attrNameLst>
                                          <p:attrName>ppt_y</p:attrName>
                                        </p:attrNameLst>
                                      </p:cBhvr>
                                      <p:tavLst>
                                        <p:tav tm="0">
                                          <p:val>
                                            <p:strVal val="1+#ppt_h/2"/>
                                          </p:val>
                                        </p:tav>
                                        <p:tav tm="100000">
                                          <p:val>
                                            <p:strVal val="#ppt_y"/>
                                          </p:val>
                                        </p:tav>
                                      </p:tavLst>
                                    </p:anim>
                                  </p:childTnLst>
                                </p:cTn>
                              </p:par>
                            </p:childTnLst>
                          </p:cTn>
                        </p:par>
                        <p:par>
                          <p:cTn id="199" fill="hold">
                            <p:stCondLst>
                              <p:cond delay="10550"/>
                            </p:stCondLst>
                            <p:childTnLst>
                              <p:par>
                                <p:cTn id="200" presetID="2" presetClass="entr" presetSubtype="4" fill="hold" grpId="0" nodeType="afterEffect">
                                  <p:stCondLst>
                                    <p:cond delay="0"/>
                                  </p:stCondLst>
                                  <p:childTnLst>
                                    <p:set>
                                      <p:cBhvr>
                                        <p:cTn id="201" dur="1" fill="hold">
                                          <p:stCondLst>
                                            <p:cond delay="0"/>
                                          </p:stCondLst>
                                        </p:cTn>
                                        <p:tgtEl>
                                          <p:spTgt spid="116"/>
                                        </p:tgtEl>
                                        <p:attrNameLst>
                                          <p:attrName>style.visibility</p:attrName>
                                        </p:attrNameLst>
                                      </p:cBhvr>
                                      <p:to>
                                        <p:strVal val="visible"/>
                                      </p:to>
                                    </p:set>
                                    <p:anim calcmode="lin" valueType="num">
                                      <p:cBhvr additive="base">
                                        <p:cTn id="202" dur="150" fill="hold"/>
                                        <p:tgtEl>
                                          <p:spTgt spid="116"/>
                                        </p:tgtEl>
                                        <p:attrNameLst>
                                          <p:attrName>ppt_x</p:attrName>
                                        </p:attrNameLst>
                                      </p:cBhvr>
                                      <p:tavLst>
                                        <p:tav tm="0">
                                          <p:val>
                                            <p:strVal val="#ppt_x"/>
                                          </p:val>
                                        </p:tav>
                                        <p:tav tm="100000">
                                          <p:val>
                                            <p:strVal val="#ppt_x"/>
                                          </p:val>
                                        </p:tav>
                                      </p:tavLst>
                                    </p:anim>
                                    <p:anim calcmode="lin" valueType="num">
                                      <p:cBhvr additive="base">
                                        <p:cTn id="203" dur="150" fill="hold"/>
                                        <p:tgtEl>
                                          <p:spTgt spid="116"/>
                                        </p:tgtEl>
                                        <p:attrNameLst>
                                          <p:attrName>ppt_y</p:attrName>
                                        </p:attrNameLst>
                                      </p:cBhvr>
                                      <p:tavLst>
                                        <p:tav tm="0">
                                          <p:val>
                                            <p:strVal val="1+#ppt_h/2"/>
                                          </p:val>
                                        </p:tav>
                                        <p:tav tm="100000">
                                          <p:val>
                                            <p:strVal val="#ppt_y"/>
                                          </p:val>
                                        </p:tav>
                                      </p:tavLst>
                                    </p:anim>
                                  </p:childTnLst>
                                </p:cTn>
                              </p:par>
                            </p:childTnLst>
                          </p:cTn>
                        </p:par>
                        <p:par>
                          <p:cTn id="204" fill="hold">
                            <p:stCondLst>
                              <p:cond delay="10700"/>
                            </p:stCondLst>
                            <p:childTnLst>
                              <p:par>
                                <p:cTn id="205" presetID="2" presetClass="entr" presetSubtype="4" fill="hold" grpId="0" nodeType="afterEffect">
                                  <p:stCondLst>
                                    <p:cond delay="0"/>
                                  </p:stCondLst>
                                  <p:childTnLst>
                                    <p:set>
                                      <p:cBhvr>
                                        <p:cTn id="206" dur="1" fill="hold">
                                          <p:stCondLst>
                                            <p:cond delay="0"/>
                                          </p:stCondLst>
                                        </p:cTn>
                                        <p:tgtEl>
                                          <p:spTgt spid="127"/>
                                        </p:tgtEl>
                                        <p:attrNameLst>
                                          <p:attrName>style.visibility</p:attrName>
                                        </p:attrNameLst>
                                      </p:cBhvr>
                                      <p:to>
                                        <p:strVal val="visible"/>
                                      </p:to>
                                    </p:set>
                                    <p:anim calcmode="lin" valueType="num">
                                      <p:cBhvr additive="base">
                                        <p:cTn id="207" dur="150" fill="hold"/>
                                        <p:tgtEl>
                                          <p:spTgt spid="127"/>
                                        </p:tgtEl>
                                        <p:attrNameLst>
                                          <p:attrName>ppt_x</p:attrName>
                                        </p:attrNameLst>
                                      </p:cBhvr>
                                      <p:tavLst>
                                        <p:tav tm="0">
                                          <p:val>
                                            <p:strVal val="#ppt_x"/>
                                          </p:val>
                                        </p:tav>
                                        <p:tav tm="100000">
                                          <p:val>
                                            <p:strVal val="#ppt_x"/>
                                          </p:val>
                                        </p:tav>
                                      </p:tavLst>
                                    </p:anim>
                                    <p:anim calcmode="lin" valueType="num">
                                      <p:cBhvr additive="base">
                                        <p:cTn id="208" dur="150" fill="hold"/>
                                        <p:tgtEl>
                                          <p:spTgt spid="127"/>
                                        </p:tgtEl>
                                        <p:attrNameLst>
                                          <p:attrName>ppt_y</p:attrName>
                                        </p:attrNameLst>
                                      </p:cBhvr>
                                      <p:tavLst>
                                        <p:tav tm="0">
                                          <p:val>
                                            <p:strVal val="1+#ppt_h/2"/>
                                          </p:val>
                                        </p:tav>
                                        <p:tav tm="100000">
                                          <p:val>
                                            <p:strVal val="#ppt_y"/>
                                          </p:val>
                                        </p:tav>
                                      </p:tavLst>
                                    </p:anim>
                                  </p:childTnLst>
                                </p:cTn>
                              </p:par>
                            </p:childTnLst>
                          </p:cTn>
                        </p:par>
                        <p:par>
                          <p:cTn id="209" fill="hold">
                            <p:stCondLst>
                              <p:cond delay="10850"/>
                            </p:stCondLst>
                            <p:childTnLst>
                              <p:par>
                                <p:cTn id="210" presetID="2" presetClass="entr" presetSubtype="4" fill="hold" grpId="0" nodeType="afterEffect">
                                  <p:stCondLst>
                                    <p:cond delay="0"/>
                                  </p:stCondLst>
                                  <p:childTnLst>
                                    <p:set>
                                      <p:cBhvr>
                                        <p:cTn id="211" dur="1" fill="hold">
                                          <p:stCondLst>
                                            <p:cond delay="0"/>
                                          </p:stCondLst>
                                        </p:cTn>
                                        <p:tgtEl>
                                          <p:spTgt spid="138"/>
                                        </p:tgtEl>
                                        <p:attrNameLst>
                                          <p:attrName>style.visibility</p:attrName>
                                        </p:attrNameLst>
                                      </p:cBhvr>
                                      <p:to>
                                        <p:strVal val="visible"/>
                                      </p:to>
                                    </p:set>
                                    <p:anim calcmode="lin" valueType="num">
                                      <p:cBhvr additive="base">
                                        <p:cTn id="212" dur="150" fill="hold"/>
                                        <p:tgtEl>
                                          <p:spTgt spid="138"/>
                                        </p:tgtEl>
                                        <p:attrNameLst>
                                          <p:attrName>ppt_x</p:attrName>
                                        </p:attrNameLst>
                                      </p:cBhvr>
                                      <p:tavLst>
                                        <p:tav tm="0">
                                          <p:val>
                                            <p:strVal val="#ppt_x"/>
                                          </p:val>
                                        </p:tav>
                                        <p:tav tm="100000">
                                          <p:val>
                                            <p:strVal val="#ppt_x"/>
                                          </p:val>
                                        </p:tav>
                                      </p:tavLst>
                                    </p:anim>
                                    <p:anim calcmode="lin" valueType="num">
                                      <p:cBhvr additive="base">
                                        <p:cTn id="213" dur="150" fill="hold"/>
                                        <p:tgtEl>
                                          <p:spTgt spid="138"/>
                                        </p:tgtEl>
                                        <p:attrNameLst>
                                          <p:attrName>ppt_y</p:attrName>
                                        </p:attrNameLst>
                                      </p:cBhvr>
                                      <p:tavLst>
                                        <p:tav tm="0">
                                          <p:val>
                                            <p:strVal val="1+#ppt_h/2"/>
                                          </p:val>
                                        </p:tav>
                                        <p:tav tm="100000">
                                          <p:val>
                                            <p:strVal val="#ppt_y"/>
                                          </p:val>
                                        </p:tav>
                                      </p:tavLst>
                                    </p:anim>
                                  </p:childTnLst>
                                </p:cTn>
                              </p:par>
                            </p:childTnLst>
                          </p:cTn>
                        </p:par>
                        <p:par>
                          <p:cTn id="214" fill="hold">
                            <p:stCondLst>
                              <p:cond delay="11000"/>
                            </p:stCondLst>
                            <p:childTnLst>
                              <p:par>
                                <p:cTn id="215" presetID="2" presetClass="entr" presetSubtype="4" fill="hold" grpId="0" nodeType="afterEffect">
                                  <p:stCondLst>
                                    <p:cond delay="0"/>
                                  </p:stCondLst>
                                  <p:childTnLst>
                                    <p:set>
                                      <p:cBhvr>
                                        <p:cTn id="216" dur="1" fill="hold">
                                          <p:stCondLst>
                                            <p:cond delay="0"/>
                                          </p:stCondLst>
                                        </p:cTn>
                                        <p:tgtEl>
                                          <p:spTgt spid="156"/>
                                        </p:tgtEl>
                                        <p:attrNameLst>
                                          <p:attrName>style.visibility</p:attrName>
                                        </p:attrNameLst>
                                      </p:cBhvr>
                                      <p:to>
                                        <p:strVal val="visible"/>
                                      </p:to>
                                    </p:set>
                                    <p:anim calcmode="lin" valueType="num">
                                      <p:cBhvr additive="base">
                                        <p:cTn id="217" dur="150" fill="hold"/>
                                        <p:tgtEl>
                                          <p:spTgt spid="156"/>
                                        </p:tgtEl>
                                        <p:attrNameLst>
                                          <p:attrName>ppt_x</p:attrName>
                                        </p:attrNameLst>
                                      </p:cBhvr>
                                      <p:tavLst>
                                        <p:tav tm="0">
                                          <p:val>
                                            <p:strVal val="#ppt_x"/>
                                          </p:val>
                                        </p:tav>
                                        <p:tav tm="100000">
                                          <p:val>
                                            <p:strVal val="#ppt_x"/>
                                          </p:val>
                                        </p:tav>
                                      </p:tavLst>
                                    </p:anim>
                                    <p:anim calcmode="lin" valueType="num">
                                      <p:cBhvr additive="base">
                                        <p:cTn id="218" dur="150" fill="hold"/>
                                        <p:tgtEl>
                                          <p:spTgt spid="156"/>
                                        </p:tgtEl>
                                        <p:attrNameLst>
                                          <p:attrName>ppt_y</p:attrName>
                                        </p:attrNameLst>
                                      </p:cBhvr>
                                      <p:tavLst>
                                        <p:tav tm="0">
                                          <p:val>
                                            <p:strVal val="1+#ppt_h/2"/>
                                          </p:val>
                                        </p:tav>
                                        <p:tav tm="100000">
                                          <p:val>
                                            <p:strVal val="#ppt_y"/>
                                          </p:val>
                                        </p:tav>
                                      </p:tavLst>
                                    </p:anim>
                                  </p:childTnLst>
                                </p:cTn>
                              </p:par>
                            </p:childTnLst>
                          </p:cTn>
                        </p:par>
                        <p:par>
                          <p:cTn id="219" fill="hold">
                            <p:stCondLst>
                              <p:cond delay="11150"/>
                            </p:stCondLst>
                            <p:childTnLst>
                              <p:par>
                                <p:cTn id="220" presetID="2" presetClass="entr" presetSubtype="4" fill="hold" grpId="0" nodeType="afterEffect">
                                  <p:stCondLst>
                                    <p:cond delay="0"/>
                                  </p:stCondLst>
                                  <p:childTnLst>
                                    <p:set>
                                      <p:cBhvr>
                                        <p:cTn id="221" dur="1" fill="hold">
                                          <p:stCondLst>
                                            <p:cond delay="0"/>
                                          </p:stCondLst>
                                        </p:cTn>
                                        <p:tgtEl>
                                          <p:spTgt spid="157"/>
                                        </p:tgtEl>
                                        <p:attrNameLst>
                                          <p:attrName>style.visibility</p:attrName>
                                        </p:attrNameLst>
                                      </p:cBhvr>
                                      <p:to>
                                        <p:strVal val="visible"/>
                                      </p:to>
                                    </p:set>
                                    <p:anim calcmode="lin" valueType="num">
                                      <p:cBhvr additive="base">
                                        <p:cTn id="222" dur="150" fill="hold"/>
                                        <p:tgtEl>
                                          <p:spTgt spid="157"/>
                                        </p:tgtEl>
                                        <p:attrNameLst>
                                          <p:attrName>ppt_x</p:attrName>
                                        </p:attrNameLst>
                                      </p:cBhvr>
                                      <p:tavLst>
                                        <p:tav tm="0">
                                          <p:val>
                                            <p:strVal val="#ppt_x"/>
                                          </p:val>
                                        </p:tav>
                                        <p:tav tm="100000">
                                          <p:val>
                                            <p:strVal val="#ppt_x"/>
                                          </p:val>
                                        </p:tav>
                                      </p:tavLst>
                                    </p:anim>
                                    <p:anim calcmode="lin" valueType="num">
                                      <p:cBhvr additive="base">
                                        <p:cTn id="223" dur="150" fill="hold"/>
                                        <p:tgtEl>
                                          <p:spTgt spid="157"/>
                                        </p:tgtEl>
                                        <p:attrNameLst>
                                          <p:attrName>ppt_y</p:attrName>
                                        </p:attrNameLst>
                                      </p:cBhvr>
                                      <p:tavLst>
                                        <p:tav tm="0">
                                          <p:val>
                                            <p:strVal val="1+#ppt_h/2"/>
                                          </p:val>
                                        </p:tav>
                                        <p:tav tm="100000">
                                          <p:val>
                                            <p:strVal val="#ppt_y"/>
                                          </p:val>
                                        </p:tav>
                                      </p:tavLst>
                                    </p:anim>
                                  </p:childTnLst>
                                </p:cTn>
                              </p:par>
                            </p:childTnLst>
                          </p:cTn>
                        </p:par>
                        <p:par>
                          <p:cTn id="224" fill="hold">
                            <p:stCondLst>
                              <p:cond delay="11300"/>
                            </p:stCondLst>
                            <p:childTnLst>
                              <p:par>
                                <p:cTn id="225" presetID="2" presetClass="entr" presetSubtype="4" fill="hold" grpId="0" nodeType="afterEffect">
                                  <p:stCondLst>
                                    <p:cond delay="0"/>
                                  </p:stCondLst>
                                  <p:childTnLst>
                                    <p:set>
                                      <p:cBhvr>
                                        <p:cTn id="226" dur="1" fill="hold">
                                          <p:stCondLst>
                                            <p:cond delay="0"/>
                                          </p:stCondLst>
                                        </p:cTn>
                                        <p:tgtEl>
                                          <p:spTgt spid="158"/>
                                        </p:tgtEl>
                                        <p:attrNameLst>
                                          <p:attrName>style.visibility</p:attrName>
                                        </p:attrNameLst>
                                      </p:cBhvr>
                                      <p:to>
                                        <p:strVal val="visible"/>
                                      </p:to>
                                    </p:set>
                                    <p:anim calcmode="lin" valueType="num">
                                      <p:cBhvr additive="base">
                                        <p:cTn id="227" dur="150" fill="hold"/>
                                        <p:tgtEl>
                                          <p:spTgt spid="158"/>
                                        </p:tgtEl>
                                        <p:attrNameLst>
                                          <p:attrName>ppt_x</p:attrName>
                                        </p:attrNameLst>
                                      </p:cBhvr>
                                      <p:tavLst>
                                        <p:tav tm="0">
                                          <p:val>
                                            <p:strVal val="#ppt_x"/>
                                          </p:val>
                                        </p:tav>
                                        <p:tav tm="100000">
                                          <p:val>
                                            <p:strVal val="#ppt_x"/>
                                          </p:val>
                                        </p:tav>
                                      </p:tavLst>
                                    </p:anim>
                                    <p:anim calcmode="lin" valueType="num">
                                      <p:cBhvr additive="base">
                                        <p:cTn id="228" dur="150" fill="hold"/>
                                        <p:tgtEl>
                                          <p:spTgt spid="158"/>
                                        </p:tgtEl>
                                        <p:attrNameLst>
                                          <p:attrName>ppt_y</p:attrName>
                                        </p:attrNameLst>
                                      </p:cBhvr>
                                      <p:tavLst>
                                        <p:tav tm="0">
                                          <p:val>
                                            <p:strVal val="1+#ppt_h/2"/>
                                          </p:val>
                                        </p:tav>
                                        <p:tav tm="100000">
                                          <p:val>
                                            <p:strVal val="#ppt_y"/>
                                          </p:val>
                                        </p:tav>
                                      </p:tavLst>
                                    </p:anim>
                                  </p:childTnLst>
                                </p:cTn>
                              </p:par>
                            </p:childTnLst>
                          </p:cTn>
                        </p:par>
                        <p:par>
                          <p:cTn id="229" fill="hold">
                            <p:stCondLst>
                              <p:cond delay="11450"/>
                            </p:stCondLst>
                            <p:childTnLst>
                              <p:par>
                                <p:cTn id="230" presetID="2" presetClass="entr" presetSubtype="4" fill="hold" grpId="0" nodeType="afterEffect">
                                  <p:stCondLst>
                                    <p:cond delay="0"/>
                                  </p:stCondLst>
                                  <p:childTnLst>
                                    <p:set>
                                      <p:cBhvr>
                                        <p:cTn id="231" dur="1" fill="hold">
                                          <p:stCondLst>
                                            <p:cond delay="0"/>
                                          </p:stCondLst>
                                        </p:cTn>
                                        <p:tgtEl>
                                          <p:spTgt spid="159"/>
                                        </p:tgtEl>
                                        <p:attrNameLst>
                                          <p:attrName>style.visibility</p:attrName>
                                        </p:attrNameLst>
                                      </p:cBhvr>
                                      <p:to>
                                        <p:strVal val="visible"/>
                                      </p:to>
                                    </p:set>
                                    <p:anim calcmode="lin" valueType="num">
                                      <p:cBhvr additive="base">
                                        <p:cTn id="232" dur="150" fill="hold"/>
                                        <p:tgtEl>
                                          <p:spTgt spid="159"/>
                                        </p:tgtEl>
                                        <p:attrNameLst>
                                          <p:attrName>ppt_x</p:attrName>
                                        </p:attrNameLst>
                                      </p:cBhvr>
                                      <p:tavLst>
                                        <p:tav tm="0">
                                          <p:val>
                                            <p:strVal val="#ppt_x"/>
                                          </p:val>
                                        </p:tav>
                                        <p:tav tm="100000">
                                          <p:val>
                                            <p:strVal val="#ppt_x"/>
                                          </p:val>
                                        </p:tav>
                                      </p:tavLst>
                                    </p:anim>
                                    <p:anim calcmode="lin" valueType="num">
                                      <p:cBhvr additive="base">
                                        <p:cTn id="233" dur="150" fill="hold"/>
                                        <p:tgtEl>
                                          <p:spTgt spid="159"/>
                                        </p:tgtEl>
                                        <p:attrNameLst>
                                          <p:attrName>ppt_y</p:attrName>
                                        </p:attrNameLst>
                                      </p:cBhvr>
                                      <p:tavLst>
                                        <p:tav tm="0">
                                          <p:val>
                                            <p:strVal val="1+#ppt_h/2"/>
                                          </p:val>
                                        </p:tav>
                                        <p:tav tm="100000">
                                          <p:val>
                                            <p:strVal val="#ppt_y"/>
                                          </p:val>
                                        </p:tav>
                                      </p:tavLst>
                                    </p:anim>
                                  </p:childTnLst>
                                </p:cTn>
                              </p:par>
                            </p:childTnLst>
                          </p:cTn>
                        </p:par>
                        <p:par>
                          <p:cTn id="234" fill="hold">
                            <p:stCondLst>
                              <p:cond delay="11600"/>
                            </p:stCondLst>
                            <p:childTnLst>
                              <p:par>
                                <p:cTn id="235" presetID="2" presetClass="entr" presetSubtype="4" fill="hold" grpId="0" nodeType="afterEffect">
                                  <p:stCondLst>
                                    <p:cond delay="0"/>
                                  </p:stCondLst>
                                  <p:childTnLst>
                                    <p:set>
                                      <p:cBhvr>
                                        <p:cTn id="236" dur="1" fill="hold">
                                          <p:stCondLst>
                                            <p:cond delay="0"/>
                                          </p:stCondLst>
                                        </p:cTn>
                                        <p:tgtEl>
                                          <p:spTgt spid="160"/>
                                        </p:tgtEl>
                                        <p:attrNameLst>
                                          <p:attrName>style.visibility</p:attrName>
                                        </p:attrNameLst>
                                      </p:cBhvr>
                                      <p:to>
                                        <p:strVal val="visible"/>
                                      </p:to>
                                    </p:set>
                                    <p:anim calcmode="lin" valueType="num">
                                      <p:cBhvr additive="base">
                                        <p:cTn id="237" dur="150" fill="hold"/>
                                        <p:tgtEl>
                                          <p:spTgt spid="160"/>
                                        </p:tgtEl>
                                        <p:attrNameLst>
                                          <p:attrName>ppt_x</p:attrName>
                                        </p:attrNameLst>
                                      </p:cBhvr>
                                      <p:tavLst>
                                        <p:tav tm="0">
                                          <p:val>
                                            <p:strVal val="#ppt_x"/>
                                          </p:val>
                                        </p:tav>
                                        <p:tav tm="100000">
                                          <p:val>
                                            <p:strVal val="#ppt_x"/>
                                          </p:val>
                                        </p:tav>
                                      </p:tavLst>
                                    </p:anim>
                                    <p:anim calcmode="lin" valueType="num">
                                      <p:cBhvr additive="base">
                                        <p:cTn id="238" dur="150" fill="hold"/>
                                        <p:tgtEl>
                                          <p:spTgt spid="160"/>
                                        </p:tgtEl>
                                        <p:attrNameLst>
                                          <p:attrName>ppt_y</p:attrName>
                                        </p:attrNameLst>
                                      </p:cBhvr>
                                      <p:tavLst>
                                        <p:tav tm="0">
                                          <p:val>
                                            <p:strVal val="1+#ppt_h/2"/>
                                          </p:val>
                                        </p:tav>
                                        <p:tav tm="100000">
                                          <p:val>
                                            <p:strVal val="#ppt_y"/>
                                          </p:val>
                                        </p:tav>
                                      </p:tavLst>
                                    </p:anim>
                                  </p:childTnLst>
                                </p:cTn>
                              </p:par>
                            </p:childTnLst>
                          </p:cTn>
                        </p:par>
                        <p:par>
                          <p:cTn id="239" fill="hold">
                            <p:stCondLst>
                              <p:cond delay="11750"/>
                            </p:stCondLst>
                            <p:childTnLst>
                              <p:par>
                                <p:cTn id="240" presetID="53" presetClass="entr" presetSubtype="16" fill="hold" grpId="0" nodeType="afterEffect">
                                  <p:stCondLst>
                                    <p:cond delay="0"/>
                                  </p:stCondLst>
                                  <p:childTnLst>
                                    <p:set>
                                      <p:cBhvr>
                                        <p:cTn id="241" dur="1" fill="hold">
                                          <p:stCondLst>
                                            <p:cond delay="0"/>
                                          </p:stCondLst>
                                        </p:cTn>
                                        <p:tgtEl>
                                          <p:spTgt spid="266"/>
                                        </p:tgtEl>
                                        <p:attrNameLst>
                                          <p:attrName>style.visibility</p:attrName>
                                        </p:attrNameLst>
                                      </p:cBhvr>
                                      <p:to>
                                        <p:strVal val="visible"/>
                                      </p:to>
                                    </p:set>
                                    <p:anim calcmode="lin" valueType="num">
                                      <p:cBhvr>
                                        <p:cTn id="242" dur="500" fill="hold"/>
                                        <p:tgtEl>
                                          <p:spTgt spid="266"/>
                                        </p:tgtEl>
                                        <p:attrNameLst>
                                          <p:attrName>ppt_w</p:attrName>
                                        </p:attrNameLst>
                                      </p:cBhvr>
                                      <p:tavLst>
                                        <p:tav tm="0">
                                          <p:val>
                                            <p:fltVal val="0"/>
                                          </p:val>
                                        </p:tav>
                                        <p:tav tm="100000">
                                          <p:val>
                                            <p:strVal val="#ppt_w"/>
                                          </p:val>
                                        </p:tav>
                                      </p:tavLst>
                                    </p:anim>
                                    <p:anim calcmode="lin" valueType="num">
                                      <p:cBhvr>
                                        <p:cTn id="243" dur="500" fill="hold"/>
                                        <p:tgtEl>
                                          <p:spTgt spid="266"/>
                                        </p:tgtEl>
                                        <p:attrNameLst>
                                          <p:attrName>ppt_h</p:attrName>
                                        </p:attrNameLst>
                                      </p:cBhvr>
                                      <p:tavLst>
                                        <p:tav tm="0">
                                          <p:val>
                                            <p:fltVal val="0"/>
                                          </p:val>
                                        </p:tav>
                                        <p:tav tm="100000">
                                          <p:val>
                                            <p:strVal val="#ppt_h"/>
                                          </p:val>
                                        </p:tav>
                                      </p:tavLst>
                                    </p:anim>
                                    <p:animEffect transition="in" filter="fade">
                                      <p:cBhvr>
                                        <p:cTn id="244" dur="500"/>
                                        <p:tgtEl>
                                          <p:spTgt spid="266"/>
                                        </p:tgtEl>
                                      </p:cBhvr>
                                    </p:animEffect>
                                  </p:childTnLst>
                                </p:cTn>
                              </p:par>
                            </p:childTnLst>
                          </p:cTn>
                        </p:par>
                        <p:par>
                          <p:cTn id="245" fill="hold">
                            <p:stCondLst>
                              <p:cond delay="12250"/>
                            </p:stCondLst>
                            <p:childTnLst>
                              <p:par>
                                <p:cTn id="246" presetID="2" presetClass="entr" presetSubtype="4" fill="hold" grpId="0" nodeType="afterEffect">
                                  <p:stCondLst>
                                    <p:cond delay="0"/>
                                  </p:stCondLst>
                                  <p:childTnLst>
                                    <p:set>
                                      <p:cBhvr>
                                        <p:cTn id="247" dur="1" fill="hold">
                                          <p:stCondLst>
                                            <p:cond delay="0"/>
                                          </p:stCondLst>
                                        </p:cTn>
                                        <p:tgtEl>
                                          <p:spTgt spid="212"/>
                                        </p:tgtEl>
                                        <p:attrNameLst>
                                          <p:attrName>style.visibility</p:attrName>
                                        </p:attrNameLst>
                                      </p:cBhvr>
                                      <p:to>
                                        <p:strVal val="visible"/>
                                      </p:to>
                                    </p:set>
                                    <p:anim calcmode="lin" valueType="num">
                                      <p:cBhvr additive="base">
                                        <p:cTn id="248" dur="150" fill="hold"/>
                                        <p:tgtEl>
                                          <p:spTgt spid="212"/>
                                        </p:tgtEl>
                                        <p:attrNameLst>
                                          <p:attrName>ppt_x</p:attrName>
                                        </p:attrNameLst>
                                      </p:cBhvr>
                                      <p:tavLst>
                                        <p:tav tm="0">
                                          <p:val>
                                            <p:strVal val="#ppt_x"/>
                                          </p:val>
                                        </p:tav>
                                        <p:tav tm="100000">
                                          <p:val>
                                            <p:strVal val="#ppt_x"/>
                                          </p:val>
                                        </p:tav>
                                      </p:tavLst>
                                    </p:anim>
                                    <p:anim calcmode="lin" valueType="num">
                                      <p:cBhvr additive="base">
                                        <p:cTn id="249" dur="150" fill="hold"/>
                                        <p:tgtEl>
                                          <p:spTgt spid="212"/>
                                        </p:tgtEl>
                                        <p:attrNameLst>
                                          <p:attrName>ppt_y</p:attrName>
                                        </p:attrNameLst>
                                      </p:cBhvr>
                                      <p:tavLst>
                                        <p:tav tm="0">
                                          <p:val>
                                            <p:strVal val="1+#ppt_h/2"/>
                                          </p:val>
                                        </p:tav>
                                        <p:tav tm="100000">
                                          <p:val>
                                            <p:strVal val="#ppt_y"/>
                                          </p:val>
                                        </p:tav>
                                      </p:tavLst>
                                    </p:anim>
                                  </p:childTnLst>
                                </p:cTn>
                              </p:par>
                            </p:childTnLst>
                          </p:cTn>
                        </p:par>
                        <p:par>
                          <p:cTn id="250" fill="hold">
                            <p:stCondLst>
                              <p:cond delay="12400"/>
                            </p:stCondLst>
                            <p:childTnLst>
                              <p:par>
                                <p:cTn id="251" presetID="2" presetClass="entr" presetSubtype="4" fill="hold" grpId="0" nodeType="afterEffect">
                                  <p:stCondLst>
                                    <p:cond delay="0"/>
                                  </p:stCondLst>
                                  <p:childTnLst>
                                    <p:set>
                                      <p:cBhvr>
                                        <p:cTn id="252" dur="1" fill="hold">
                                          <p:stCondLst>
                                            <p:cond delay="0"/>
                                          </p:stCondLst>
                                        </p:cTn>
                                        <p:tgtEl>
                                          <p:spTgt spid="213"/>
                                        </p:tgtEl>
                                        <p:attrNameLst>
                                          <p:attrName>style.visibility</p:attrName>
                                        </p:attrNameLst>
                                      </p:cBhvr>
                                      <p:to>
                                        <p:strVal val="visible"/>
                                      </p:to>
                                    </p:set>
                                    <p:anim calcmode="lin" valueType="num">
                                      <p:cBhvr additive="base">
                                        <p:cTn id="253" dur="150" fill="hold"/>
                                        <p:tgtEl>
                                          <p:spTgt spid="213"/>
                                        </p:tgtEl>
                                        <p:attrNameLst>
                                          <p:attrName>ppt_x</p:attrName>
                                        </p:attrNameLst>
                                      </p:cBhvr>
                                      <p:tavLst>
                                        <p:tav tm="0">
                                          <p:val>
                                            <p:strVal val="#ppt_x"/>
                                          </p:val>
                                        </p:tav>
                                        <p:tav tm="100000">
                                          <p:val>
                                            <p:strVal val="#ppt_x"/>
                                          </p:val>
                                        </p:tav>
                                      </p:tavLst>
                                    </p:anim>
                                    <p:anim calcmode="lin" valueType="num">
                                      <p:cBhvr additive="base">
                                        <p:cTn id="254" dur="150" fill="hold"/>
                                        <p:tgtEl>
                                          <p:spTgt spid="213"/>
                                        </p:tgtEl>
                                        <p:attrNameLst>
                                          <p:attrName>ppt_y</p:attrName>
                                        </p:attrNameLst>
                                      </p:cBhvr>
                                      <p:tavLst>
                                        <p:tav tm="0">
                                          <p:val>
                                            <p:strVal val="1+#ppt_h/2"/>
                                          </p:val>
                                        </p:tav>
                                        <p:tav tm="100000">
                                          <p:val>
                                            <p:strVal val="#ppt_y"/>
                                          </p:val>
                                        </p:tav>
                                      </p:tavLst>
                                    </p:anim>
                                  </p:childTnLst>
                                </p:cTn>
                              </p:par>
                            </p:childTnLst>
                          </p:cTn>
                        </p:par>
                        <p:par>
                          <p:cTn id="255" fill="hold">
                            <p:stCondLst>
                              <p:cond delay="12550"/>
                            </p:stCondLst>
                            <p:childTnLst>
                              <p:par>
                                <p:cTn id="256" presetID="2" presetClass="entr" presetSubtype="4" fill="hold" grpId="0" nodeType="afterEffect">
                                  <p:stCondLst>
                                    <p:cond delay="0"/>
                                  </p:stCondLst>
                                  <p:childTnLst>
                                    <p:set>
                                      <p:cBhvr>
                                        <p:cTn id="257" dur="1" fill="hold">
                                          <p:stCondLst>
                                            <p:cond delay="0"/>
                                          </p:stCondLst>
                                        </p:cTn>
                                        <p:tgtEl>
                                          <p:spTgt spid="214"/>
                                        </p:tgtEl>
                                        <p:attrNameLst>
                                          <p:attrName>style.visibility</p:attrName>
                                        </p:attrNameLst>
                                      </p:cBhvr>
                                      <p:to>
                                        <p:strVal val="visible"/>
                                      </p:to>
                                    </p:set>
                                    <p:anim calcmode="lin" valueType="num">
                                      <p:cBhvr additive="base">
                                        <p:cTn id="258" dur="150" fill="hold"/>
                                        <p:tgtEl>
                                          <p:spTgt spid="214"/>
                                        </p:tgtEl>
                                        <p:attrNameLst>
                                          <p:attrName>ppt_x</p:attrName>
                                        </p:attrNameLst>
                                      </p:cBhvr>
                                      <p:tavLst>
                                        <p:tav tm="0">
                                          <p:val>
                                            <p:strVal val="#ppt_x"/>
                                          </p:val>
                                        </p:tav>
                                        <p:tav tm="100000">
                                          <p:val>
                                            <p:strVal val="#ppt_x"/>
                                          </p:val>
                                        </p:tav>
                                      </p:tavLst>
                                    </p:anim>
                                    <p:anim calcmode="lin" valueType="num">
                                      <p:cBhvr additive="base">
                                        <p:cTn id="259" dur="150" fill="hold"/>
                                        <p:tgtEl>
                                          <p:spTgt spid="214"/>
                                        </p:tgtEl>
                                        <p:attrNameLst>
                                          <p:attrName>ppt_y</p:attrName>
                                        </p:attrNameLst>
                                      </p:cBhvr>
                                      <p:tavLst>
                                        <p:tav tm="0">
                                          <p:val>
                                            <p:strVal val="1+#ppt_h/2"/>
                                          </p:val>
                                        </p:tav>
                                        <p:tav tm="100000">
                                          <p:val>
                                            <p:strVal val="#ppt_y"/>
                                          </p:val>
                                        </p:tav>
                                      </p:tavLst>
                                    </p:anim>
                                  </p:childTnLst>
                                </p:cTn>
                              </p:par>
                            </p:childTnLst>
                          </p:cTn>
                        </p:par>
                        <p:par>
                          <p:cTn id="260" fill="hold">
                            <p:stCondLst>
                              <p:cond delay="12700"/>
                            </p:stCondLst>
                            <p:childTnLst>
                              <p:par>
                                <p:cTn id="261" presetID="2" presetClass="entr" presetSubtype="4" fill="hold" grpId="0" nodeType="afterEffect">
                                  <p:stCondLst>
                                    <p:cond delay="0"/>
                                  </p:stCondLst>
                                  <p:childTnLst>
                                    <p:set>
                                      <p:cBhvr>
                                        <p:cTn id="262" dur="1" fill="hold">
                                          <p:stCondLst>
                                            <p:cond delay="0"/>
                                          </p:stCondLst>
                                        </p:cTn>
                                        <p:tgtEl>
                                          <p:spTgt spid="215"/>
                                        </p:tgtEl>
                                        <p:attrNameLst>
                                          <p:attrName>style.visibility</p:attrName>
                                        </p:attrNameLst>
                                      </p:cBhvr>
                                      <p:to>
                                        <p:strVal val="visible"/>
                                      </p:to>
                                    </p:set>
                                    <p:anim calcmode="lin" valueType="num">
                                      <p:cBhvr additive="base">
                                        <p:cTn id="263" dur="150" fill="hold"/>
                                        <p:tgtEl>
                                          <p:spTgt spid="215"/>
                                        </p:tgtEl>
                                        <p:attrNameLst>
                                          <p:attrName>ppt_x</p:attrName>
                                        </p:attrNameLst>
                                      </p:cBhvr>
                                      <p:tavLst>
                                        <p:tav tm="0">
                                          <p:val>
                                            <p:strVal val="#ppt_x"/>
                                          </p:val>
                                        </p:tav>
                                        <p:tav tm="100000">
                                          <p:val>
                                            <p:strVal val="#ppt_x"/>
                                          </p:val>
                                        </p:tav>
                                      </p:tavLst>
                                    </p:anim>
                                    <p:anim calcmode="lin" valueType="num">
                                      <p:cBhvr additive="base">
                                        <p:cTn id="264" dur="150" fill="hold"/>
                                        <p:tgtEl>
                                          <p:spTgt spid="215"/>
                                        </p:tgtEl>
                                        <p:attrNameLst>
                                          <p:attrName>ppt_y</p:attrName>
                                        </p:attrNameLst>
                                      </p:cBhvr>
                                      <p:tavLst>
                                        <p:tav tm="0">
                                          <p:val>
                                            <p:strVal val="1+#ppt_h/2"/>
                                          </p:val>
                                        </p:tav>
                                        <p:tav tm="100000">
                                          <p:val>
                                            <p:strVal val="#ppt_y"/>
                                          </p:val>
                                        </p:tav>
                                      </p:tavLst>
                                    </p:anim>
                                  </p:childTnLst>
                                </p:cTn>
                              </p:par>
                            </p:childTnLst>
                          </p:cTn>
                        </p:par>
                        <p:par>
                          <p:cTn id="265" fill="hold">
                            <p:stCondLst>
                              <p:cond delay="12850"/>
                            </p:stCondLst>
                            <p:childTnLst>
                              <p:par>
                                <p:cTn id="266" presetID="2" presetClass="entr" presetSubtype="4" fill="hold" grpId="0" nodeType="afterEffect">
                                  <p:stCondLst>
                                    <p:cond delay="0"/>
                                  </p:stCondLst>
                                  <p:childTnLst>
                                    <p:set>
                                      <p:cBhvr>
                                        <p:cTn id="267" dur="1" fill="hold">
                                          <p:stCondLst>
                                            <p:cond delay="0"/>
                                          </p:stCondLst>
                                        </p:cTn>
                                        <p:tgtEl>
                                          <p:spTgt spid="216"/>
                                        </p:tgtEl>
                                        <p:attrNameLst>
                                          <p:attrName>style.visibility</p:attrName>
                                        </p:attrNameLst>
                                      </p:cBhvr>
                                      <p:to>
                                        <p:strVal val="visible"/>
                                      </p:to>
                                    </p:set>
                                    <p:anim calcmode="lin" valueType="num">
                                      <p:cBhvr additive="base">
                                        <p:cTn id="268" dur="150" fill="hold"/>
                                        <p:tgtEl>
                                          <p:spTgt spid="216"/>
                                        </p:tgtEl>
                                        <p:attrNameLst>
                                          <p:attrName>ppt_x</p:attrName>
                                        </p:attrNameLst>
                                      </p:cBhvr>
                                      <p:tavLst>
                                        <p:tav tm="0">
                                          <p:val>
                                            <p:strVal val="#ppt_x"/>
                                          </p:val>
                                        </p:tav>
                                        <p:tav tm="100000">
                                          <p:val>
                                            <p:strVal val="#ppt_x"/>
                                          </p:val>
                                        </p:tav>
                                      </p:tavLst>
                                    </p:anim>
                                    <p:anim calcmode="lin" valueType="num">
                                      <p:cBhvr additive="base">
                                        <p:cTn id="269" dur="150" fill="hold"/>
                                        <p:tgtEl>
                                          <p:spTgt spid="216"/>
                                        </p:tgtEl>
                                        <p:attrNameLst>
                                          <p:attrName>ppt_y</p:attrName>
                                        </p:attrNameLst>
                                      </p:cBhvr>
                                      <p:tavLst>
                                        <p:tav tm="0">
                                          <p:val>
                                            <p:strVal val="1+#ppt_h/2"/>
                                          </p:val>
                                        </p:tav>
                                        <p:tav tm="100000">
                                          <p:val>
                                            <p:strVal val="#ppt_y"/>
                                          </p:val>
                                        </p:tav>
                                      </p:tavLst>
                                    </p:anim>
                                  </p:childTnLst>
                                </p:cTn>
                              </p:par>
                            </p:childTnLst>
                          </p:cTn>
                        </p:par>
                        <p:par>
                          <p:cTn id="270" fill="hold">
                            <p:stCondLst>
                              <p:cond delay="13000"/>
                            </p:stCondLst>
                            <p:childTnLst>
                              <p:par>
                                <p:cTn id="271" presetID="2" presetClass="entr" presetSubtype="4" fill="hold" grpId="0" nodeType="afterEffect">
                                  <p:stCondLst>
                                    <p:cond delay="0"/>
                                  </p:stCondLst>
                                  <p:childTnLst>
                                    <p:set>
                                      <p:cBhvr>
                                        <p:cTn id="272" dur="1" fill="hold">
                                          <p:stCondLst>
                                            <p:cond delay="0"/>
                                          </p:stCondLst>
                                        </p:cTn>
                                        <p:tgtEl>
                                          <p:spTgt spid="217"/>
                                        </p:tgtEl>
                                        <p:attrNameLst>
                                          <p:attrName>style.visibility</p:attrName>
                                        </p:attrNameLst>
                                      </p:cBhvr>
                                      <p:to>
                                        <p:strVal val="visible"/>
                                      </p:to>
                                    </p:set>
                                    <p:anim calcmode="lin" valueType="num">
                                      <p:cBhvr additive="base">
                                        <p:cTn id="273" dur="150" fill="hold"/>
                                        <p:tgtEl>
                                          <p:spTgt spid="217"/>
                                        </p:tgtEl>
                                        <p:attrNameLst>
                                          <p:attrName>ppt_x</p:attrName>
                                        </p:attrNameLst>
                                      </p:cBhvr>
                                      <p:tavLst>
                                        <p:tav tm="0">
                                          <p:val>
                                            <p:strVal val="#ppt_x"/>
                                          </p:val>
                                        </p:tav>
                                        <p:tav tm="100000">
                                          <p:val>
                                            <p:strVal val="#ppt_x"/>
                                          </p:val>
                                        </p:tav>
                                      </p:tavLst>
                                    </p:anim>
                                    <p:anim calcmode="lin" valueType="num">
                                      <p:cBhvr additive="base">
                                        <p:cTn id="274" dur="150" fill="hold"/>
                                        <p:tgtEl>
                                          <p:spTgt spid="217"/>
                                        </p:tgtEl>
                                        <p:attrNameLst>
                                          <p:attrName>ppt_y</p:attrName>
                                        </p:attrNameLst>
                                      </p:cBhvr>
                                      <p:tavLst>
                                        <p:tav tm="0">
                                          <p:val>
                                            <p:strVal val="1+#ppt_h/2"/>
                                          </p:val>
                                        </p:tav>
                                        <p:tav tm="100000">
                                          <p:val>
                                            <p:strVal val="#ppt_y"/>
                                          </p:val>
                                        </p:tav>
                                      </p:tavLst>
                                    </p:anim>
                                  </p:childTnLst>
                                </p:cTn>
                              </p:par>
                            </p:childTnLst>
                          </p:cTn>
                        </p:par>
                        <p:par>
                          <p:cTn id="275" fill="hold">
                            <p:stCondLst>
                              <p:cond delay="13150"/>
                            </p:stCondLst>
                            <p:childTnLst>
                              <p:par>
                                <p:cTn id="276" presetID="2" presetClass="entr" presetSubtype="4" fill="hold" grpId="0" nodeType="afterEffect">
                                  <p:stCondLst>
                                    <p:cond delay="0"/>
                                  </p:stCondLst>
                                  <p:childTnLst>
                                    <p:set>
                                      <p:cBhvr>
                                        <p:cTn id="277" dur="1" fill="hold">
                                          <p:stCondLst>
                                            <p:cond delay="0"/>
                                          </p:stCondLst>
                                        </p:cTn>
                                        <p:tgtEl>
                                          <p:spTgt spid="218"/>
                                        </p:tgtEl>
                                        <p:attrNameLst>
                                          <p:attrName>style.visibility</p:attrName>
                                        </p:attrNameLst>
                                      </p:cBhvr>
                                      <p:to>
                                        <p:strVal val="visible"/>
                                      </p:to>
                                    </p:set>
                                    <p:anim calcmode="lin" valueType="num">
                                      <p:cBhvr additive="base">
                                        <p:cTn id="278" dur="150" fill="hold"/>
                                        <p:tgtEl>
                                          <p:spTgt spid="218"/>
                                        </p:tgtEl>
                                        <p:attrNameLst>
                                          <p:attrName>ppt_x</p:attrName>
                                        </p:attrNameLst>
                                      </p:cBhvr>
                                      <p:tavLst>
                                        <p:tav tm="0">
                                          <p:val>
                                            <p:strVal val="#ppt_x"/>
                                          </p:val>
                                        </p:tav>
                                        <p:tav tm="100000">
                                          <p:val>
                                            <p:strVal val="#ppt_x"/>
                                          </p:val>
                                        </p:tav>
                                      </p:tavLst>
                                    </p:anim>
                                    <p:anim calcmode="lin" valueType="num">
                                      <p:cBhvr additive="base">
                                        <p:cTn id="279" dur="150" fill="hold"/>
                                        <p:tgtEl>
                                          <p:spTgt spid="218"/>
                                        </p:tgtEl>
                                        <p:attrNameLst>
                                          <p:attrName>ppt_y</p:attrName>
                                        </p:attrNameLst>
                                      </p:cBhvr>
                                      <p:tavLst>
                                        <p:tav tm="0">
                                          <p:val>
                                            <p:strVal val="1+#ppt_h/2"/>
                                          </p:val>
                                        </p:tav>
                                        <p:tav tm="100000">
                                          <p:val>
                                            <p:strVal val="#ppt_y"/>
                                          </p:val>
                                        </p:tav>
                                      </p:tavLst>
                                    </p:anim>
                                  </p:childTnLst>
                                </p:cTn>
                              </p:par>
                            </p:childTnLst>
                          </p:cTn>
                        </p:par>
                        <p:par>
                          <p:cTn id="280" fill="hold">
                            <p:stCondLst>
                              <p:cond delay="13300"/>
                            </p:stCondLst>
                            <p:childTnLst>
                              <p:par>
                                <p:cTn id="281" presetID="53" presetClass="entr" presetSubtype="16" fill="hold" grpId="0" nodeType="afterEffect">
                                  <p:stCondLst>
                                    <p:cond delay="0"/>
                                  </p:stCondLst>
                                  <p:childTnLst>
                                    <p:set>
                                      <p:cBhvr>
                                        <p:cTn id="282" dur="1" fill="hold">
                                          <p:stCondLst>
                                            <p:cond delay="0"/>
                                          </p:stCondLst>
                                        </p:cTn>
                                        <p:tgtEl>
                                          <p:spTgt spid="211"/>
                                        </p:tgtEl>
                                        <p:attrNameLst>
                                          <p:attrName>style.visibility</p:attrName>
                                        </p:attrNameLst>
                                      </p:cBhvr>
                                      <p:to>
                                        <p:strVal val="visible"/>
                                      </p:to>
                                    </p:set>
                                    <p:anim calcmode="lin" valueType="num">
                                      <p:cBhvr>
                                        <p:cTn id="283" dur="500" fill="hold"/>
                                        <p:tgtEl>
                                          <p:spTgt spid="211"/>
                                        </p:tgtEl>
                                        <p:attrNameLst>
                                          <p:attrName>ppt_w</p:attrName>
                                        </p:attrNameLst>
                                      </p:cBhvr>
                                      <p:tavLst>
                                        <p:tav tm="0">
                                          <p:val>
                                            <p:fltVal val="0"/>
                                          </p:val>
                                        </p:tav>
                                        <p:tav tm="100000">
                                          <p:val>
                                            <p:strVal val="#ppt_w"/>
                                          </p:val>
                                        </p:tav>
                                      </p:tavLst>
                                    </p:anim>
                                    <p:anim calcmode="lin" valueType="num">
                                      <p:cBhvr>
                                        <p:cTn id="284" dur="500" fill="hold"/>
                                        <p:tgtEl>
                                          <p:spTgt spid="211"/>
                                        </p:tgtEl>
                                        <p:attrNameLst>
                                          <p:attrName>ppt_h</p:attrName>
                                        </p:attrNameLst>
                                      </p:cBhvr>
                                      <p:tavLst>
                                        <p:tav tm="0">
                                          <p:val>
                                            <p:fltVal val="0"/>
                                          </p:val>
                                        </p:tav>
                                        <p:tav tm="100000">
                                          <p:val>
                                            <p:strVal val="#ppt_h"/>
                                          </p:val>
                                        </p:tav>
                                      </p:tavLst>
                                    </p:anim>
                                    <p:animEffect transition="in" filter="fade">
                                      <p:cBhvr>
                                        <p:cTn id="285" dur="500"/>
                                        <p:tgtEl>
                                          <p:spTgt spid="2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63" grpId="0"/>
      <p:bldP spid="264" grpId="0"/>
      <p:bldP spid="265" grpId="0"/>
      <p:bldP spid="266" grpId="0"/>
      <p:bldP spid="98" grpId="0" animBg="1"/>
      <p:bldP spid="114" grpId="0"/>
      <p:bldP spid="115" grpId="0"/>
      <p:bldP spid="125" grpId="0"/>
      <p:bldP spid="126" grpId="0"/>
      <p:bldP spid="153" grpId="0"/>
      <p:bldP spid="154" grpId="0"/>
      <p:bldP spid="155" grpId="0"/>
      <p:bldP spid="76" grpId="0" animBg="1"/>
      <p:bldP spid="77" grpId="0" animBg="1"/>
      <p:bldP spid="78" grpId="0" animBg="1"/>
      <p:bldP spid="79" grpId="0" animBg="1"/>
      <p:bldP spid="80" grpId="0" animBg="1"/>
      <p:bldP spid="81" grpId="0" animBg="1"/>
      <p:bldP spid="87" grpId="0" animBg="1"/>
      <p:bldP spid="88" grpId="0" animBg="1"/>
      <p:bldP spid="89" grpId="0" animBg="1"/>
      <p:bldP spid="90" grpId="0" animBg="1"/>
      <p:bldP spid="91" grpId="0" animBg="1"/>
      <p:bldP spid="103" grpId="0" animBg="1"/>
      <p:bldP spid="116" grpId="0" animBg="1"/>
      <p:bldP spid="127" grpId="0" animBg="1"/>
      <p:bldP spid="138" grpId="0" animBg="1"/>
      <p:bldP spid="156" grpId="0" animBg="1"/>
      <p:bldP spid="157" grpId="0" animBg="1"/>
      <p:bldP spid="158" grpId="0" animBg="1"/>
      <p:bldP spid="159" grpId="0" animBg="1"/>
      <p:bldP spid="160" grpId="0" animBg="1"/>
      <p:bldP spid="190" grpId="0" animBg="1"/>
      <p:bldP spid="191" grpId="0" animBg="1"/>
      <p:bldP spid="192" grpId="0" animBg="1"/>
      <p:bldP spid="193" grpId="0" animBg="1"/>
      <p:bldP spid="194" grpId="0" animBg="1"/>
      <p:bldP spid="195" grpId="0" animBg="1"/>
      <p:bldP spid="196" grpId="0" animBg="1"/>
      <p:bldP spid="211" grpId="0"/>
      <p:bldP spid="212" grpId="0" animBg="1"/>
      <p:bldP spid="213" grpId="0" animBg="1"/>
      <p:bldP spid="214" grpId="0" animBg="1"/>
      <p:bldP spid="215" grpId="0" animBg="1"/>
      <p:bldP spid="216" grpId="0" animBg="1"/>
      <p:bldP spid="217" grpId="0" animBg="1"/>
      <p:bldP spid="218" grpId="0" animBg="1"/>
      <p:bldP spid="220" grpId="0" animBg="1"/>
      <p:bldP spid="222" grpId="0" animBg="1"/>
      <p:bldP spid="225" grpId="0" animBg="1"/>
    </p:bld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 name="Text Box 10">
            <a:extLst>
              <a:ext uri="{FF2B5EF4-FFF2-40B4-BE49-F238E27FC236}">
                <a16:creationId xmlns:a16="http://schemas.microsoft.com/office/drawing/2014/main" id="{42A0EB0B-46AA-4D43-B77C-49D6DC716BA0}"/>
              </a:ext>
            </a:extLst>
          </p:cNvPr>
          <p:cNvSpPr txBox="1">
            <a:spLocks noChangeArrowheads="1"/>
          </p:cNvSpPr>
          <p:nvPr/>
        </p:nvSpPr>
        <p:spPr bwMode="auto">
          <a:xfrm>
            <a:off x="2000070"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34738D"/>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35" name="Group 34">
            <a:extLst>
              <a:ext uri="{FF2B5EF4-FFF2-40B4-BE49-F238E27FC236}">
                <a16:creationId xmlns:a16="http://schemas.microsoft.com/office/drawing/2014/main" id="{B1FF62D0-38AA-4B88-914A-9C33A45EDE7F}"/>
              </a:ext>
            </a:extLst>
          </p:cNvPr>
          <p:cNvGrpSpPr>
            <a:grpSpLocks noChangeAspect="1"/>
          </p:cNvGrpSpPr>
          <p:nvPr/>
        </p:nvGrpSpPr>
        <p:grpSpPr>
          <a:xfrm rot="18750024" flipV="1">
            <a:off x="1488657"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36" name="Freeform 159">
              <a:extLst>
                <a:ext uri="{FF2B5EF4-FFF2-40B4-BE49-F238E27FC236}">
                  <a16:creationId xmlns:a16="http://schemas.microsoft.com/office/drawing/2014/main" id="{3C2E9028-FBB7-42F8-B00A-1DAC9587387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160">
              <a:extLst>
                <a:ext uri="{FF2B5EF4-FFF2-40B4-BE49-F238E27FC236}">
                  <a16:creationId xmlns:a16="http://schemas.microsoft.com/office/drawing/2014/main" id="{75894D7D-2C47-4F6F-9363-17FDCB072D13}"/>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161">
              <a:extLst>
                <a:ext uri="{FF2B5EF4-FFF2-40B4-BE49-F238E27FC236}">
                  <a16:creationId xmlns:a16="http://schemas.microsoft.com/office/drawing/2014/main" id="{99ECF350-F5F6-494C-A34B-95A50052194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34738D"/>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grpSp>
        <p:nvGrpSpPr>
          <p:cNvPr id="49" name="Group 48">
            <a:extLst>
              <a:ext uri="{FF2B5EF4-FFF2-40B4-BE49-F238E27FC236}">
                <a16:creationId xmlns:a16="http://schemas.microsoft.com/office/drawing/2014/main" id="{03D0B21A-E6FA-462F-85D3-D405B7C1268F}"/>
              </a:ext>
            </a:extLst>
          </p:cNvPr>
          <p:cNvGrpSpPr>
            <a:grpSpLocks noChangeAspect="1"/>
          </p:cNvGrpSpPr>
          <p:nvPr/>
        </p:nvGrpSpPr>
        <p:grpSpPr>
          <a:xfrm rot="13690311" flipV="1">
            <a:off x="346922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0" name="Freeform 159">
              <a:extLst>
                <a:ext uri="{FF2B5EF4-FFF2-40B4-BE49-F238E27FC236}">
                  <a16:creationId xmlns:a16="http://schemas.microsoft.com/office/drawing/2014/main" id="{7A57DB1B-C5A6-4DF8-8FBD-3117B6610B33}"/>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160">
              <a:extLst>
                <a:ext uri="{FF2B5EF4-FFF2-40B4-BE49-F238E27FC236}">
                  <a16:creationId xmlns:a16="http://schemas.microsoft.com/office/drawing/2014/main" id="{6A260EE8-4A97-4AF2-BBA8-BD66436AAD2E}"/>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161">
              <a:extLst>
                <a:ext uri="{FF2B5EF4-FFF2-40B4-BE49-F238E27FC236}">
                  <a16:creationId xmlns:a16="http://schemas.microsoft.com/office/drawing/2014/main" id="{E8FE50B6-35D2-4D18-839A-E050EFE56874}"/>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189A80"/>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55" name="Text Box 10">
            <a:extLst>
              <a:ext uri="{FF2B5EF4-FFF2-40B4-BE49-F238E27FC236}">
                <a16:creationId xmlns:a16="http://schemas.microsoft.com/office/drawing/2014/main" id="{C6895565-9410-4688-94A0-333D313475CC}"/>
              </a:ext>
            </a:extLst>
          </p:cNvPr>
          <p:cNvSpPr txBox="1">
            <a:spLocks noChangeArrowheads="1"/>
          </p:cNvSpPr>
          <p:nvPr/>
        </p:nvSpPr>
        <p:spPr bwMode="auto">
          <a:xfrm>
            <a:off x="412711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189A80"/>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56" name="Group 55">
            <a:extLst>
              <a:ext uri="{FF2B5EF4-FFF2-40B4-BE49-F238E27FC236}">
                <a16:creationId xmlns:a16="http://schemas.microsoft.com/office/drawing/2014/main" id="{F564A017-B101-4990-98C8-FF3AEC21B305}"/>
              </a:ext>
            </a:extLst>
          </p:cNvPr>
          <p:cNvGrpSpPr>
            <a:grpSpLocks noChangeAspect="1"/>
          </p:cNvGrpSpPr>
          <p:nvPr/>
        </p:nvGrpSpPr>
        <p:grpSpPr>
          <a:xfrm rot="13690311" flipV="1">
            <a:off x="7346903" y="1795892"/>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57" name="Freeform 159">
              <a:extLst>
                <a:ext uri="{FF2B5EF4-FFF2-40B4-BE49-F238E27FC236}">
                  <a16:creationId xmlns:a16="http://schemas.microsoft.com/office/drawing/2014/main" id="{D88024F8-3DA0-4924-8FA0-AA08DF6CE92F}"/>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160">
              <a:extLst>
                <a:ext uri="{FF2B5EF4-FFF2-40B4-BE49-F238E27FC236}">
                  <a16:creationId xmlns:a16="http://schemas.microsoft.com/office/drawing/2014/main" id="{4C9B281E-2B32-4522-8239-3DC63F1963B5}"/>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161">
              <a:extLst>
                <a:ext uri="{FF2B5EF4-FFF2-40B4-BE49-F238E27FC236}">
                  <a16:creationId xmlns:a16="http://schemas.microsoft.com/office/drawing/2014/main" id="{20947A7A-A785-4846-BED6-4B7A07CB114F}"/>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D34132"/>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0" name="Text Box 10">
            <a:extLst>
              <a:ext uri="{FF2B5EF4-FFF2-40B4-BE49-F238E27FC236}">
                <a16:creationId xmlns:a16="http://schemas.microsoft.com/office/drawing/2014/main" id="{4B81FFE1-3DBD-43B1-9550-100C1F4B8C3E}"/>
              </a:ext>
            </a:extLst>
          </p:cNvPr>
          <p:cNvSpPr txBox="1">
            <a:spLocks noChangeArrowheads="1"/>
          </p:cNvSpPr>
          <p:nvPr/>
        </p:nvSpPr>
        <p:spPr bwMode="auto">
          <a:xfrm>
            <a:off x="8004794" y="1189252"/>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D34132"/>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61" name="Text Box 10">
            <a:extLst>
              <a:ext uri="{FF2B5EF4-FFF2-40B4-BE49-F238E27FC236}">
                <a16:creationId xmlns:a16="http://schemas.microsoft.com/office/drawing/2014/main" id="{6EEC61A0-C851-4D9D-B7C3-0D9D0F849453}"/>
              </a:ext>
            </a:extLst>
          </p:cNvPr>
          <p:cNvSpPr txBox="1">
            <a:spLocks noChangeArrowheads="1"/>
          </p:cNvSpPr>
          <p:nvPr/>
        </p:nvSpPr>
        <p:spPr bwMode="auto">
          <a:xfrm>
            <a:off x="592951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EF9D2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2" name="Group 61">
            <a:extLst>
              <a:ext uri="{FF2B5EF4-FFF2-40B4-BE49-F238E27FC236}">
                <a16:creationId xmlns:a16="http://schemas.microsoft.com/office/drawing/2014/main" id="{3B849159-1145-4321-88E4-8C050A60467B}"/>
              </a:ext>
            </a:extLst>
          </p:cNvPr>
          <p:cNvGrpSpPr>
            <a:grpSpLocks noChangeAspect="1"/>
          </p:cNvGrpSpPr>
          <p:nvPr/>
        </p:nvGrpSpPr>
        <p:grpSpPr>
          <a:xfrm rot="18750024" flipV="1">
            <a:off x="541810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3" name="Freeform 159">
              <a:extLst>
                <a:ext uri="{FF2B5EF4-FFF2-40B4-BE49-F238E27FC236}">
                  <a16:creationId xmlns:a16="http://schemas.microsoft.com/office/drawing/2014/main" id="{F781AE31-13FA-476D-A62D-4A9576DF4030}"/>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160">
              <a:extLst>
                <a:ext uri="{FF2B5EF4-FFF2-40B4-BE49-F238E27FC236}">
                  <a16:creationId xmlns:a16="http://schemas.microsoft.com/office/drawing/2014/main" id="{B5040E79-513C-4871-A8E5-7B5F9F267586}"/>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5" name="Freeform 161">
              <a:extLst>
                <a:ext uri="{FF2B5EF4-FFF2-40B4-BE49-F238E27FC236}">
                  <a16:creationId xmlns:a16="http://schemas.microsoft.com/office/drawing/2014/main" id="{5C547D55-18B8-4A68-A913-C097E97BA673}"/>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EF9D2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dirty="0"/>
            </a:p>
          </p:txBody>
        </p:sp>
      </p:grpSp>
      <p:sp>
        <p:nvSpPr>
          <p:cNvPr id="66" name="Text Box 10">
            <a:extLst>
              <a:ext uri="{FF2B5EF4-FFF2-40B4-BE49-F238E27FC236}">
                <a16:creationId xmlns:a16="http://schemas.microsoft.com/office/drawing/2014/main" id="{C9ECFF3B-8CD3-42F4-8ACF-CE9DAE2549E5}"/>
              </a:ext>
            </a:extLst>
          </p:cNvPr>
          <p:cNvSpPr txBox="1">
            <a:spLocks noChangeArrowheads="1"/>
          </p:cNvSpPr>
          <p:nvPr/>
        </p:nvSpPr>
        <p:spPr bwMode="auto">
          <a:xfrm>
            <a:off x="9807199" y="5701718"/>
            <a:ext cx="2459439" cy="1046440"/>
          </a:xfrm>
          <a:prstGeom prst="rect">
            <a:avLst/>
          </a:prstGeom>
          <a:noFill/>
          <a:ln w="9525">
            <a:noFill/>
            <a:miter lim="800000"/>
            <a:headEnd/>
            <a:tailEnd/>
          </a:ln>
        </p:spPr>
        <p:txBody>
          <a:bodyPr wrap="square" lIns="60960" tIns="30480" rIns="60960" bIns="30480">
            <a:spAutoFit/>
          </a:bodyPr>
          <a:lstStyle/>
          <a:p>
            <a:r>
              <a:rPr lang="en-US" sz="1600" b="1" dirty="0">
                <a:solidFill>
                  <a:srgbClr val="564267"/>
                </a:solidFill>
                <a:latin typeface="Candara" panose="020E0502030303020204" pitchFamily="34" charset="0"/>
              </a:rPr>
              <a:t>LOREM IPSUM</a:t>
            </a:r>
          </a:p>
          <a:p>
            <a:r>
              <a:rPr lang="en-US" sz="12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67" name="Group 66">
            <a:extLst>
              <a:ext uri="{FF2B5EF4-FFF2-40B4-BE49-F238E27FC236}">
                <a16:creationId xmlns:a16="http://schemas.microsoft.com/office/drawing/2014/main" id="{475D6C5B-41AE-4D30-896D-111CA50AF073}"/>
              </a:ext>
            </a:extLst>
          </p:cNvPr>
          <p:cNvGrpSpPr>
            <a:grpSpLocks noChangeAspect="1"/>
          </p:cNvGrpSpPr>
          <p:nvPr/>
        </p:nvGrpSpPr>
        <p:grpSpPr>
          <a:xfrm rot="18750024" flipV="1">
            <a:off x="9295786" y="5341057"/>
            <a:ext cx="671194" cy="489120"/>
            <a:chOff x="1197648" y="1507211"/>
            <a:chExt cx="176455" cy="128588"/>
          </a:xfrm>
          <a:solidFill>
            <a:schemeClr val="bg1"/>
          </a:solidFill>
          <a:effectLst>
            <a:outerShdw blurRad="50800" dist="38100" dir="2700000" algn="tl" rotWithShape="0">
              <a:prstClr val="black">
                <a:alpha val="40000"/>
              </a:prstClr>
            </a:outerShdw>
          </a:effectLst>
        </p:grpSpPr>
        <p:sp>
          <p:nvSpPr>
            <p:cNvPr id="68" name="Freeform 159">
              <a:extLst>
                <a:ext uri="{FF2B5EF4-FFF2-40B4-BE49-F238E27FC236}">
                  <a16:creationId xmlns:a16="http://schemas.microsoft.com/office/drawing/2014/main" id="{28ECC5B0-358C-4216-83B3-B0B7B915E2BC}"/>
                </a:ext>
              </a:extLst>
            </p:cNvPr>
            <p:cNvSpPr>
              <a:spLocks/>
            </p:cNvSpPr>
            <p:nvPr/>
          </p:nvSpPr>
          <p:spPr bwMode="auto">
            <a:xfrm>
              <a:off x="1318540" y="1525366"/>
              <a:ext cx="55563" cy="106363"/>
            </a:xfrm>
            <a:custGeom>
              <a:avLst/>
              <a:gdLst/>
              <a:ahLst/>
              <a:cxnLst>
                <a:cxn ang="0">
                  <a:pos x="30" y="25"/>
                </a:cxn>
                <a:cxn ang="0">
                  <a:pos x="11" y="3"/>
                </a:cxn>
                <a:cxn ang="0">
                  <a:pos x="2" y="3"/>
                </a:cxn>
                <a:cxn ang="0">
                  <a:pos x="0" y="5"/>
                </a:cxn>
                <a:cxn ang="0">
                  <a:pos x="8" y="14"/>
                </a:cxn>
                <a:cxn ang="0">
                  <a:pos x="9" y="20"/>
                </a:cxn>
                <a:cxn ang="0">
                  <a:pos x="4" y="23"/>
                </a:cxn>
                <a:cxn ang="0">
                  <a:pos x="1" y="23"/>
                </a:cxn>
                <a:cxn ang="0">
                  <a:pos x="1" y="63"/>
                </a:cxn>
                <a:cxn ang="0">
                  <a:pos x="23" y="63"/>
                </a:cxn>
                <a:cxn ang="0">
                  <a:pos x="23" y="30"/>
                </a:cxn>
                <a:cxn ang="0">
                  <a:pos x="28" y="30"/>
                </a:cxn>
                <a:cxn ang="0">
                  <a:pos x="30" y="25"/>
                </a:cxn>
              </a:cxnLst>
              <a:rect l="0" t="0" r="r" b="b"/>
              <a:pathLst>
                <a:path w="33" h="63">
                  <a:moveTo>
                    <a:pt x="30" y="25"/>
                  </a:moveTo>
                  <a:cubicBezTo>
                    <a:pt x="11" y="3"/>
                    <a:pt x="11" y="3"/>
                    <a:pt x="11" y="3"/>
                  </a:cubicBezTo>
                  <a:cubicBezTo>
                    <a:pt x="8" y="0"/>
                    <a:pt x="5" y="0"/>
                    <a:pt x="2" y="3"/>
                  </a:cubicBezTo>
                  <a:cubicBezTo>
                    <a:pt x="0" y="5"/>
                    <a:pt x="0" y="5"/>
                    <a:pt x="0" y="5"/>
                  </a:cubicBezTo>
                  <a:cubicBezTo>
                    <a:pt x="8" y="14"/>
                    <a:pt x="8" y="14"/>
                    <a:pt x="8" y="14"/>
                  </a:cubicBezTo>
                  <a:cubicBezTo>
                    <a:pt x="10" y="17"/>
                    <a:pt x="10" y="19"/>
                    <a:pt x="9" y="20"/>
                  </a:cubicBezTo>
                  <a:cubicBezTo>
                    <a:pt x="9" y="21"/>
                    <a:pt x="8" y="23"/>
                    <a:pt x="4" y="23"/>
                  </a:cubicBezTo>
                  <a:cubicBezTo>
                    <a:pt x="1" y="23"/>
                    <a:pt x="1" y="23"/>
                    <a:pt x="1" y="23"/>
                  </a:cubicBezTo>
                  <a:cubicBezTo>
                    <a:pt x="1" y="63"/>
                    <a:pt x="1" y="63"/>
                    <a:pt x="1" y="63"/>
                  </a:cubicBezTo>
                  <a:cubicBezTo>
                    <a:pt x="23" y="63"/>
                    <a:pt x="23" y="63"/>
                    <a:pt x="23" y="63"/>
                  </a:cubicBezTo>
                  <a:cubicBezTo>
                    <a:pt x="23" y="30"/>
                    <a:pt x="23" y="30"/>
                    <a:pt x="23" y="30"/>
                  </a:cubicBezTo>
                  <a:cubicBezTo>
                    <a:pt x="28" y="30"/>
                    <a:pt x="28" y="30"/>
                    <a:pt x="28" y="30"/>
                  </a:cubicBezTo>
                  <a:cubicBezTo>
                    <a:pt x="31" y="30"/>
                    <a:pt x="33" y="28"/>
                    <a:pt x="30" y="25"/>
                  </a:cubicBez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69" name="Freeform 160">
              <a:extLst>
                <a:ext uri="{FF2B5EF4-FFF2-40B4-BE49-F238E27FC236}">
                  <a16:creationId xmlns:a16="http://schemas.microsoft.com/office/drawing/2014/main" id="{672AEBA8-07E0-4AD6-AF60-2A471A60B2B9}"/>
                </a:ext>
              </a:extLst>
            </p:cNvPr>
            <p:cNvSpPr>
              <a:spLocks/>
            </p:cNvSpPr>
            <p:nvPr/>
          </p:nvSpPr>
          <p:spPr bwMode="auto">
            <a:xfrm>
              <a:off x="1197648" y="1525811"/>
              <a:ext cx="55563" cy="106363"/>
            </a:xfrm>
            <a:custGeom>
              <a:avLst/>
              <a:gdLst/>
              <a:ahLst/>
              <a:cxnLst>
                <a:cxn ang="0">
                  <a:pos x="32" y="63"/>
                </a:cxn>
                <a:cxn ang="0">
                  <a:pos x="32" y="23"/>
                </a:cxn>
                <a:cxn ang="0">
                  <a:pos x="29" y="23"/>
                </a:cxn>
                <a:cxn ang="0">
                  <a:pos x="23" y="20"/>
                </a:cxn>
                <a:cxn ang="0">
                  <a:pos x="25" y="14"/>
                </a:cxn>
                <a:cxn ang="0">
                  <a:pos x="33" y="5"/>
                </a:cxn>
                <a:cxn ang="0">
                  <a:pos x="31" y="3"/>
                </a:cxn>
                <a:cxn ang="0">
                  <a:pos x="22" y="3"/>
                </a:cxn>
                <a:cxn ang="0">
                  <a:pos x="3" y="25"/>
                </a:cxn>
                <a:cxn ang="0">
                  <a:pos x="5" y="30"/>
                </a:cxn>
                <a:cxn ang="0">
                  <a:pos x="10" y="30"/>
                </a:cxn>
                <a:cxn ang="0">
                  <a:pos x="10" y="63"/>
                </a:cxn>
                <a:cxn ang="0">
                  <a:pos x="32" y="63"/>
                </a:cxn>
              </a:cxnLst>
              <a:rect l="0" t="0" r="r" b="b"/>
              <a:pathLst>
                <a:path w="33" h="63">
                  <a:moveTo>
                    <a:pt x="32" y="63"/>
                  </a:moveTo>
                  <a:cubicBezTo>
                    <a:pt x="32" y="23"/>
                    <a:pt x="32" y="23"/>
                    <a:pt x="32" y="23"/>
                  </a:cubicBezTo>
                  <a:cubicBezTo>
                    <a:pt x="29" y="23"/>
                    <a:pt x="29" y="23"/>
                    <a:pt x="29" y="23"/>
                  </a:cubicBezTo>
                  <a:cubicBezTo>
                    <a:pt x="25" y="23"/>
                    <a:pt x="24" y="21"/>
                    <a:pt x="23" y="20"/>
                  </a:cubicBezTo>
                  <a:cubicBezTo>
                    <a:pt x="23" y="19"/>
                    <a:pt x="23" y="17"/>
                    <a:pt x="25" y="14"/>
                  </a:cubicBezTo>
                  <a:cubicBezTo>
                    <a:pt x="33" y="5"/>
                    <a:pt x="33" y="5"/>
                    <a:pt x="33" y="5"/>
                  </a:cubicBezTo>
                  <a:cubicBezTo>
                    <a:pt x="31" y="3"/>
                    <a:pt x="31" y="3"/>
                    <a:pt x="31" y="3"/>
                  </a:cubicBezTo>
                  <a:cubicBezTo>
                    <a:pt x="28" y="0"/>
                    <a:pt x="25" y="0"/>
                    <a:pt x="22" y="3"/>
                  </a:cubicBezTo>
                  <a:cubicBezTo>
                    <a:pt x="3" y="25"/>
                    <a:pt x="3" y="25"/>
                    <a:pt x="3" y="25"/>
                  </a:cubicBezTo>
                  <a:cubicBezTo>
                    <a:pt x="0" y="28"/>
                    <a:pt x="1" y="30"/>
                    <a:pt x="5" y="30"/>
                  </a:cubicBezTo>
                  <a:cubicBezTo>
                    <a:pt x="10" y="30"/>
                    <a:pt x="10" y="30"/>
                    <a:pt x="10" y="30"/>
                  </a:cubicBezTo>
                  <a:cubicBezTo>
                    <a:pt x="10" y="63"/>
                    <a:pt x="10" y="63"/>
                    <a:pt x="10" y="63"/>
                  </a:cubicBezTo>
                  <a:lnTo>
                    <a:pt x="32" y="63"/>
                  </a:lnTo>
                  <a:close/>
                </a:path>
              </a:pathLst>
            </a:custGeom>
            <a:solidFill>
              <a:srgbClr val="4C4F54"/>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sp>
          <p:nvSpPr>
            <p:cNvPr id="70" name="Freeform 161">
              <a:extLst>
                <a:ext uri="{FF2B5EF4-FFF2-40B4-BE49-F238E27FC236}">
                  <a16:creationId xmlns:a16="http://schemas.microsoft.com/office/drawing/2014/main" id="{AA83E616-32D3-4853-9696-A02A1228E459}"/>
                </a:ext>
              </a:extLst>
            </p:cNvPr>
            <p:cNvSpPr>
              <a:spLocks/>
            </p:cNvSpPr>
            <p:nvPr/>
          </p:nvSpPr>
          <p:spPr bwMode="auto">
            <a:xfrm>
              <a:off x="1241203" y="1507211"/>
              <a:ext cx="88900" cy="128588"/>
            </a:xfrm>
            <a:custGeom>
              <a:avLst/>
              <a:gdLst/>
              <a:ahLst/>
              <a:cxnLst>
                <a:cxn ang="0">
                  <a:pos x="43" y="77"/>
                </a:cxn>
                <a:cxn ang="0">
                  <a:pos x="43" y="30"/>
                </a:cxn>
                <a:cxn ang="0">
                  <a:pos x="48" y="30"/>
                </a:cxn>
                <a:cxn ang="0">
                  <a:pos x="50" y="25"/>
                </a:cxn>
                <a:cxn ang="0">
                  <a:pos x="31" y="2"/>
                </a:cxn>
                <a:cxn ang="0">
                  <a:pos x="26" y="0"/>
                </a:cxn>
                <a:cxn ang="0">
                  <a:pos x="22" y="2"/>
                </a:cxn>
                <a:cxn ang="0">
                  <a:pos x="3" y="25"/>
                </a:cxn>
                <a:cxn ang="0">
                  <a:pos x="5" y="30"/>
                </a:cxn>
                <a:cxn ang="0">
                  <a:pos x="10" y="30"/>
                </a:cxn>
                <a:cxn ang="0">
                  <a:pos x="10" y="77"/>
                </a:cxn>
                <a:cxn ang="0">
                  <a:pos x="43" y="77"/>
                </a:cxn>
              </a:cxnLst>
              <a:rect l="0" t="0" r="r" b="b"/>
              <a:pathLst>
                <a:path w="53" h="77">
                  <a:moveTo>
                    <a:pt x="43" y="77"/>
                  </a:moveTo>
                  <a:cubicBezTo>
                    <a:pt x="43" y="30"/>
                    <a:pt x="43" y="30"/>
                    <a:pt x="43" y="30"/>
                  </a:cubicBezTo>
                  <a:cubicBezTo>
                    <a:pt x="48" y="30"/>
                    <a:pt x="48" y="30"/>
                    <a:pt x="48" y="30"/>
                  </a:cubicBezTo>
                  <a:cubicBezTo>
                    <a:pt x="52" y="30"/>
                    <a:pt x="53" y="27"/>
                    <a:pt x="50" y="25"/>
                  </a:cubicBezTo>
                  <a:cubicBezTo>
                    <a:pt x="31" y="2"/>
                    <a:pt x="31" y="2"/>
                    <a:pt x="31" y="2"/>
                  </a:cubicBezTo>
                  <a:cubicBezTo>
                    <a:pt x="30" y="1"/>
                    <a:pt x="28" y="0"/>
                    <a:pt x="26" y="0"/>
                  </a:cubicBezTo>
                  <a:cubicBezTo>
                    <a:pt x="25" y="0"/>
                    <a:pt x="23" y="1"/>
                    <a:pt x="22" y="2"/>
                  </a:cubicBezTo>
                  <a:cubicBezTo>
                    <a:pt x="3" y="25"/>
                    <a:pt x="3" y="25"/>
                    <a:pt x="3" y="25"/>
                  </a:cubicBezTo>
                  <a:cubicBezTo>
                    <a:pt x="0" y="27"/>
                    <a:pt x="1" y="30"/>
                    <a:pt x="5" y="30"/>
                  </a:cubicBezTo>
                  <a:cubicBezTo>
                    <a:pt x="10" y="30"/>
                    <a:pt x="10" y="30"/>
                    <a:pt x="10" y="30"/>
                  </a:cubicBezTo>
                  <a:cubicBezTo>
                    <a:pt x="10" y="77"/>
                    <a:pt x="10" y="77"/>
                    <a:pt x="10" y="77"/>
                  </a:cubicBezTo>
                  <a:lnTo>
                    <a:pt x="43" y="77"/>
                  </a:lnTo>
                  <a:close/>
                </a:path>
              </a:pathLst>
            </a:custGeom>
            <a:solidFill>
              <a:srgbClr val="564267"/>
            </a:solidFill>
            <a:ln w="9525">
              <a:noFill/>
              <a:round/>
              <a:headEnd/>
              <a:tailEnd/>
            </a:ln>
            <a:effectLst>
              <a:outerShdw blurRad="50800" dist="38100" dir="18900000" algn="bl" rotWithShape="0">
                <a:prstClr val="black">
                  <a:alpha val="40000"/>
                </a:prstClr>
              </a:outerShdw>
            </a:effectLst>
            <a:scene3d>
              <a:camera prst="orthographicFront"/>
              <a:lightRig rig="threePt" dir="t"/>
            </a:scene3d>
            <a:sp3d>
              <a:bevelT w="152400" h="50800" prst="softRound"/>
            </a:sp3d>
          </p:spPr>
          <p:txBody>
            <a:bodyPr vert="horz" wrap="square" lIns="121920" tIns="60960" rIns="121920" bIns="60960" numCol="1" anchor="t" anchorCtr="0" compatLnSpc="1">
              <a:prstTxWarp prst="textNoShape">
                <a:avLst/>
              </a:prstTxWarp>
            </a:bodyPr>
            <a:lstStyle/>
            <a:p>
              <a:endParaRPr lang="en-US" sz="2400"/>
            </a:p>
          </p:txBody>
        </p:sp>
      </p:grpSp>
      <p:sp>
        <p:nvSpPr>
          <p:cNvPr id="71" name="TextBox 70">
            <a:extLst>
              <a:ext uri="{FF2B5EF4-FFF2-40B4-BE49-F238E27FC236}">
                <a16:creationId xmlns:a16="http://schemas.microsoft.com/office/drawing/2014/main" id="{E06349A8-8D11-4E27-B8B5-2F3365F840C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0" name="Group 9">
            <a:extLst>
              <a:ext uri="{FF2B5EF4-FFF2-40B4-BE49-F238E27FC236}">
                <a16:creationId xmlns:a16="http://schemas.microsoft.com/office/drawing/2014/main" id="{BBA479A6-A945-43DB-93A1-D9566CC7EBAC}"/>
              </a:ext>
            </a:extLst>
          </p:cNvPr>
          <p:cNvGrpSpPr/>
          <p:nvPr/>
        </p:nvGrpSpPr>
        <p:grpSpPr>
          <a:xfrm>
            <a:off x="381000" y="2867222"/>
            <a:ext cx="2616749" cy="2619178"/>
            <a:chOff x="381000" y="2867222"/>
            <a:chExt cx="2616749" cy="2619178"/>
          </a:xfrm>
          <a:effectLst>
            <a:outerShdw blurRad="50800" dist="38100" dir="13500000" algn="br" rotWithShape="0">
              <a:prstClr val="black">
                <a:alpha val="40000"/>
              </a:prstClr>
            </a:outerShdw>
          </a:effectLst>
        </p:grpSpPr>
        <p:sp>
          <p:nvSpPr>
            <p:cNvPr id="2125" name="Freeform 77"/>
            <p:cNvSpPr>
              <a:spLocks/>
            </p:cNvSpPr>
            <p:nvPr/>
          </p:nvSpPr>
          <p:spPr bwMode="auto">
            <a:xfrm rot="5400000">
              <a:off x="379786"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34738D"/>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2" name="Oval 71">
              <a:extLst>
                <a:ext uri="{FF2B5EF4-FFF2-40B4-BE49-F238E27FC236}">
                  <a16:creationId xmlns:a16="http://schemas.microsoft.com/office/drawing/2014/main" id="{1FC3DC4D-A874-4BB5-A354-2EFF546E6793}"/>
                </a:ext>
              </a:extLst>
            </p:cNvPr>
            <p:cNvSpPr>
              <a:spLocks noChangeAspect="1"/>
            </p:cNvSpPr>
            <p:nvPr/>
          </p:nvSpPr>
          <p:spPr>
            <a:xfrm>
              <a:off x="1661018" y="417681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1</a:t>
              </a:r>
            </a:p>
          </p:txBody>
        </p:sp>
      </p:grpSp>
      <p:sp>
        <p:nvSpPr>
          <p:cNvPr id="77" name="Text Box 10">
            <a:extLst>
              <a:ext uri="{FF2B5EF4-FFF2-40B4-BE49-F238E27FC236}">
                <a16:creationId xmlns:a16="http://schemas.microsoft.com/office/drawing/2014/main" id="{98A92153-551E-4577-BAB0-0C98CF1856A9}"/>
              </a:ext>
            </a:extLst>
          </p:cNvPr>
          <p:cNvSpPr txBox="1">
            <a:spLocks noChangeArrowheads="1"/>
          </p:cNvSpPr>
          <p:nvPr/>
        </p:nvSpPr>
        <p:spPr bwMode="auto">
          <a:xfrm>
            <a:off x="1028006" y="3642727"/>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$287</a:t>
            </a:r>
          </a:p>
        </p:txBody>
      </p:sp>
      <p:grpSp>
        <p:nvGrpSpPr>
          <p:cNvPr id="14" name="Group 13">
            <a:extLst>
              <a:ext uri="{FF2B5EF4-FFF2-40B4-BE49-F238E27FC236}">
                <a16:creationId xmlns:a16="http://schemas.microsoft.com/office/drawing/2014/main" id="{F944DB1C-1E6D-4380-927E-E132BD77ED03}"/>
              </a:ext>
            </a:extLst>
          </p:cNvPr>
          <p:cNvGrpSpPr/>
          <p:nvPr/>
        </p:nvGrpSpPr>
        <p:grpSpPr>
          <a:xfrm>
            <a:off x="2314373" y="2184170"/>
            <a:ext cx="2619177" cy="2616750"/>
            <a:chOff x="2314373" y="2184170"/>
            <a:chExt cx="2619177" cy="2616750"/>
          </a:xfrm>
          <a:effectLst>
            <a:outerShdw blurRad="50800" dist="38100" dir="13500000" algn="br" rotWithShape="0">
              <a:prstClr val="black">
                <a:alpha val="40000"/>
              </a:prstClr>
            </a:outerShdw>
          </a:effectLst>
        </p:grpSpPr>
        <p:sp>
          <p:nvSpPr>
            <p:cNvPr id="27" name="Freeform 77">
              <a:extLst>
                <a:ext uri="{FF2B5EF4-FFF2-40B4-BE49-F238E27FC236}">
                  <a16:creationId xmlns:a16="http://schemas.microsoft.com/office/drawing/2014/main" id="{9C42CACD-2CAE-4AE2-BC08-62081C860D3A}"/>
                </a:ext>
              </a:extLst>
            </p:cNvPr>
            <p:cNvSpPr>
              <a:spLocks/>
            </p:cNvSpPr>
            <p:nvPr/>
          </p:nvSpPr>
          <p:spPr bwMode="auto">
            <a:xfrm>
              <a:off x="2314373" y="2184170"/>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189A80"/>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3" name="Oval 72">
              <a:extLst>
                <a:ext uri="{FF2B5EF4-FFF2-40B4-BE49-F238E27FC236}">
                  <a16:creationId xmlns:a16="http://schemas.microsoft.com/office/drawing/2014/main" id="{10BAF6AA-97B7-4EE8-8F61-C6B058BBA537}"/>
                </a:ext>
              </a:extLst>
            </p:cNvPr>
            <p:cNvSpPr>
              <a:spLocks noChangeAspect="1"/>
            </p:cNvSpPr>
            <p:nvPr/>
          </p:nvSpPr>
          <p:spPr>
            <a:xfrm>
              <a:off x="3631523" y="3004616"/>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2</a:t>
              </a:r>
            </a:p>
          </p:txBody>
        </p:sp>
      </p:grpSp>
      <p:sp>
        <p:nvSpPr>
          <p:cNvPr id="78" name="Text Box 10">
            <a:extLst>
              <a:ext uri="{FF2B5EF4-FFF2-40B4-BE49-F238E27FC236}">
                <a16:creationId xmlns:a16="http://schemas.microsoft.com/office/drawing/2014/main" id="{79CDF5A4-551F-4E1A-893D-D77A933E6529}"/>
              </a:ext>
            </a:extLst>
          </p:cNvPr>
          <p:cNvSpPr txBox="1">
            <a:spLocks noChangeArrowheads="1"/>
          </p:cNvSpPr>
          <p:nvPr/>
        </p:nvSpPr>
        <p:spPr bwMode="auto">
          <a:xfrm>
            <a:off x="2953111" y="3589112"/>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$183</a:t>
            </a:r>
          </a:p>
        </p:txBody>
      </p:sp>
      <p:grpSp>
        <p:nvGrpSpPr>
          <p:cNvPr id="15" name="Group 14">
            <a:extLst>
              <a:ext uri="{FF2B5EF4-FFF2-40B4-BE49-F238E27FC236}">
                <a16:creationId xmlns:a16="http://schemas.microsoft.com/office/drawing/2014/main" id="{7020679E-39A4-4EA3-9FAF-C8ABEAF81309}"/>
              </a:ext>
            </a:extLst>
          </p:cNvPr>
          <p:cNvGrpSpPr/>
          <p:nvPr/>
        </p:nvGrpSpPr>
        <p:grpSpPr>
          <a:xfrm>
            <a:off x="4244333" y="2867222"/>
            <a:ext cx="2616749" cy="2619178"/>
            <a:chOff x="4244333" y="2867222"/>
            <a:chExt cx="2616749" cy="2619178"/>
          </a:xfrm>
          <a:effectLst>
            <a:outerShdw blurRad="50800" dist="38100" dir="13500000" algn="br" rotWithShape="0">
              <a:prstClr val="black">
                <a:alpha val="40000"/>
              </a:prstClr>
            </a:outerShdw>
          </a:effectLst>
        </p:grpSpPr>
        <p:sp>
          <p:nvSpPr>
            <p:cNvPr id="26" name="Freeform 77">
              <a:extLst>
                <a:ext uri="{FF2B5EF4-FFF2-40B4-BE49-F238E27FC236}">
                  <a16:creationId xmlns:a16="http://schemas.microsoft.com/office/drawing/2014/main" id="{BFFE3F1D-AE44-431D-9B78-A5503D7D1C39}"/>
                </a:ext>
              </a:extLst>
            </p:cNvPr>
            <p:cNvSpPr>
              <a:spLocks/>
            </p:cNvSpPr>
            <p:nvPr/>
          </p:nvSpPr>
          <p:spPr bwMode="auto">
            <a:xfrm rot="5400000">
              <a:off x="4243119"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EF9D2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4" name="Oval 73">
              <a:extLst>
                <a:ext uri="{FF2B5EF4-FFF2-40B4-BE49-F238E27FC236}">
                  <a16:creationId xmlns:a16="http://schemas.microsoft.com/office/drawing/2014/main" id="{B1CD81D2-14D8-46CB-93C2-BF1B30C0115F}"/>
                </a:ext>
              </a:extLst>
            </p:cNvPr>
            <p:cNvSpPr>
              <a:spLocks noChangeAspect="1"/>
            </p:cNvSpPr>
            <p:nvPr/>
          </p:nvSpPr>
          <p:spPr>
            <a:xfrm>
              <a:off x="5550808" y="4177720"/>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3</a:t>
              </a:r>
            </a:p>
          </p:txBody>
        </p:sp>
      </p:grpSp>
      <p:sp>
        <p:nvSpPr>
          <p:cNvPr id="79" name="Text Box 10">
            <a:extLst>
              <a:ext uri="{FF2B5EF4-FFF2-40B4-BE49-F238E27FC236}">
                <a16:creationId xmlns:a16="http://schemas.microsoft.com/office/drawing/2014/main" id="{B90974B0-A05F-44BC-90CC-D05CA4F89993}"/>
              </a:ext>
            </a:extLst>
          </p:cNvPr>
          <p:cNvSpPr txBox="1">
            <a:spLocks noChangeArrowheads="1"/>
          </p:cNvSpPr>
          <p:nvPr/>
        </p:nvSpPr>
        <p:spPr bwMode="auto">
          <a:xfrm>
            <a:off x="4878890" y="3630524"/>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$529</a:t>
            </a:r>
          </a:p>
        </p:txBody>
      </p:sp>
      <p:grpSp>
        <p:nvGrpSpPr>
          <p:cNvPr id="20" name="Group 19">
            <a:extLst>
              <a:ext uri="{FF2B5EF4-FFF2-40B4-BE49-F238E27FC236}">
                <a16:creationId xmlns:a16="http://schemas.microsoft.com/office/drawing/2014/main" id="{98287B15-0BC4-44F9-9816-BEFF04D81843}"/>
              </a:ext>
            </a:extLst>
          </p:cNvPr>
          <p:cNvGrpSpPr/>
          <p:nvPr/>
        </p:nvGrpSpPr>
        <p:grpSpPr>
          <a:xfrm>
            <a:off x="6169439" y="2179424"/>
            <a:ext cx="2619177" cy="2616750"/>
            <a:chOff x="6169439" y="2179424"/>
            <a:chExt cx="2619177" cy="2616750"/>
          </a:xfrm>
          <a:effectLst>
            <a:outerShdw blurRad="50800" dist="38100" dir="13500000" algn="br" rotWithShape="0">
              <a:prstClr val="black">
                <a:alpha val="40000"/>
              </a:prstClr>
            </a:outerShdw>
          </a:effectLst>
        </p:grpSpPr>
        <p:sp>
          <p:nvSpPr>
            <p:cNvPr id="28" name="Freeform 77">
              <a:extLst>
                <a:ext uri="{FF2B5EF4-FFF2-40B4-BE49-F238E27FC236}">
                  <a16:creationId xmlns:a16="http://schemas.microsoft.com/office/drawing/2014/main" id="{C656911E-9FC3-4869-B6EE-DFCF8ACDA4F8}"/>
                </a:ext>
              </a:extLst>
            </p:cNvPr>
            <p:cNvSpPr>
              <a:spLocks/>
            </p:cNvSpPr>
            <p:nvPr/>
          </p:nvSpPr>
          <p:spPr bwMode="auto">
            <a:xfrm>
              <a:off x="6169439" y="2179424"/>
              <a:ext cx="2619177" cy="2616750"/>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D34132"/>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5" name="Oval 74">
              <a:extLst>
                <a:ext uri="{FF2B5EF4-FFF2-40B4-BE49-F238E27FC236}">
                  <a16:creationId xmlns:a16="http://schemas.microsoft.com/office/drawing/2014/main" id="{D502FDC4-7E29-4F9C-9B64-CE56AB64C2C8}"/>
                </a:ext>
              </a:extLst>
            </p:cNvPr>
            <p:cNvSpPr>
              <a:spLocks noChangeAspect="1"/>
            </p:cNvSpPr>
            <p:nvPr/>
          </p:nvSpPr>
          <p:spPr>
            <a:xfrm>
              <a:off x="7501815" y="303059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4</a:t>
              </a:r>
            </a:p>
          </p:txBody>
        </p:sp>
      </p:grpSp>
      <p:sp>
        <p:nvSpPr>
          <p:cNvPr id="80" name="Text Box 10">
            <a:extLst>
              <a:ext uri="{FF2B5EF4-FFF2-40B4-BE49-F238E27FC236}">
                <a16:creationId xmlns:a16="http://schemas.microsoft.com/office/drawing/2014/main" id="{A6E0F93A-EA4F-4D55-AAB0-2CFF5D7DEB3A}"/>
              </a:ext>
            </a:extLst>
          </p:cNvPr>
          <p:cNvSpPr txBox="1">
            <a:spLocks noChangeArrowheads="1"/>
          </p:cNvSpPr>
          <p:nvPr/>
        </p:nvSpPr>
        <p:spPr bwMode="auto">
          <a:xfrm>
            <a:off x="6812892" y="3557006"/>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$405</a:t>
            </a:r>
          </a:p>
        </p:txBody>
      </p:sp>
      <p:grpSp>
        <p:nvGrpSpPr>
          <p:cNvPr id="82" name="Group 81">
            <a:extLst>
              <a:ext uri="{FF2B5EF4-FFF2-40B4-BE49-F238E27FC236}">
                <a16:creationId xmlns:a16="http://schemas.microsoft.com/office/drawing/2014/main" id="{4B1D9AEC-A931-4C80-A259-DC7EA6D5D496}"/>
              </a:ext>
            </a:extLst>
          </p:cNvPr>
          <p:cNvGrpSpPr/>
          <p:nvPr/>
        </p:nvGrpSpPr>
        <p:grpSpPr>
          <a:xfrm>
            <a:off x="8096971" y="2867222"/>
            <a:ext cx="2616749" cy="2619178"/>
            <a:chOff x="8096971" y="2867222"/>
            <a:chExt cx="2616749" cy="2619178"/>
          </a:xfrm>
          <a:effectLst>
            <a:outerShdw blurRad="50800" dist="38100" dir="13500000" algn="br" rotWithShape="0">
              <a:prstClr val="black">
                <a:alpha val="40000"/>
              </a:prstClr>
            </a:outerShdw>
          </a:effectLst>
        </p:grpSpPr>
        <p:sp>
          <p:nvSpPr>
            <p:cNvPr id="16" name="Freeform 77"/>
            <p:cNvSpPr>
              <a:spLocks/>
            </p:cNvSpPr>
            <p:nvPr/>
          </p:nvSpPr>
          <p:spPr bwMode="auto">
            <a:xfrm rot="5400000">
              <a:off x="8095757" y="2868436"/>
              <a:ext cx="2619178" cy="2616749"/>
            </a:xfrm>
            <a:custGeom>
              <a:avLst/>
              <a:gdLst/>
              <a:ahLst/>
              <a:cxnLst>
                <a:cxn ang="0">
                  <a:pos x="183" y="216"/>
                </a:cxn>
                <a:cxn ang="0">
                  <a:pos x="256" y="180"/>
                </a:cxn>
                <a:cxn ang="0">
                  <a:pos x="217" y="88"/>
                </a:cxn>
                <a:cxn ang="0">
                  <a:pos x="385" y="88"/>
                </a:cxn>
                <a:cxn ang="0">
                  <a:pos x="347" y="180"/>
                </a:cxn>
                <a:cxn ang="0">
                  <a:pos x="420" y="216"/>
                </a:cxn>
                <a:cxn ang="0">
                  <a:pos x="603" y="216"/>
                </a:cxn>
                <a:cxn ang="0">
                  <a:pos x="603" y="399"/>
                </a:cxn>
                <a:cxn ang="0">
                  <a:pos x="638" y="472"/>
                </a:cxn>
                <a:cxn ang="0">
                  <a:pos x="731" y="433"/>
                </a:cxn>
                <a:cxn ang="0">
                  <a:pos x="731" y="601"/>
                </a:cxn>
                <a:cxn ang="0">
                  <a:pos x="638" y="563"/>
                </a:cxn>
                <a:cxn ang="0">
                  <a:pos x="603" y="636"/>
                </a:cxn>
                <a:cxn ang="0">
                  <a:pos x="603" y="819"/>
                </a:cxn>
                <a:cxn ang="0">
                  <a:pos x="420" y="819"/>
                </a:cxn>
                <a:cxn ang="0">
                  <a:pos x="347" y="784"/>
                </a:cxn>
                <a:cxn ang="0">
                  <a:pos x="385" y="691"/>
                </a:cxn>
                <a:cxn ang="0">
                  <a:pos x="217" y="691"/>
                </a:cxn>
                <a:cxn ang="0">
                  <a:pos x="256" y="784"/>
                </a:cxn>
                <a:cxn ang="0">
                  <a:pos x="183" y="819"/>
                </a:cxn>
                <a:cxn ang="0">
                  <a:pos x="0" y="819"/>
                </a:cxn>
                <a:cxn ang="0">
                  <a:pos x="0" y="636"/>
                </a:cxn>
                <a:cxn ang="0">
                  <a:pos x="35" y="563"/>
                </a:cxn>
                <a:cxn ang="0">
                  <a:pos x="128" y="601"/>
                </a:cxn>
                <a:cxn ang="0">
                  <a:pos x="128" y="433"/>
                </a:cxn>
                <a:cxn ang="0">
                  <a:pos x="35" y="472"/>
                </a:cxn>
                <a:cxn ang="0">
                  <a:pos x="0" y="399"/>
                </a:cxn>
                <a:cxn ang="0">
                  <a:pos x="0" y="216"/>
                </a:cxn>
                <a:cxn ang="0">
                  <a:pos x="183" y="216"/>
                </a:cxn>
              </a:cxnLst>
              <a:rect l="0" t="0" r="r" b="b"/>
              <a:pathLst>
                <a:path w="819" h="819">
                  <a:moveTo>
                    <a:pt x="183" y="216"/>
                  </a:moveTo>
                  <a:cubicBezTo>
                    <a:pt x="249" y="216"/>
                    <a:pt x="264" y="200"/>
                    <a:pt x="256" y="180"/>
                  </a:cubicBezTo>
                  <a:cubicBezTo>
                    <a:pt x="239" y="144"/>
                    <a:pt x="209" y="139"/>
                    <a:pt x="217" y="88"/>
                  </a:cubicBezTo>
                  <a:cubicBezTo>
                    <a:pt x="231" y="0"/>
                    <a:pt x="372" y="0"/>
                    <a:pt x="385" y="88"/>
                  </a:cubicBezTo>
                  <a:cubicBezTo>
                    <a:pt x="393" y="139"/>
                    <a:pt x="364" y="144"/>
                    <a:pt x="347" y="180"/>
                  </a:cubicBezTo>
                  <a:cubicBezTo>
                    <a:pt x="338" y="200"/>
                    <a:pt x="354" y="216"/>
                    <a:pt x="420" y="216"/>
                  </a:cubicBezTo>
                  <a:cubicBezTo>
                    <a:pt x="603" y="216"/>
                    <a:pt x="603" y="216"/>
                    <a:pt x="603" y="216"/>
                  </a:cubicBezTo>
                  <a:cubicBezTo>
                    <a:pt x="603" y="399"/>
                    <a:pt x="603" y="399"/>
                    <a:pt x="603" y="399"/>
                  </a:cubicBezTo>
                  <a:cubicBezTo>
                    <a:pt x="603" y="465"/>
                    <a:pt x="619" y="480"/>
                    <a:pt x="638" y="472"/>
                  </a:cubicBezTo>
                  <a:cubicBezTo>
                    <a:pt x="675" y="455"/>
                    <a:pt x="680" y="425"/>
                    <a:pt x="731" y="433"/>
                  </a:cubicBezTo>
                  <a:cubicBezTo>
                    <a:pt x="819" y="447"/>
                    <a:pt x="819" y="588"/>
                    <a:pt x="731" y="601"/>
                  </a:cubicBezTo>
                  <a:cubicBezTo>
                    <a:pt x="680" y="609"/>
                    <a:pt x="675" y="580"/>
                    <a:pt x="638" y="563"/>
                  </a:cubicBezTo>
                  <a:cubicBezTo>
                    <a:pt x="619" y="554"/>
                    <a:pt x="603" y="570"/>
                    <a:pt x="603" y="636"/>
                  </a:cubicBezTo>
                  <a:cubicBezTo>
                    <a:pt x="603" y="819"/>
                    <a:pt x="603" y="819"/>
                    <a:pt x="603" y="819"/>
                  </a:cubicBezTo>
                  <a:cubicBezTo>
                    <a:pt x="420" y="819"/>
                    <a:pt x="420" y="819"/>
                    <a:pt x="420" y="819"/>
                  </a:cubicBezTo>
                  <a:cubicBezTo>
                    <a:pt x="354" y="819"/>
                    <a:pt x="338" y="803"/>
                    <a:pt x="347" y="784"/>
                  </a:cubicBezTo>
                  <a:cubicBezTo>
                    <a:pt x="364" y="747"/>
                    <a:pt x="393" y="742"/>
                    <a:pt x="385" y="691"/>
                  </a:cubicBezTo>
                  <a:cubicBezTo>
                    <a:pt x="372" y="603"/>
                    <a:pt x="231" y="603"/>
                    <a:pt x="217" y="691"/>
                  </a:cubicBezTo>
                  <a:cubicBezTo>
                    <a:pt x="209" y="742"/>
                    <a:pt x="239" y="747"/>
                    <a:pt x="256" y="784"/>
                  </a:cubicBezTo>
                  <a:cubicBezTo>
                    <a:pt x="264" y="803"/>
                    <a:pt x="249" y="819"/>
                    <a:pt x="183" y="819"/>
                  </a:cubicBezTo>
                  <a:cubicBezTo>
                    <a:pt x="0" y="819"/>
                    <a:pt x="0" y="819"/>
                    <a:pt x="0" y="819"/>
                  </a:cubicBezTo>
                  <a:cubicBezTo>
                    <a:pt x="0" y="636"/>
                    <a:pt x="0" y="636"/>
                    <a:pt x="0" y="636"/>
                  </a:cubicBezTo>
                  <a:cubicBezTo>
                    <a:pt x="0" y="570"/>
                    <a:pt x="16" y="554"/>
                    <a:pt x="35" y="563"/>
                  </a:cubicBezTo>
                  <a:cubicBezTo>
                    <a:pt x="72" y="580"/>
                    <a:pt x="76" y="609"/>
                    <a:pt x="128" y="601"/>
                  </a:cubicBezTo>
                  <a:cubicBezTo>
                    <a:pt x="216" y="588"/>
                    <a:pt x="216" y="447"/>
                    <a:pt x="128" y="433"/>
                  </a:cubicBezTo>
                  <a:cubicBezTo>
                    <a:pt x="76" y="425"/>
                    <a:pt x="72" y="455"/>
                    <a:pt x="35" y="472"/>
                  </a:cubicBezTo>
                  <a:cubicBezTo>
                    <a:pt x="16" y="480"/>
                    <a:pt x="0" y="465"/>
                    <a:pt x="0" y="399"/>
                  </a:cubicBezTo>
                  <a:cubicBezTo>
                    <a:pt x="0" y="216"/>
                    <a:pt x="0" y="216"/>
                    <a:pt x="0" y="216"/>
                  </a:cubicBezTo>
                  <a:lnTo>
                    <a:pt x="183" y="216"/>
                  </a:lnTo>
                  <a:close/>
                </a:path>
              </a:pathLst>
            </a:custGeom>
            <a:solidFill>
              <a:srgbClr val="564267"/>
            </a:solidFill>
            <a:ln w="19050">
              <a:solidFill>
                <a:schemeClr val="bg1"/>
              </a:solidFill>
              <a:round/>
              <a:headEnd/>
              <a:tailEnd/>
            </a:ln>
            <a:scene3d>
              <a:camera prst="orthographicFront"/>
              <a:lightRig rig="threePt" dir="t"/>
            </a:scene3d>
            <a:sp3d>
              <a:bevelT w="114300" prst="artDeco"/>
            </a:sp3d>
          </p:spPr>
          <p:txBody>
            <a:bodyPr vert="horz" wrap="square" lIns="121920" tIns="60960" rIns="121920" bIns="60960" numCol="1" anchor="t" anchorCtr="0" compatLnSpc="1">
              <a:prstTxWarp prst="textNoShape">
                <a:avLst/>
              </a:prstTxWarp>
            </a:bodyPr>
            <a:lstStyle/>
            <a:p>
              <a:endParaRPr lang="en-US" sz="2400" dirty="0"/>
            </a:p>
          </p:txBody>
        </p:sp>
        <p:sp>
          <p:nvSpPr>
            <p:cNvPr id="76" name="Oval 75">
              <a:extLst>
                <a:ext uri="{FF2B5EF4-FFF2-40B4-BE49-F238E27FC236}">
                  <a16:creationId xmlns:a16="http://schemas.microsoft.com/office/drawing/2014/main" id="{20D545BD-5024-4041-B0A8-A1CAB09A7970}"/>
                </a:ext>
              </a:extLst>
            </p:cNvPr>
            <p:cNvSpPr>
              <a:spLocks noChangeAspect="1"/>
            </p:cNvSpPr>
            <p:nvPr/>
          </p:nvSpPr>
          <p:spPr>
            <a:xfrm>
              <a:off x="9382983" y="4176969"/>
              <a:ext cx="457200" cy="457200"/>
            </a:xfrm>
            <a:prstGeom prst="ellipse">
              <a:avLst/>
            </a:prstGeom>
            <a:noFill/>
            <a:ln w="6350">
              <a:solidFill>
                <a:schemeClr val="bg1"/>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2800" dirty="0">
                  <a:solidFill>
                    <a:schemeClr val="bg1"/>
                  </a:solidFill>
                </a:rPr>
                <a:t>5</a:t>
              </a:r>
            </a:p>
          </p:txBody>
        </p:sp>
      </p:grpSp>
      <p:sp>
        <p:nvSpPr>
          <p:cNvPr id="81" name="Text Box 10">
            <a:extLst>
              <a:ext uri="{FF2B5EF4-FFF2-40B4-BE49-F238E27FC236}">
                <a16:creationId xmlns:a16="http://schemas.microsoft.com/office/drawing/2014/main" id="{3D7947E0-30E8-4E92-A5FB-D006B7287165}"/>
              </a:ext>
            </a:extLst>
          </p:cNvPr>
          <p:cNvSpPr txBox="1">
            <a:spLocks noChangeArrowheads="1"/>
          </p:cNvSpPr>
          <p:nvPr/>
        </p:nvSpPr>
        <p:spPr bwMode="auto">
          <a:xfrm>
            <a:off x="8696523" y="3605990"/>
            <a:ext cx="914401" cy="430887"/>
          </a:xfrm>
          <a:prstGeom prst="rect">
            <a:avLst/>
          </a:prstGeom>
          <a:noFill/>
          <a:ln w="9525">
            <a:noFill/>
            <a:miter lim="800000"/>
            <a:headEnd/>
            <a:tailEnd/>
          </a:ln>
          <a:effectLst/>
        </p:spPr>
        <p:txBody>
          <a:bodyPr wrap="square" lIns="60960" tIns="30480" rIns="60960" bIns="30480">
            <a:spAutoFit/>
          </a:bodyPr>
          <a:lstStyle/>
          <a:p>
            <a:pPr algn="ctr"/>
            <a:r>
              <a:rPr lang="en-US" sz="2400" b="1" dirty="0">
                <a:solidFill>
                  <a:schemeClr val="bg1"/>
                </a:solidFill>
              </a:rPr>
              <a:t>$821</a:t>
            </a:r>
          </a:p>
        </p:txBody>
      </p:sp>
    </p:spTree>
    <p:extLst>
      <p:ext uri="{BB962C8B-B14F-4D97-AF65-F5344CB8AC3E}">
        <p14:creationId xmlns:p14="http://schemas.microsoft.com/office/powerpoint/2010/main" val="237282213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1"/>
                                        </p:tgtEl>
                                        <p:attrNameLst>
                                          <p:attrName>style.visibility</p:attrName>
                                        </p:attrNameLst>
                                      </p:cBhvr>
                                      <p:to>
                                        <p:strVal val="visible"/>
                                      </p:to>
                                    </p:set>
                                    <p:animEffect transition="in" filter="wipe(left)">
                                      <p:cBhvr>
                                        <p:cTn id="7" dur="500"/>
                                        <p:tgtEl>
                                          <p:spTgt spid="71"/>
                                        </p:tgtEl>
                                      </p:cBhvr>
                                    </p:animEffect>
                                  </p:childTnLst>
                                </p:cTn>
                              </p:par>
                            </p:childTnLst>
                          </p:cTn>
                        </p:par>
                        <p:par>
                          <p:cTn id="8" fill="hold">
                            <p:stCondLst>
                              <p:cond delay="500"/>
                            </p:stCondLst>
                            <p:childTnLst>
                              <p:par>
                                <p:cTn id="9" presetID="31" presetClass="entr" presetSubtype="0" fill="hold"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p:cTn id="11" dur="1000" fill="hold"/>
                                        <p:tgtEl>
                                          <p:spTgt spid="10"/>
                                        </p:tgtEl>
                                        <p:attrNameLst>
                                          <p:attrName>ppt_w</p:attrName>
                                        </p:attrNameLst>
                                      </p:cBhvr>
                                      <p:tavLst>
                                        <p:tav tm="0">
                                          <p:val>
                                            <p:fltVal val="0"/>
                                          </p:val>
                                        </p:tav>
                                        <p:tav tm="100000">
                                          <p:val>
                                            <p:strVal val="#ppt_w"/>
                                          </p:val>
                                        </p:tav>
                                      </p:tavLst>
                                    </p:anim>
                                    <p:anim calcmode="lin" valueType="num">
                                      <p:cBhvr>
                                        <p:cTn id="12" dur="1000" fill="hold"/>
                                        <p:tgtEl>
                                          <p:spTgt spid="10"/>
                                        </p:tgtEl>
                                        <p:attrNameLst>
                                          <p:attrName>ppt_h</p:attrName>
                                        </p:attrNameLst>
                                      </p:cBhvr>
                                      <p:tavLst>
                                        <p:tav tm="0">
                                          <p:val>
                                            <p:fltVal val="0"/>
                                          </p:val>
                                        </p:tav>
                                        <p:tav tm="100000">
                                          <p:val>
                                            <p:strVal val="#ppt_h"/>
                                          </p:val>
                                        </p:tav>
                                      </p:tavLst>
                                    </p:anim>
                                    <p:anim calcmode="lin" valueType="num">
                                      <p:cBhvr>
                                        <p:cTn id="13" dur="1000" fill="hold"/>
                                        <p:tgtEl>
                                          <p:spTgt spid="10"/>
                                        </p:tgtEl>
                                        <p:attrNameLst>
                                          <p:attrName>style.rotation</p:attrName>
                                        </p:attrNameLst>
                                      </p:cBhvr>
                                      <p:tavLst>
                                        <p:tav tm="0">
                                          <p:val>
                                            <p:fltVal val="90"/>
                                          </p:val>
                                        </p:tav>
                                        <p:tav tm="100000">
                                          <p:val>
                                            <p:fltVal val="0"/>
                                          </p:val>
                                        </p:tav>
                                      </p:tavLst>
                                    </p:anim>
                                    <p:animEffect transition="in" filter="fade">
                                      <p:cBhvr>
                                        <p:cTn id="14" dur="1000"/>
                                        <p:tgtEl>
                                          <p:spTgt spid="10"/>
                                        </p:tgtEl>
                                      </p:cBhvr>
                                    </p:animEffect>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77"/>
                                        </p:tgtEl>
                                        <p:attrNameLst>
                                          <p:attrName>style.visibility</p:attrName>
                                        </p:attrNameLst>
                                      </p:cBhvr>
                                      <p:to>
                                        <p:strVal val="visible"/>
                                      </p:to>
                                    </p:set>
                                    <p:anim calcmode="lin" valueType="num">
                                      <p:cBhvr>
                                        <p:cTn id="18" dur="500" fill="hold"/>
                                        <p:tgtEl>
                                          <p:spTgt spid="77"/>
                                        </p:tgtEl>
                                        <p:attrNameLst>
                                          <p:attrName>ppt_w</p:attrName>
                                        </p:attrNameLst>
                                      </p:cBhvr>
                                      <p:tavLst>
                                        <p:tav tm="0">
                                          <p:val>
                                            <p:fltVal val="0"/>
                                          </p:val>
                                        </p:tav>
                                        <p:tav tm="100000">
                                          <p:val>
                                            <p:strVal val="#ppt_w"/>
                                          </p:val>
                                        </p:tav>
                                      </p:tavLst>
                                    </p:anim>
                                    <p:anim calcmode="lin" valueType="num">
                                      <p:cBhvr>
                                        <p:cTn id="19" dur="500" fill="hold"/>
                                        <p:tgtEl>
                                          <p:spTgt spid="77"/>
                                        </p:tgtEl>
                                        <p:attrNameLst>
                                          <p:attrName>ppt_h</p:attrName>
                                        </p:attrNameLst>
                                      </p:cBhvr>
                                      <p:tavLst>
                                        <p:tav tm="0">
                                          <p:val>
                                            <p:fltVal val="0"/>
                                          </p:val>
                                        </p:tav>
                                        <p:tav tm="100000">
                                          <p:val>
                                            <p:strVal val="#ppt_h"/>
                                          </p:val>
                                        </p:tav>
                                      </p:tavLst>
                                    </p:anim>
                                    <p:animEffect transition="in" filter="fade">
                                      <p:cBhvr>
                                        <p:cTn id="20" dur="500"/>
                                        <p:tgtEl>
                                          <p:spTgt spid="77"/>
                                        </p:tgtEl>
                                      </p:cBhvr>
                                    </p:animEffect>
                                  </p:childTnLst>
                                </p:cTn>
                              </p:par>
                            </p:childTnLst>
                          </p:cTn>
                        </p:par>
                        <p:par>
                          <p:cTn id="21" fill="hold">
                            <p:stCondLst>
                              <p:cond delay="2000"/>
                            </p:stCondLst>
                            <p:childTnLst>
                              <p:par>
                                <p:cTn id="22" presetID="18" presetClass="entr" presetSubtype="6" fill="hold" nodeType="afterEffect">
                                  <p:stCondLst>
                                    <p:cond delay="0"/>
                                  </p:stCondLst>
                                  <p:childTnLst>
                                    <p:set>
                                      <p:cBhvr>
                                        <p:cTn id="23" dur="1" fill="hold">
                                          <p:stCondLst>
                                            <p:cond delay="0"/>
                                          </p:stCondLst>
                                        </p:cTn>
                                        <p:tgtEl>
                                          <p:spTgt spid="35"/>
                                        </p:tgtEl>
                                        <p:attrNameLst>
                                          <p:attrName>style.visibility</p:attrName>
                                        </p:attrNameLst>
                                      </p:cBhvr>
                                      <p:to>
                                        <p:strVal val="visible"/>
                                      </p:to>
                                    </p:set>
                                    <p:animEffect transition="in" filter="strips(downRight)">
                                      <p:cBhvr>
                                        <p:cTn id="24" dur="500"/>
                                        <p:tgtEl>
                                          <p:spTgt spid="35"/>
                                        </p:tgtEl>
                                      </p:cBhvr>
                                    </p:animEffect>
                                  </p:childTnLst>
                                </p:cTn>
                              </p:par>
                            </p:childTnLst>
                          </p:cTn>
                        </p:par>
                        <p:par>
                          <p:cTn id="25" fill="hold">
                            <p:stCondLst>
                              <p:cond delay="2500"/>
                            </p:stCondLst>
                            <p:childTnLst>
                              <p:par>
                                <p:cTn id="26" presetID="42" presetClass="entr" presetSubtype="0" fill="hold" grpId="0" nodeType="afterEffect">
                                  <p:stCondLst>
                                    <p:cond delay="0"/>
                                  </p:stCondLst>
                                  <p:childTnLst>
                                    <p:set>
                                      <p:cBhvr>
                                        <p:cTn id="27" dur="1" fill="hold">
                                          <p:stCondLst>
                                            <p:cond delay="0"/>
                                          </p:stCondLst>
                                        </p:cTn>
                                        <p:tgtEl>
                                          <p:spTgt spid="32"/>
                                        </p:tgtEl>
                                        <p:attrNameLst>
                                          <p:attrName>style.visibility</p:attrName>
                                        </p:attrNameLst>
                                      </p:cBhvr>
                                      <p:to>
                                        <p:strVal val="visible"/>
                                      </p:to>
                                    </p:set>
                                    <p:animEffect transition="in" filter="fade">
                                      <p:cBhvr>
                                        <p:cTn id="28" dur="1000"/>
                                        <p:tgtEl>
                                          <p:spTgt spid="32"/>
                                        </p:tgtEl>
                                      </p:cBhvr>
                                    </p:animEffect>
                                    <p:anim calcmode="lin" valueType="num">
                                      <p:cBhvr>
                                        <p:cTn id="29" dur="1000" fill="hold"/>
                                        <p:tgtEl>
                                          <p:spTgt spid="32"/>
                                        </p:tgtEl>
                                        <p:attrNameLst>
                                          <p:attrName>ppt_x</p:attrName>
                                        </p:attrNameLst>
                                      </p:cBhvr>
                                      <p:tavLst>
                                        <p:tav tm="0">
                                          <p:val>
                                            <p:strVal val="#ppt_x"/>
                                          </p:val>
                                        </p:tav>
                                        <p:tav tm="100000">
                                          <p:val>
                                            <p:strVal val="#ppt_x"/>
                                          </p:val>
                                        </p:tav>
                                      </p:tavLst>
                                    </p:anim>
                                    <p:anim calcmode="lin" valueType="num">
                                      <p:cBhvr>
                                        <p:cTn id="30" dur="1000" fill="hold"/>
                                        <p:tgtEl>
                                          <p:spTgt spid="32"/>
                                        </p:tgtEl>
                                        <p:attrNameLst>
                                          <p:attrName>ppt_y</p:attrName>
                                        </p:attrNameLst>
                                      </p:cBhvr>
                                      <p:tavLst>
                                        <p:tav tm="0">
                                          <p:val>
                                            <p:strVal val="#ppt_y+.1"/>
                                          </p:val>
                                        </p:tav>
                                        <p:tav tm="100000">
                                          <p:val>
                                            <p:strVal val="#ppt_y"/>
                                          </p:val>
                                        </p:tav>
                                      </p:tavLst>
                                    </p:anim>
                                  </p:childTnLst>
                                </p:cTn>
                              </p:par>
                            </p:childTnLst>
                          </p:cTn>
                        </p:par>
                        <p:par>
                          <p:cTn id="31" fill="hold">
                            <p:stCondLst>
                              <p:cond delay="3500"/>
                            </p:stCondLst>
                            <p:childTnLst>
                              <p:par>
                                <p:cTn id="32" presetID="31" presetClass="entr" presetSubtype="0" fill="hold" nodeType="afterEffect">
                                  <p:stCondLst>
                                    <p:cond delay="0"/>
                                  </p:stCondLst>
                                  <p:childTnLst>
                                    <p:set>
                                      <p:cBhvr>
                                        <p:cTn id="33" dur="1" fill="hold">
                                          <p:stCondLst>
                                            <p:cond delay="0"/>
                                          </p:stCondLst>
                                        </p:cTn>
                                        <p:tgtEl>
                                          <p:spTgt spid="14"/>
                                        </p:tgtEl>
                                        <p:attrNameLst>
                                          <p:attrName>style.visibility</p:attrName>
                                        </p:attrNameLst>
                                      </p:cBhvr>
                                      <p:to>
                                        <p:strVal val="visible"/>
                                      </p:to>
                                    </p:set>
                                    <p:anim calcmode="lin" valueType="num">
                                      <p:cBhvr>
                                        <p:cTn id="34" dur="1000" fill="hold"/>
                                        <p:tgtEl>
                                          <p:spTgt spid="14"/>
                                        </p:tgtEl>
                                        <p:attrNameLst>
                                          <p:attrName>ppt_w</p:attrName>
                                        </p:attrNameLst>
                                      </p:cBhvr>
                                      <p:tavLst>
                                        <p:tav tm="0">
                                          <p:val>
                                            <p:fltVal val="0"/>
                                          </p:val>
                                        </p:tav>
                                        <p:tav tm="100000">
                                          <p:val>
                                            <p:strVal val="#ppt_w"/>
                                          </p:val>
                                        </p:tav>
                                      </p:tavLst>
                                    </p:anim>
                                    <p:anim calcmode="lin" valueType="num">
                                      <p:cBhvr>
                                        <p:cTn id="35" dur="1000" fill="hold"/>
                                        <p:tgtEl>
                                          <p:spTgt spid="14"/>
                                        </p:tgtEl>
                                        <p:attrNameLst>
                                          <p:attrName>ppt_h</p:attrName>
                                        </p:attrNameLst>
                                      </p:cBhvr>
                                      <p:tavLst>
                                        <p:tav tm="0">
                                          <p:val>
                                            <p:fltVal val="0"/>
                                          </p:val>
                                        </p:tav>
                                        <p:tav tm="100000">
                                          <p:val>
                                            <p:strVal val="#ppt_h"/>
                                          </p:val>
                                        </p:tav>
                                      </p:tavLst>
                                    </p:anim>
                                    <p:anim calcmode="lin" valueType="num">
                                      <p:cBhvr>
                                        <p:cTn id="36" dur="1000" fill="hold"/>
                                        <p:tgtEl>
                                          <p:spTgt spid="14"/>
                                        </p:tgtEl>
                                        <p:attrNameLst>
                                          <p:attrName>style.rotation</p:attrName>
                                        </p:attrNameLst>
                                      </p:cBhvr>
                                      <p:tavLst>
                                        <p:tav tm="0">
                                          <p:val>
                                            <p:fltVal val="90"/>
                                          </p:val>
                                        </p:tav>
                                        <p:tav tm="100000">
                                          <p:val>
                                            <p:fltVal val="0"/>
                                          </p:val>
                                        </p:tav>
                                      </p:tavLst>
                                    </p:anim>
                                    <p:animEffect transition="in" filter="fade">
                                      <p:cBhvr>
                                        <p:cTn id="37" dur="1000"/>
                                        <p:tgtEl>
                                          <p:spTgt spid="14"/>
                                        </p:tgtEl>
                                      </p:cBhvr>
                                    </p:animEffect>
                                  </p:childTnLst>
                                </p:cTn>
                              </p:par>
                            </p:childTnLst>
                          </p:cTn>
                        </p:par>
                        <p:par>
                          <p:cTn id="38" fill="hold">
                            <p:stCondLst>
                              <p:cond delay="4500"/>
                            </p:stCondLst>
                            <p:childTnLst>
                              <p:par>
                                <p:cTn id="39" presetID="53" presetClass="entr" presetSubtype="16" fill="hold" grpId="0" nodeType="afterEffect">
                                  <p:stCondLst>
                                    <p:cond delay="0"/>
                                  </p:stCondLst>
                                  <p:childTnLst>
                                    <p:set>
                                      <p:cBhvr>
                                        <p:cTn id="40" dur="1" fill="hold">
                                          <p:stCondLst>
                                            <p:cond delay="0"/>
                                          </p:stCondLst>
                                        </p:cTn>
                                        <p:tgtEl>
                                          <p:spTgt spid="78"/>
                                        </p:tgtEl>
                                        <p:attrNameLst>
                                          <p:attrName>style.visibility</p:attrName>
                                        </p:attrNameLst>
                                      </p:cBhvr>
                                      <p:to>
                                        <p:strVal val="visible"/>
                                      </p:to>
                                    </p:set>
                                    <p:anim calcmode="lin" valueType="num">
                                      <p:cBhvr>
                                        <p:cTn id="41" dur="500" fill="hold"/>
                                        <p:tgtEl>
                                          <p:spTgt spid="78"/>
                                        </p:tgtEl>
                                        <p:attrNameLst>
                                          <p:attrName>ppt_w</p:attrName>
                                        </p:attrNameLst>
                                      </p:cBhvr>
                                      <p:tavLst>
                                        <p:tav tm="0">
                                          <p:val>
                                            <p:fltVal val="0"/>
                                          </p:val>
                                        </p:tav>
                                        <p:tav tm="100000">
                                          <p:val>
                                            <p:strVal val="#ppt_w"/>
                                          </p:val>
                                        </p:tav>
                                      </p:tavLst>
                                    </p:anim>
                                    <p:anim calcmode="lin" valueType="num">
                                      <p:cBhvr>
                                        <p:cTn id="42" dur="500" fill="hold"/>
                                        <p:tgtEl>
                                          <p:spTgt spid="78"/>
                                        </p:tgtEl>
                                        <p:attrNameLst>
                                          <p:attrName>ppt_h</p:attrName>
                                        </p:attrNameLst>
                                      </p:cBhvr>
                                      <p:tavLst>
                                        <p:tav tm="0">
                                          <p:val>
                                            <p:fltVal val="0"/>
                                          </p:val>
                                        </p:tav>
                                        <p:tav tm="100000">
                                          <p:val>
                                            <p:strVal val="#ppt_h"/>
                                          </p:val>
                                        </p:tav>
                                      </p:tavLst>
                                    </p:anim>
                                    <p:animEffect transition="in" filter="fade">
                                      <p:cBhvr>
                                        <p:cTn id="43" dur="500"/>
                                        <p:tgtEl>
                                          <p:spTgt spid="78"/>
                                        </p:tgtEl>
                                      </p:cBhvr>
                                    </p:animEffect>
                                  </p:childTnLst>
                                </p:cTn>
                              </p:par>
                            </p:childTnLst>
                          </p:cTn>
                        </p:par>
                        <p:par>
                          <p:cTn id="44" fill="hold">
                            <p:stCondLst>
                              <p:cond delay="5000"/>
                            </p:stCondLst>
                            <p:childTnLst>
                              <p:par>
                                <p:cTn id="45" presetID="18" presetClass="entr" presetSubtype="3" fill="hold" nodeType="afterEffect">
                                  <p:stCondLst>
                                    <p:cond delay="0"/>
                                  </p:stCondLst>
                                  <p:childTnLst>
                                    <p:set>
                                      <p:cBhvr>
                                        <p:cTn id="46" dur="1" fill="hold">
                                          <p:stCondLst>
                                            <p:cond delay="0"/>
                                          </p:stCondLst>
                                        </p:cTn>
                                        <p:tgtEl>
                                          <p:spTgt spid="49"/>
                                        </p:tgtEl>
                                        <p:attrNameLst>
                                          <p:attrName>style.visibility</p:attrName>
                                        </p:attrNameLst>
                                      </p:cBhvr>
                                      <p:to>
                                        <p:strVal val="visible"/>
                                      </p:to>
                                    </p:set>
                                    <p:animEffect transition="in" filter="strips(upRight)">
                                      <p:cBhvr>
                                        <p:cTn id="47" dur="500"/>
                                        <p:tgtEl>
                                          <p:spTgt spid="49"/>
                                        </p:tgtEl>
                                      </p:cBhvr>
                                    </p:animEffect>
                                  </p:childTnLst>
                                </p:cTn>
                              </p:par>
                            </p:childTnLst>
                          </p:cTn>
                        </p:par>
                        <p:par>
                          <p:cTn id="48" fill="hold">
                            <p:stCondLst>
                              <p:cond delay="5500"/>
                            </p:stCondLst>
                            <p:childTnLst>
                              <p:par>
                                <p:cTn id="49" presetID="42" presetClass="entr" presetSubtype="0" fill="hold" grpId="0" nodeType="afterEffect">
                                  <p:stCondLst>
                                    <p:cond delay="0"/>
                                  </p:stCondLst>
                                  <p:childTnLst>
                                    <p:set>
                                      <p:cBhvr>
                                        <p:cTn id="50" dur="1" fill="hold">
                                          <p:stCondLst>
                                            <p:cond delay="0"/>
                                          </p:stCondLst>
                                        </p:cTn>
                                        <p:tgtEl>
                                          <p:spTgt spid="55"/>
                                        </p:tgtEl>
                                        <p:attrNameLst>
                                          <p:attrName>style.visibility</p:attrName>
                                        </p:attrNameLst>
                                      </p:cBhvr>
                                      <p:to>
                                        <p:strVal val="visible"/>
                                      </p:to>
                                    </p:set>
                                    <p:animEffect transition="in" filter="fade">
                                      <p:cBhvr>
                                        <p:cTn id="51" dur="1000"/>
                                        <p:tgtEl>
                                          <p:spTgt spid="55"/>
                                        </p:tgtEl>
                                      </p:cBhvr>
                                    </p:animEffect>
                                    <p:anim calcmode="lin" valueType="num">
                                      <p:cBhvr>
                                        <p:cTn id="52" dur="1000" fill="hold"/>
                                        <p:tgtEl>
                                          <p:spTgt spid="55"/>
                                        </p:tgtEl>
                                        <p:attrNameLst>
                                          <p:attrName>ppt_x</p:attrName>
                                        </p:attrNameLst>
                                      </p:cBhvr>
                                      <p:tavLst>
                                        <p:tav tm="0">
                                          <p:val>
                                            <p:strVal val="#ppt_x"/>
                                          </p:val>
                                        </p:tav>
                                        <p:tav tm="100000">
                                          <p:val>
                                            <p:strVal val="#ppt_x"/>
                                          </p:val>
                                        </p:tav>
                                      </p:tavLst>
                                    </p:anim>
                                    <p:anim calcmode="lin" valueType="num">
                                      <p:cBhvr>
                                        <p:cTn id="53" dur="1000" fill="hold"/>
                                        <p:tgtEl>
                                          <p:spTgt spid="55"/>
                                        </p:tgtEl>
                                        <p:attrNameLst>
                                          <p:attrName>ppt_y</p:attrName>
                                        </p:attrNameLst>
                                      </p:cBhvr>
                                      <p:tavLst>
                                        <p:tav tm="0">
                                          <p:val>
                                            <p:strVal val="#ppt_y+.1"/>
                                          </p:val>
                                        </p:tav>
                                        <p:tav tm="100000">
                                          <p:val>
                                            <p:strVal val="#ppt_y"/>
                                          </p:val>
                                        </p:tav>
                                      </p:tavLst>
                                    </p:anim>
                                  </p:childTnLst>
                                </p:cTn>
                              </p:par>
                            </p:childTnLst>
                          </p:cTn>
                        </p:par>
                        <p:par>
                          <p:cTn id="54" fill="hold">
                            <p:stCondLst>
                              <p:cond delay="6500"/>
                            </p:stCondLst>
                            <p:childTnLst>
                              <p:par>
                                <p:cTn id="55" presetID="31" presetClass="entr" presetSubtype="0" fill="hold" nodeType="afterEffect">
                                  <p:stCondLst>
                                    <p:cond delay="0"/>
                                  </p:stCondLst>
                                  <p:childTnLst>
                                    <p:set>
                                      <p:cBhvr>
                                        <p:cTn id="56" dur="1" fill="hold">
                                          <p:stCondLst>
                                            <p:cond delay="0"/>
                                          </p:stCondLst>
                                        </p:cTn>
                                        <p:tgtEl>
                                          <p:spTgt spid="15"/>
                                        </p:tgtEl>
                                        <p:attrNameLst>
                                          <p:attrName>style.visibility</p:attrName>
                                        </p:attrNameLst>
                                      </p:cBhvr>
                                      <p:to>
                                        <p:strVal val="visible"/>
                                      </p:to>
                                    </p:set>
                                    <p:anim calcmode="lin" valueType="num">
                                      <p:cBhvr>
                                        <p:cTn id="57" dur="1000" fill="hold"/>
                                        <p:tgtEl>
                                          <p:spTgt spid="15"/>
                                        </p:tgtEl>
                                        <p:attrNameLst>
                                          <p:attrName>ppt_w</p:attrName>
                                        </p:attrNameLst>
                                      </p:cBhvr>
                                      <p:tavLst>
                                        <p:tav tm="0">
                                          <p:val>
                                            <p:fltVal val="0"/>
                                          </p:val>
                                        </p:tav>
                                        <p:tav tm="100000">
                                          <p:val>
                                            <p:strVal val="#ppt_w"/>
                                          </p:val>
                                        </p:tav>
                                      </p:tavLst>
                                    </p:anim>
                                    <p:anim calcmode="lin" valueType="num">
                                      <p:cBhvr>
                                        <p:cTn id="58" dur="1000" fill="hold"/>
                                        <p:tgtEl>
                                          <p:spTgt spid="15"/>
                                        </p:tgtEl>
                                        <p:attrNameLst>
                                          <p:attrName>ppt_h</p:attrName>
                                        </p:attrNameLst>
                                      </p:cBhvr>
                                      <p:tavLst>
                                        <p:tav tm="0">
                                          <p:val>
                                            <p:fltVal val="0"/>
                                          </p:val>
                                        </p:tav>
                                        <p:tav tm="100000">
                                          <p:val>
                                            <p:strVal val="#ppt_h"/>
                                          </p:val>
                                        </p:tav>
                                      </p:tavLst>
                                    </p:anim>
                                    <p:anim calcmode="lin" valueType="num">
                                      <p:cBhvr>
                                        <p:cTn id="59" dur="1000" fill="hold"/>
                                        <p:tgtEl>
                                          <p:spTgt spid="15"/>
                                        </p:tgtEl>
                                        <p:attrNameLst>
                                          <p:attrName>style.rotation</p:attrName>
                                        </p:attrNameLst>
                                      </p:cBhvr>
                                      <p:tavLst>
                                        <p:tav tm="0">
                                          <p:val>
                                            <p:fltVal val="90"/>
                                          </p:val>
                                        </p:tav>
                                        <p:tav tm="100000">
                                          <p:val>
                                            <p:fltVal val="0"/>
                                          </p:val>
                                        </p:tav>
                                      </p:tavLst>
                                    </p:anim>
                                    <p:animEffect transition="in" filter="fade">
                                      <p:cBhvr>
                                        <p:cTn id="60" dur="1000"/>
                                        <p:tgtEl>
                                          <p:spTgt spid="15"/>
                                        </p:tgtEl>
                                      </p:cBhvr>
                                    </p:animEffect>
                                  </p:childTnLst>
                                </p:cTn>
                              </p:par>
                            </p:childTnLst>
                          </p:cTn>
                        </p:par>
                        <p:par>
                          <p:cTn id="61" fill="hold">
                            <p:stCondLst>
                              <p:cond delay="7500"/>
                            </p:stCondLst>
                            <p:childTnLst>
                              <p:par>
                                <p:cTn id="62" presetID="53" presetClass="entr" presetSubtype="16" fill="hold" grpId="0" nodeType="afterEffect">
                                  <p:stCondLst>
                                    <p:cond delay="0"/>
                                  </p:stCondLst>
                                  <p:childTnLst>
                                    <p:set>
                                      <p:cBhvr>
                                        <p:cTn id="63" dur="1" fill="hold">
                                          <p:stCondLst>
                                            <p:cond delay="0"/>
                                          </p:stCondLst>
                                        </p:cTn>
                                        <p:tgtEl>
                                          <p:spTgt spid="79"/>
                                        </p:tgtEl>
                                        <p:attrNameLst>
                                          <p:attrName>style.visibility</p:attrName>
                                        </p:attrNameLst>
                                      </p:cBhvr>
                                      <p:to>
                                        <p:strVal val="visible"/>
                                      </p:to>
                                    </p:set>
                                    <p:anim calcmode="lin" valueType="num">
                                      <p:cBhvr>
                                        <p:cTn id="64" dur="500" fill="hold"/>
                                        <p:tgtEl>
                                          <p:spTgt spid="79"/>
                                        </p:tgtEl>
                                        <p:attrNameLst>
                                          <p:attrName>ppt_w</p:attrName>
                                        </p:attrNameLst>
                                      </p:cBhvr>
                                      <p:tavLst>
                                        <p:tav tm="0">
                                          <p:val>
                                            <p:fltVal val="0"/>
                                          </p:val>
                                        </p:tav>
                                        <p:tav tm="100000">
                                          <p:val>
                                            <p:strVal val="#ppt_w"/>
                                          </p:val>
                                        </p:tav>
                                      </p:tavLst>
                                    </p:anim>
                                    <p:anim calcmode="lin" valueType="num">
                                      <p:cBhvr>
                                        <p:cTn id="65" dur="500" fill="hold"/>
                                        <p:tgtEl>
                                          <p:spTgt spid="79"/>
                                        </p:tgtEl>
                                        <p:attrNameLst>
                                          <p:attrName>ppt_h</p:attrName>
                                        </p:attrNameLst>
                                      </p:cBhvr>
                                      <p:tavLst>
                                        <p:tav tm="0">
                                          <p:val>
                                            <p:fltVal val="0"/>
                                          </p:val>
                                        </p:tav>
                                        <p:tav tm="100000">
                                          <p:val>
                                            <p:strVal val="#ppt_h"/>
                                          </p:val>
                                        </p:tav>
                                      </p:tavLst>
                                    </p:anim>
                                    <p:animEffect transition="in" filter="fade">
                                      <p:cBhvr>
                                        <p:cTn id="66" dur="500"/>
                                        <p:tgtEl>
                                          <p:spTgt spid="79"/>
                                        </p:tgtEl>
                                      </p:cBhvr>
                                    </p:animEffect>
                                  </p:childTnLst>
                                </p:cTn>
                              </p:par>
                            </p:childTnLst>
                          </p:cTn>
                        </p:par>
                        <p:par>
                          <p:cTn id="67" fill="hold">
                            <p:stCondLst>
                              <p:cond delay="8000"/>
                            </p:stCondLst>
                            <p:childTnLst>
                              <p:par>
                                <p:cTn id="68" presetID="18" presetClass="entr" presetSubtype="6" fill="hold" nodeType="afterEffect">
                                  <p:stCondLst>
                                    <p:cond delay="0"/>
                                  </p:stCondLst>
                                  <p:childTnLst>
                                    <p:set>
                                      <p:cBhvr>
                                        <p:cTn id="69" dur="1" fill="hold">
                                          <p:stCondLst>
                                            <p:cond delay="0"/>
                                          </p:stCondLst>
                                        </p:cTn>
                                        <p:tgtEl>
                                          <p:spTgt spid="62"/>
                                        </p:tgtEl>
                                        <p:attrNameLst>
                                          <p:attrName>style.visibility</p:attrName>
                                        </p:attrNameLst>
                                      </p:cBhvr>
                                      <p:to>
                                        <p:strVal val="visible"/>
                                      </p:to>
                                    </p:set>
                                    <p:animEffect transition="in" filter="strips(downRight)">
                                      <p:cBhvr>
                                        <p:cTn id="70" dur="500"/>
                                        <p:tgtEl>
                                          <p:spTgt spid="62"/>
                                        </p:tgtEl>
                                      </p:cBhvr>
                                    </p:animEffect>
                                  </p:childTnLst>
                                </p:cTn>
                              </p:par>
                            </p:childTnLst>
                          </p:cTn>
                        </p:par>
                        <p:par>
                          <p:cTn id="71" fill="hold">
                            <p:stCondLst>
                              <p:cond delay="8500"/>
                            </p:stCondLst>
                            <p:childTnLst>
                              <p:par>
                                <p:cTn id="72" presetID="42" presetClass="entr" presetSubtype="0" fill="hold" grpId="0" nodeType="afterEffect">
                                  <p:stCondLst>
                                    <p:cond delay="0"/>
                                  </p:stCondLst>
                                  <p:childTnLst>
                                    <p:set>
                                      <p:cBhvr>
                                        <p:cTn id="73" dur="1" fill="hold">
                                          <p:stCondLst>
                                            <p:cond delay="0"/>
                                          </p:stCondLst>
                                        </p:cTn>
                                        <p:tgtEl>
                                          <p:spTgt spid="61"/>
                                        </p:tgtEl>
                                        <p:attrNameLst>
                                          <p:attrName>style.visibility</p:attrName>
                                        </p:attrNameLst>
                                      </p:cBhvr>
                                      <p:to>
                                        <p:strVal val="visible"/>
                                      </p:to>
                                    </p:set>
                                    <p:animEffect transition="in" filter="fade">
                                      <p:cBhvr>
                                        <p:cTn id="74" dur="1000"/>
                                        <p:tgtEl>
                                          <p:spTgt spid="61"/>
                                        </p:tgtEl>
                                      </p:cBhvr>
                                    </p:animEffect>
                                    <p:anim calcmode="lin" valueType="num">
                                      <p:cBhvr>
                                        <p:cTn id="75" dur="1000" fill="hold"/>
                                        <p:tgtEl>
                                          <p:spTgt spid="61"/>
                                        </p:tgtEl>
                                        <p:attrNameLst>
                                          <p:attrName>ppt_x</p:attrName>
                                        </p:attrNameLst>
                                      </p:cBhvr>
                                      <p:tavLst>
                                        <p:tav tm="0">
                                          <p:val>
                                            <p:strVal val="#ppt_x"/>
                                          </p:val>
                                        </p:tav>
                                        <p:tav tm="100000">
                                          <p:val>
                                            <p:strVal val="#ppt_x"/>
                                          </p:val>
                                        </p:tav>
                                      </p:tavLst>
                                    </p:anim>
                                    <p:anim calcmode="lin" valueType="num">
                                      <p:cBhvr>
                                        <p:cTn id="76" dur="1000" fill="hold"/>
                                        <p:tgtEl>
                                          <p:spTgt spid="61"/>
                                        </p:tgtEl>
                                        <p:attrNameLst>
                                          <p:attrName>ppt_y</p:attrName>
                                        </p:attrNameLst>
                                      </p:cBhvr>
                                      <p:tavLst>
                                        <p:tav tm="0">
                                          <p:val>
                                            <p:strVal val="#ppt_y+.1"/>
                                          </p:val>
                                        </p:tav>
                                        <p:tav tm="100000">
                                          <p:val>
                                            <p:strVal val="#ppt_y"/>
                                          </p:val>
                                        </p:tav>
                                      </p:tavLst>
                                    </p:anim>
                                  </p:childTnLst>
                                </p:cTn>
                              </p:par>
                            </p:childTnLst>
                          </p:cTn>
                        </p:par>
                        <p:par>
                          <p:cTn id="77" fill="hold">
                            <p:stCondLst>
                              <p:cond delay="9500"/>
                            </p:stCondLst>
                            <p:childTnLst>
                              <p:par>
                                <p:cTn id="78" presetID="31" presetClass="entr" presetSubtype="0" fill="hold" nodeType="afterEffect">
                                  <p:stCondLst>
                                    <p:cond delay="0"/>
                                  </p:stCondLst>
                                  <p:childTnLst>
                                    <p:set>
                                      <p:cBhvr>
                                        <p:cTn id="79" dur="1" fill="hold">
                                          <p:stCondLst>
                                            <p:cond delay="0"/>
                                          </p:stCondLst>
                                        </p:cTn>
                                        <p:tgtEl>
                                          <p:spTgt spid="20"/>
                                        </p:tgtEl>
                                        <p:attrNameLst>
                                          <p:attrName>style.visibility</p:attrName>
                                        </p:attrNameLst>
                                      </p:cBhvr>
                                      <p:to>
                                        <p:strVal val="visible"/>
                                      </p:to>
                                    </p:set>
                                    <p:anim calcmode="lin" valueType="num">
                                      <p:cBhvr>
                                        <p:cTn id="80" dur="1000" fill="hold"/>
                                        <p:tgtEl>
                                          <p:spTgt spid="20"/>
                                        </p:tgtEl>
                                        <p:attrNameLst>
                                          <p:attrName>ppt_w</p:attrName>
                                        </p:attrNameLst>
                                      </p:cBhvr>
                                      <p:tavLst>
                                        <p:tav tm="0">
                                          <p:val>
                                            <p:fltVal val="0"/>
                                          </p:val>
                                        </p:tav>
                                        <p:tav tm="100000">
                                          <p:val>
                                            <p:strVal val="#ppt_w"/>
                                          </p:val>
                                        </p:tav>
                                      </p:tavLst>
                                    </p:anim>
                                    <p:anim calcmode="lin" valueType="num">
                                      <p:cBhvr>
                                        <p:cTn id="81" dur="1000" fill="hold"/>
                                        <p:tgtEl>
                                          <p:spTgt spid="20"/>
                                        </p:tgtEl>
                                        <p:attrNameLst>
                                          <p:attrName>ppt_h</p:attrName>
                                        </p:attrNameLst>
                                      </p:cBhvr>
                                      <p:tavLst>
                                        <p:tav tm="0">
                                          <p:val>
                                            <p:fltVal val="0"/>
                                          </p:val>
                                        </p:tav>
                                        <p:tav tm="100000">
                                          <p:val>
                                            <p:strVal val="#ppt_h"/>
                                          </p:val>
                                        </p:tav>
                                      </p:tavLst>
                                    </p:anim>
                                    <p:anim calcmode="lin" valueType="num">
                                      <p:cBhvr>
                                        <p:cTn id="82" dur="1000" fill="hold"/>
                                        <p:tgtEl>
                                          <p:spTgt spid="20"/>
                                        </p:tgtEl>
                                        <p:attrNameLst>
                                          <p:attrName>style.rotation</p:attrName>
                                        </p:attrNameLst>
                                      </p:cBhvr>
                                      <p:tavLst>
                                        <p:tav tm="0">
                                          <p:val>
                                            <p:fltVal val="90"/>
                                          </p:val>
                                        </p:tav>
                                        <p:tav tm="100000">
                                          <p:val>
                                            <p:fltVal val="0"/>
                                          </p:val>
                                        </p:tav>
                                      </p:tavLst>
                                    </p:anim>
                                    <p:animEffect transition="in" filter="fade">
                                      <p:cBhvr>
                                        <p:cTn id="83" dur="1000"/>
                                        <p:tgtEl>
                                          <p:spTgt spid="20"/>
                                        </p:tgtEl>
                                      </p:cBhvr>
                                    </p:animEffect>
                                  </p:childTnLst>
                                </p:cTn>
                              </p:par>
                            </p:childTnLst>
                          </p:cTn>
                        </p:par>
                        <p:par>
                          <p:cTn id="84" fill="hold">
                            <p:stCondLst>
                              <p:cond delay="10500"/>
                            </p:stCondLst>
                            <p:childTnLst>
                              <p:par>
                                <p:cTn id="85" presetID="53" presetClass="entr" presetSubtype="16" fill="hold" grpId="0" nodeType="afterEffect">
                                  <p:stCondLst>
                                    <p:cond delay="0"/>
                                  </p:stCondLst>
                                  <p:childTnLst>
                                    <p:set>
                                      <p:cBhvr>
                                        <p:cTn id="86" dur="1" fill="hold">
                                          <p:stCondLst>
                                            <p:cond delay="0"/>
                                          </p:stCondLst>
                                        </p:cTn>
                                        <p:tgtEl>
                                          <p:spTgt spid="80"/>
                                        </p:tgtEl>
                                        <p:attrNameLst>
                                          <p:attrName>style.visibility</p:attrName>
                                        </p:attrNameLst>
                                      </p:cBhvr>
                                      <p:to>
                                        <p:strVal val="visible"/>
                                      </p:to>
                                    </p:set>
                                    <p:anim calcmode="lin" valueType="num">
                                      <p:cBhvr>
                                        <p:cTn id="87" dur="500" fill="hold"/>
                                        <p:tgtEl>
                                          <p:spTgt spid="80"/>
                                        </p:tgtEl>
                                        <p:attrNameLst>
                                          <p:attrName>ppt_w</p:attrName>
                                        </p:attrNameLst>
                                      </p:cBhvr>
                                      <p:tavLst>
                                        <p:tav tm="0">
                                          <p:val>
                                            <p:fltVal val="0"/>
                                          </p:val>
                                        </p:tav>
                                        <p:tav tm="100000">
                                          <p:val>
                                            <p:strVal val="#ppt_w"/>
                                          </p:val>
                                        </p:tav>
                                      </p:tavLst>
                                    </p:anim>
                                    <p:anim calcmode="lin" valueType="num">
                                      <p:cBhvr>
                                        <p:cTn id="88" dur="500" fill="hold"/>
                                        <p:tgtEl>
                                          <p:spTgt spid="80"/>
                                        </p:tgtEl>
                                        <p:attrNameLst>
                                          <p:attrName>ppt_h</p:attrName>
                                        </p:attrNameLst>
                                      </p:cBhvr>
                                      <p:tavLst>
                                        <p:tav tm="0">
                                          <p:val>
                                            <p:fltVal val="0"/>
                                          </p:val>
                                        </p:tav>
                                        <p:tav tm="100000">
                                          <p:val>
                                            <p:strVal val="#ppt_h"/>
                                          </p:val>
                                        </p:tav>
                                      </p:tavLst>
                                    </p:anim>
                                    <p:animEffect transition="in" filter="fade">
                                      <p:cBhvr>
                                        <p:cTn id="89" dur="500"/>
                                        <p:tgtEl>
                                          <p:spTgt spid="80"/>
                                        </p:tgtEl>
                                      </p:cBhvr>
                                    </p:animEffect>
                                  </p:childTnLst>
                                </p:cTn>
                              </p:par>
                            </p:childTnLst>
                          </p:cTn>
                        </p:par>
                        <p:par>
                          <p:cTn id="90" fill="hold">
                            <p:stCondLst>
                              <p:cond delay="11000"/>
                            </p:stCondLst>
                            <p:childTnLst>
                              <p:par>
                                <p:cTn id="91" presetID="18" presetClass="entr" presetSubtype="3" fill="hold" nodeType="afterEffect">
                                  <p:stCondLst>
                                    <p:cond delay="0"/>
                                  </p:stCondLst>
                                  <p:childTnLst>
                                    <p:set>
                                      <p:cBhvr>
                                        <p:cTn id="92" dur="1" fill="hold">
                                          <p:stCondLst>
                                            <p:cond delay="0"/>
                                          </p:stCondLst>
                                        </p:cTn>
                                        <p:tgtEl>
                                          <p:spTgt spid="56"/>
                                        </p:tgtEl>
                                        <p:attrNameLst>
                                          <p:attrName>style.visibility</p:attrName>
                                        </p:attrNameLst>
                                      </p:cBhvr>
                                      <p:to>
                                        <p:strVal val="visible"/>
                                      </p:to>
                                    </p:set>
                                    <p:animEffect transition="in" filter="strips(upRight)">
                                      <p:cBhvr>
                                        <p:cTn id="93" dur="500"/>
                                        <p:tgtEl>
                                          <p:spTgt spid="56"/>
                                        </p:tgtEl>
                                      </p:cBhvr>
                                    </p:animEffect>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60"/>
                                        </p:tgtEl>
                                        <p:attrNameLst>
                                          <p:attrName>style.visibility</p:attrName>
                                        </p:attrNameLst>
                                      </p:cBhvr>
                                      <p:to>
                                        <p:strVal val="visible"/>
                                      </p:to>
                                    </p:set>
                                    <p:animEffect transition="in" filter="fade">
                                      <p:cBhvr>
                                        <p:cTn id="97" dur="1000"/>
                                        <p:tgtEl>
                                          <p:spTgt spid="60"/>
                                        </p:tgtEl>
                                      </p:cBhvr>
                                    </p:animEffect>
                                    <p:anim calcmode="lin" valueType="num">
                                      <p:cBhvr>
                                        <p:cTn id="98" dur="1000" fill="hold"/>
                                        <p:tgtEl>
                                          <p:spTgt spid="60"/>
                                        </p:tgtEl>
                                        <p:attrNameLst>
                                          <p:attrName>ppt_x</p:attrName>
                                        </p:attrNameLst>
                                      </p:cBhvr>
                                      <p:tavLst>
                                        <p:tav tm="0">
                                          <p:val>
                                            <p:strVal val="#ppt_x"/>
                                          </p:val>
                                        </p:tav>
                                        <p:tav tm="100000">
                                          <p:val>
                                            <p:strVal val="#ppt_x"/>
                                          </p:val>
                                        </p:tav>
                                      </p:tavLst>
                                    </p:anim>
                                    <p:anim calcmode="lin" valueType="num">
                                      <p:cBhvr>
                                        <p:cTn id="99" dur="1000" fill="hold"/>
                                        <p:tgtEl>
                                          <p:spTgt spid="60"/>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31" presetClass="entr" presetSubtype="0" fill="hold" nodeType="afterEffect">
                                  <p:stCondLst>
                                    <p:cond delay="0"/>
                                  </p:stCondLst>
                                  <p:childTnLst>
                                    <p:set>
                                      <p:cBhvr>
                                        <p:cTn id="102" dur="1" fill="hold">
                                          <p:stCondLst>
                                            <p:cond delay="0"/>
                                          </p:stCondLst>
                                        </p:cTn>
                                        <p:tgtEl>
                                          <p:spTgt spid="82"/>
                                        </p:tgtEl>
                                        <p:attrNameLst>
                                          <p:attrName>style.visibility</p:attrName>
                                        </p:attrNameLst>
                                      </p:cBhvr>
                                      <p:to>
                                        <p:strVal val="visible"/>
                                      </p:to>
                                    </p:set>
                                    <p:anim calcmode="lin" valueType="num">
                                      <p:cBhvr>
                                        <p:cTn id="103" dur="1000" fill="hold"/>
                                        <p:tgtEl>
                                          <p:spTgt spid="82"/>
                                        </p:tgtEl>
                                        <p:attrNameLst>
                                          <p:attrName>ppt_w</p:attrName>
                                        </p:attrNameLst>
                                      </p:cBhvr>
                                      <p:tavLst>
                                        <p:tav tm="0">
                                          <p:val>
                                            <p:fltVal val="0"/>
                                          </p:val>
                                        </p:tav>
                                        <p:tav tm="100000">
                                          <p:val>
                                            <p:strVal val="#ppt_w"/>
                                          </p:val>
                                        </p:tav>
                                      </p:tavLst>
                                    </p:anim>
                                    <p:anim calcmode="lin" valueType="num">
                                      <p:cBhvr>
                                        <p:cTn id="104" dur="1000" fill="hold"/>
                                        <p:tgtEl>
                                          <p:spTgt spid="82"/>
                                        </p:tgtEl>
                                        <p:attrNameLst>
                                          <p:attrName>ppt_h</p:attrName>
                                        </p:attrNameLst>
                                      </p:cBhvr>
                                      <p:tavLst>
                                        <p:tav tm="0">
                                          <p:val>
                                            <p:fltVal val="0"/>
                                          </p:val>
                                        </p:tav>
                                        <p:tav tm="100000">
                                          <p:val>
                                            <p:strVal val="#ppt_h"/>
                                          </p:val>
                                        </p:tav>
                                      </p:tavLst>
                                    </p:anim>
                                    <p:anim calcmode="lin" valueType="num">
                                      <p:cBhvr>
                                        <p:cTn id="105" dur="1000" fill="hold"/>
                                        <p:tgtEl>
                                          <p:spTgt spid="82"/>
                                        </p:tgtEl>
                                        <p:attrNameLst>
                                          <p:attrName>style.rotation</p:attrName>
                                        </p:attrNameLst>
                                      </p:cBhvr>
                                      <p:tavLst>
                                        <p:tav tm="0">
                                          <p:val>
                                            <p:fltVal val="90"/>
                                          </p:val>
                                        </p:tav>
                                        <p:tav tm="100000">
                                          <p:val>
                                            <p:fltVal val="0"/>
                                          </p:val>
                                        </p:tav>
                                      </p:tavLst>
                                    </p:anim>
                                    <p:animEffect transition="in" filter="fade">
                                      <p:cBhvr>
                                        <p:cTn id="106" dur="1000"/>
                                        <p:tgtEl>
                                          <p:spTgt spid="82"/>
                                        </p:tgtEl>
                                      </p:cBhvr>
                                    </p:animEffect>
                                  </p:childTnLst>
                                </p:cTn>
                              </p:par>
                            </p:childTnLst>
                          </p:cTn>
                        </p:par>
                        <p:par>
                          <p:cTn id="107" fill="hold">
                            <p:stCondLst>
                              <p:cond delay="13500"/>
                            </p:stCondLst>
                            <p:childTnLst>
                              <p:par>
                                <p:cTn id="108" presetID="53" presetClass="entr" presetSubtype="16" fill="hold" grpId="0" nodeType="afterEffect">
                                  <p:stCondLst>
                                    <p:cond delay="0"/>
                                  </p:stCondLst>
                                  <p:childTnLst>
                                    <p:set>
                                      <p:cBhvr>
                                        <p:cTn id="109" dur="1" fill="hold">
                                          <p:stCondLst>
                                            <p:cond delay="0"/>
                                          </p:stCondLst>
                                        </p:cTn>
                                        <p:tgtEl>
                                          <p:spTgt spid="81"/>
                                        </p:tgtEl>
                                        <p:attrNameLst>
                                          <p:attrName>style.visibility</p:attrName>
                                        </p:attrNameLst>
                                      </p:cBhvr>
                                      <p:to>
                                        <p:strVal val="visible"/>
                                      </p:to>
                                    </p:set>
                                    <p:anim calcmode="lin" valueType="num">
                                      <p:cBhvr>
                                        <p:cTn id="110" dur="500" fill="hold"/>
                                        <p:tgtEl>
                                          <p:spTgt spid="81"/>
                                        </p:tgtEl>
                                        <p:attrNameLst>
                                          <p:attrName>ppt_w</p:attrName>
                                        </p:attrNameLst>
                                      </p:cBhvr>
                                      <p:tavLst>
                                        <p:tav tm="0">
                                          <p:val>
                                            <p:fltVal val="0"/>
                                          </p:val>
                                        </p:tav>
                                        <p:tav tm="100000">
                                          <p:val>
                                            <p:strVal val="#ppt_w"/>
                                          </p:val>
                                        </p:tav>
                                      </p:tavLst>
                                    </p:anim>
                                    <p:anim calcmode="lin" valueType="num">
                                      <p:cBhvr>
                                        <p:cTn id="111" dur="500" fill="hold"/>
                                        <p:tgtEl>
                                          <p:spTgt spid="81"/>
                                        </p:tgtEl>
                                        <p:attrNameLst>
                                          <p:attrName>ppt_h</p:attrName>
                                        </p:attrNameLst>
                                      </p:cBhvr>
                                      <p:tavLst>
                                        <p:tav tm="0">
                                          <p:val>
                                            <p:fltVal val="0"/>
                                          </p:val>
                                        </p:tav>
                                        <p:tav tm="100000">
                                          <p:val>
                                            <p:strVal val="#ppt_h"/>
                                          </p:val>
                                        </p:tav>
                                      </p:tavLst>
                                    </p:anim>
                                    <p:animEffect transition="in" filter="fade">
                                      <p:cBhvr>
                                        <p:cTn id="112" dur="500"/>
                                        <p:tgtEl>
                                          <p:spTgt spid="81"/>
                                        </p:tgtEl>
                                      </p:cBhvr>
                                    </p:animEffect>
                                  </p:childTnLst>
                                </p:cTn>
                              </p:par>
                            </p:childTnLst>
                          </p:cTn>
                        </p:par>
                        <p:par>
                          <p:cTn id="113" fill="hold">
                            <p:stCondLst>
                              <p:cond delay="14000"/>
                            </p:stCondLst>
                            <p:childTnLst>
                              <p:par>
                                <p:cTn id="114" presetID="18" presetClass="entr" presetSubtype="6" fill="hold" nodeType="afterEffect">
                                  <p:stCondLst>
                                    <p:cond delay="0"/>
                                  </p:stCondLst>
                                  <p:childTnLst>
                                    <p:set>
                                      <p:cBhvr>
                                        <p:cTn id="115" dur="1" fill="hold">
                                          <p:stCondLst>
                                            <p:cond delay="0"/>
                                          </p:stCondLst>
                                        </p:cTn>
                                        <p:tgtEl>
                                          <p:spTgt spid="67"/>
                                        </p:tgtEl>
                                        <p:attrNameLst>
                                          <p:attrName>style.visibility</p:attrName>
                                        </p:attrNameLst>
                                      </p:cBhvr>
                                      <p:to>
                                        <p:strVal val="visible"/>
                                      </p:to>
                                    </p:set>
                                    <p:animEffect transition="in" filter="strips(downRight)">
                                      <p:cBhvr>
                                        <p:cTn id="116" dur="500"/>
                                        <p:tgtEl>
                                          <p:spTgt spid="67"/>
                                        </p:tgtEl>
                                      </p:cBhvr>
                                    </p:animEffect>
                                  </p:childTnLst>
                                </p:cTn>
                              </p:par>
                            </p:childTnLst>
                          </p:cTn>
                        </p:par>
                        <p:par>
                          <p:cTn id="117" fill="hold">
                            <p:stCondLst>
                              <p:cond delay="14500"/>
                            </p:stCondLst>
                            <p:childTnLst>
                              <p:par>
                                <p:cTn id="118" presetID="42" presetClass="entr" presetSubtype="0" fill="hold" grpId="0" nodeType="afterEffect">
                                  <p:stCondLst>
                                    <p:cond delay="0"/>
                                  </p:stCondLst>
                                  <p:childTnLst>
                                    <p:set>
                                      <p:cBhvr>
                                        <p:cTn id="119" dur="1" fill="hold">
                                          <p:stCondLst>
                                            <p:cond delay="0"/>
                                          </p:stCondLst>
                                        </p:cTn>
                                        <p:tgtEl>
                                          <p:spTgt spid="66"/>
                                        </p:tgtEl>
                                        <p:attrNameLst>
                                          <p:attrName>style.visibility</p:attrName>
                                        </p:attrNameLst>
                                      </p:cBhvr>
                                      <p:to>
                                        <p:strVal val="visible"/>
                                      </p:to>
                                    </p:set>
                                    <p:animEffect transition="in" filter="fade">
                                      <p:cBhvr>
                                        <p:cTn id="120" dur="1000"/>
                                        <p:tgtEl>
                                          <p:spTgt spid="66"/>
                                        </p:tgtEl>
                                      </p:cBhvr>
                                    </p:animEffect>
                                    <p:anim calcmode="lin" valueType="num">
                                      <p:cBhvr>
                                        <p:cTn id="121" dur="1000" fill="hold"/>
                                        <p:tgtEl>
                                          <p:spTgt spid="66"/>
                                        </p:tgtEl>
                                        <p:attrNameLst>
                                          <p:attrName>ppt_x</p:attrName>
                                        </p:attrNameLst>
                                      </p:cBhvr>
                                      <p:tavLst>
                                        <p:tav tm="0">
                                          <p:val>
                                            <p:strVal val="#ppt_x"/>
                                          </p:val>
                                        </p:tav>
                                        <p:tav tm="100000">
                                          <p:val>
                                            <p:strVal val="#ppt_x"/>
                                          </p:val>
                                        </p:tav>
                                      </p:tavLst>
                                    </p:anim>
                                    <p:anim calcmode="lin" valueType="num">
                                      <p:cBhvr>
                                        <p:cTn id="122" dur="1000" fill="hold"/>
                                        <p:tgtEl>
                                          <p:spTgt spid="6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2" grpId="0"/>
      <p:bldP spid="55" grpId="0"/>
      <p:bldP spid="60" grpId="0"/>
      <p:bldP spid="61" grpId="0"/>
      <p:bldP spid="66" grpId="0"/>
      <p:bldP spid="71" grpId="0"/>
      <p:bldP spid="77" grpId="0"/>
      <p:bldP spid="78" grpId="0"/>
      <p:bldP spid="79" grpId="0"/>
      <p:bldP spid="80" grpId="0"/>
      <p:bldP spid="81" grpId="0"/>
    </p:bld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2" name="Freeform: Shape 11">
            <a:extLst>
              <a:ext uri="{FF2B5EF4-FFF2-40B4-BE49-F238E27FC236}">
                <a16:creationId xmlns:a16="http://schemas.microsoft.com/office/drawing/2014/main" id="{C7FA8C8A-E5FF-47AE-A613-53DFF2E40BE8}"/>
              </a:ext>
            </a:extLst>
          </p:cNvPr>
          <p:cNvSpPr/>
          <p:nvPr/>
        </p:nvSpPr>
        <p:spPr>
          <a:xfrm>
            <a:off x="10668000"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01" name="Group 100">
            <a:extLst>
              <a:ext uri="{FF2B5EF4-FFF2-40B4-BE49-F238E27FC236}">
                <a16:creationId xmlns:a16="http://schemas.microsoft.com/office/drawing/2014/main" id="{6D9B12A4-FABE-4A37-BDC4-FDB476776543}"/>
              </a:ext>
            </a:extLst>
          </p:cNvPr>
          <p:cNvGrpSpPr/>
          <p:nvPr/>
        </p:nvGrpSpPr>
        <p:grpSpPr>
          <a:xfrm>
            <a:off x="10665109" y="2832066"/>
            <a:ext cx="917291" cy="3304190"/>
            <a:chOff x="10665109" y="2832066"/>
            <a:chExt cx="917291" cy="3304190"/>
          </a:xfrm>
          <a:solidFill>
            <a:srgbClr val="564267"/>
          </a:solidFill>
        </p:grpSpPr>
        <p:grpSp>
          <p:nvGrpSpPr>
            <p:cNvPr id="15" name="Group 14">
              <a:extLst>
                <a:ext uri="{FF2B5EF4-FFF2-40B4-BE49-F238E27FC236}">
                  <a16:creationId xmlns:a16="http://schemas.microsoft.com/office/drawing/2014/main" id="{FFB06AF7-CA6B-4ADF-B4B4-062DFF4268DB}"/>
                </a:ext>
              </a:extLst>
            </p:cNvPr>
            <p:cNvGrpSpPr/>
            <p:nvPr/>
          </p:nvGrpSpPr>
          <p:grpSpPr>
            <a:xfrm>
              <a:off x="10668000" y="2832066"/>
              <a:ext cx="914400" cy="3304190"/>
              <a:chOff x="3048000" y="1310640"/>
              <a:chExt cx="914400" cy="4738861"/>
            </a:xfrm>
            <a:grpFill/>
          </p:grpSpPr>
          <p:sp>
            <p:nvSpPr>
              <p:cNvPr id="9" name="Oval 8">
                <a:extLst>
                  <a:ext uri="{FF2B5EF4-FFF2-40B4-BE49-F238E27FC236}">
                    <a16:creationId xmlns:a16="http://schemas.microsoft.com/office/drawing/2014/main" id="{8F28A4CB-4C62-49BB-8F2A-957BB096DA2B}"/>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Rectangle 10">
                <a:extLst>
                  <a:ext uri="{FF2B5EF4-FFF2-40B4-BE49-F238E27FC236}">
                    <a16:creationId xmlns:a16="http://schemas.microsoft.com/office/drawing/2014/main" id="{AD8BC3D4-6684-4D22-A9D5-BC0BFF6D7377}"/>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sp>
          <p:nvSpPr>
            <p:cNvPr id="30" name="Text Box 10">
              <a:extLst>
                <a:ext uri="{FF2B5EF4-FFF2-40B4-BE49-F238E27FC236}">
                  <a16:creationId xmlns:a16="http://schemas.microsoft.com/office/drawing/2014/main" id="{805000AF-2BF0-4F25-9CE1-5B710BE4B8F4}"/>
                </a:ext>
              </a:extLst>
            </p:cNvPr>
            <p:cNvSpPr txBox="1">
              <a:spLocks noChangeArrowheads="1"/>
            </p:cNvSpPr>
            <p:nvPr/>
          </p:nvSpPr>
          <p:spPr bwMode="auto">
            <a:xfrm>
              <a:off x="10665109" y="3073547"/>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56%</a:t>
              </a:r>
              <a:endParaRPr lang="en-US" sz="2400" dirty="0">
                <a:solidFill>
                  <a:schemeClr val="bg1"/>
                </a:solidFill>
                <a:latin typeface="Lato"/>
              </a:endParaRPr>
            </a:p>
          </p:txBody>
        </p:sp>
      </p:grpSp>
      <p:sp>
        <p:nvSpPr>
          <p:cNvPr id="45" name="Freeform: Shape 44">
            <a:extLst>
              <a:ext uri="{FF2B5EF4-FFF2-40B4-BE49-F238E27FC236}">
                <a16:creationId xmlns:a16="http://schemas.microsoft.com/office/drawing/2014/main" id="{E2FBC4F8-B202-4006-9E62-A25638DB5A66}"/>
              </a:ext>
            </a:extLst>
          </p:cNvPr>
          <p:cNvSpPr/>
          <p:nvPr/>
        </p:nvSpPr>
        <p:spPr>
          <a:xfrm>
            <a:off x="9397232" y="1350896"/>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6" name="Group 45">
            <a:extLst>
              <a:ext uri="{FF2B5EF4-FFF2-40B4-BE49-F238E27FC236}">
                <a16:creationId xmlns:a16="http://schemas.microsoft.com/office/drawing/2014/main" id="{430EFEFB-A076-4288-B70A-0B9160A10F05}"/>
              </a:ext>
            </a:extLst>
          </p:cNvPr>
          <p:cNvGrpSpPr/>
          <p:nvPr/>
        </p:nvGrpSpPr>
        <p:grpSpPr>
          <a:xfrm>
            <a:off x="9397232" y="1752600"/>
            <a:ext cx="914401" cy="4383656"/>
            <a:chOff x="3048000" y="3048000"/>
            <a:chExt cx="914401" cy="3048000"/>
          </a:xfrm>
          <a:solidFill>
            <a:srgbClr val="D34132"/>
          </a:solidFill>
        </p:grpSpPr>
        <p:grpSp>
          <p:nvGrpSpPr>
            <p:cNvPr id="51" name="Group 50">
              <a:extLst>
                <a:ext uri="{FF2B5EF4-FFF2-40B4-BE49-F238E27FC236}">
                  <a16:creationId xmlns:a16="http://schemas.microsoft.com/office/drawing/2014/main" id="{E8F93816-AED7-44DD-9639-1F58FFEB22F2}"/>
                </a:ext>
              </a:extLst>
            </p:cNvPr>
            <p:cNvGrpSpPr/>
            <p:nvPr/>
          </p:nvGrpSpPr>
          <p:grpSpPr>
            <a:xfrm>
              <a:off x="3048000" y="3048000"/>
              <a:ext cx="914400" cy="3048000"/>
              <a:chOff x="3048000" y="1310640"/>
              <a:chExt cx="914400" cy="4738861"/>
            </a:xfrm>
            <a:grpFill/>
          </p:grpSpPr>
          <p:sp>
            <p:nvSpPr>
              <p:cNvPr id="53" name="Oval 52">
                <a:extLst>
                  <a:ext uri="{FF2B5EF4-FFF2-40B4-BE49-F238E27FC236}">
                    <a16:creationId xmlns:a16="http://schemas.microsoft.com/office/drawing/2014/main" id="{6B4DF1EE-8038-4AE9-8CEF-467BA9340924}"/>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54" name="Rectangle 53">
                <a:extLst>
                  <a:ext uri="{FF2B5EF4-FFF2-40B4-BE49-F238E27FC236}">
                    <a16:creationId xmlns:a16="http://schemas.microsoft.com/office/drawing/2014/main" id="{9BFB99EC-1EDB-4FD0-B3A3-0B22AA6D78F3}"/>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52" name="Text Box 10">
              <a:extLst>
                <a:ext uri="{FF2B5EF4-FFF2-40B4-BE49-F238E27FC236}">
                  <a16:creationId xmlns:a16="http://schemas.microsoft.com/office/drawing/2014/main" id="{9C874F07-EECC-4D32-B95B-9CC4F6BF6D28}"/>
                </a:ext>
              </a:extLst>
            </p:cNvPr>
            <p:cNvSpPr txBox="1">
              <a:spLocks noChangeArrowheads="1"/>
            </p:cNvSpPr>
            <p:nvPr/>
          </p:nvSpPr>
          <p:spPr bwMode="auto">
            <a:xfrm>
              <a:off x="3048000" y="3195743"/>
              <a:ext cx="914401" cy="299600"/>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89%</a:t>
              </a:r>
              <a:endParaRPr lang="en-US" sz="2400" dirty="0">
                <a:solidFill>
                  <a:schemeClr val="bg1"/>
                </a:solidFill>
                <a:latin typeface="Lato"/>
              </a:endParaRPr>
            </a:p>
          </p:txBody>
        </p:sp>
      </p:grpSp>
      <p:sp>
        <p:nvSpPr>
          <p:cNvPr id="56" name="Freeform: Shape 55">
            <a:extLst>
              <a:ext uri="{FF2B5EF4-FFF2-40B4-BE49-F238E27FC236}">
                <a16:creationId xmlns:a16="http://schemas.microsoft.com/office/drawing/2014/main" id="{BDC887B8-4BC8-44F3-A15B-097E1A93B659}"/>
              </a:ext>
            </a:extLst>
          </p:cNvPr>
          <p:cNvSpPr/>
          <p:nvPr/>
        </p:nvSpPr>
        <p:spPr>
          <a:xfrm>
            <a:off x="8126464" y="1361782"/>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57" name="Group 56">
            <a:extLst>
              <a:ext uri="{FF2B5EF4-FFF2-40B4-BE49-F238E27FC236}">
                <a16:creationId xmlns:a16="http://schemas.microsoft.com/office/drawing/2014/main" id="{C61BB083-D7FD-4924-B1EB-9CEC3FB77FC1}"/>
              </a:ext>
            </a:extLst>
          </p:cNvPr>
          <p:cNvGrpSpPr/>
          <p:nvPr/>
        </p:nvGrpSpPr>
        <p:grpSpPr>
          <a:xfrm>
            <a:off x="8126464" y="3505200"/>
            <a:ext cx="914401" cy="2641942"/>
            <a:chOff x="3048000" y="3048000"/>
            <a:chExt cx="914401" cy="3048000"/>
          </a:xfrm>
          <a:solidFill>
            <a:srgbClr val="EF9D27"/>
          </a:solidFill>
        </p:grpSpPr>
        <p:grpSp>
          <p:nvGrpSpPr>
            <p:cNvPr id="62" name="Group 61">
              <a:extLst>
                <a:ext uri="{FF2B5EF4-FFF2-40B4-BE49-F238E27FC236}">
                  <a16:creationId xmlns:a16="http://schemas.microsoft.com/office/drawing/2014/main" id="{3B20CED4-A16D-46C7-A5CE-D7FE36BBEA8D}"/>
                </a:ext>
              </a:extLst>
            </p:cNvPr>
            <p:cNvGrpSpPr/>
            <p:nvPr/>
          </p:nvGrpSpPr>
          <p:grpSpPr>
            <a:xfrm>
              <a:off x="3048000" y="3048000"/>
              <a:ext cx="914400" cy="3048000"/>
              <a:chOff x="3048000" y="1310640"/>
              <a:chExt cx="914400" cy="4738861"/>
            </a:xfrm>
            <a:grpFill/>
          </p:grpSpPr>
          <p:sp>
            <p:nvSpPr>
              <p:cNvPr id="64" name="Oval 63">
                <a:extLst>
                  <a:ext uri="{FF2B5EF4-FFF2-40B4-BE49-F238E27FC236}">
                    <a16:creationId xmlns:a16="http://schemas.microsoft.com/office/drawing/2014/main" id="{7D56E072-A769-434B-A721-F63609D748FF}"/>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65" name="Rectangle 64">
                <a:extLst>
                  <a:ext uri="{FF2B5EF4-FFF2-40B4-BE49-F238E27FC236}">
                    <a16:creationId xmlns:a16="http://schemas.microsoft.com/office/drawing/2014/main" id="{CE138F02-7272-490F-ABC9-0ACD9CF340C6}"/>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63" name="Text Box 10">
              <a:extLst>
                <a:ext uri="{FF2B5EF4-FFF2-40B4-BE49-F238E27FC236}">
                  <a16:creationId xmlns:a16="http://schemas.microsoft.com/office/drawing/2014/main" id="{385E3732-E2D4-41E6-9294-777377C97DDF}"/>
                </a:ext>
              </a:extLst>
            </p:cNvPr>
            <p:cNvSpPr txBox="1">
              <a:spLocks noChangeArrowheads="1"/>
            </p:cNvSpPr>
            <p:nvPr/>
          </p:nvSpPr>
          <p:spPr bwMode="auto">
            <a:xfrm>
              <a:off x="3048000" y="3195744"/>
              <a:ext cx="914401" cy="497113"/>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32%</a:t>
              </a:r>
              <a:endParaRPr lang="en-US" sz="2400" dirty="0">
                <a:solidFill>
                  <a:schemeClr val="bg1"/>
                </a:solidFill>
                <a:latin typeface="Lato"/>
              </a:endParaRPr>
            </a:p>
          </p:txBody>
        </p:sp>
      </p:grpSp>
      <p:sp>
        <p:nvSpPr>
          <p:cNvPr id="67" name="Freeform: Shape 66">
            <a:extLst>
              <a:ext uri="{FF2B5EF4-FFF2-40B4-BE49-F238E27FC236}">
                <a16:creationId xmlns:a16="http://schemas.microsoft.com/office/drawing/2014/main" id="{F0B2A4F5-DB21-4850-9391-7929CBB93A20}"/>
              </a:ext>
            </a:extLst>
          </p:cNvPr>
          <p:cNvSpPr/>
          <p:nvPr/>
        </p:nvSpPr>
        <p:spPr>
          <a:xfrm>
            <a:off x="6847559"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8" name="Group 67">
            <a:extLst>
              <a:ext uri="{FF2B5EF4-FFF2-40B4-BE49-F238E27FC236}">
                <a16:creationId xmlns:a16="http://schemas.microsoft.com/office/drawing/2014/main" id="{E0F00C2B-9FCB-410B-8E2E-4F51AD4C0C1B}"/>
              </a:ext>
            </a:extLst>
          </p:cNvPr>
          <p:cNvGrpSpPr/>
          <p:nvPr/>
        </p:nvGrpSpPr>
        <p:grpSpPr>
          <a:xfrm>
            <a:off x="6847559" y="2209800"/>
            <a:ext cx="914401" cy="3948228"/>
            <a:chOff x="3048000" y="3048000"/>
            <a:chExt cx="914401" cy="3048000"/>
          </a:xfrm>
          <a:solidFill>
            <a:srgbClr val="189A80"/>
          </a:solidFill>
        </p:grpSpPr>
        <p:grpSp>
          <p:nvGrpSpPr>
            <p:cNvPr id="73" name="Group 72">
              <a:extLst>
                <a:ext uri="{FF2B5EF4-FFF2-40B4-BE49-F238E27FC236}">
                  <a16:creationId xmlns:a16="http://schemas.microsoft.com/office/drawing/2014/main" id="{DAA39C29-00E9-47BA-B87E-4FF23711569B}"/>
                </a:ext>
              </a:extLst>
            </p:cNvPr>
            <p:cNvGrpSpPr/>
            <p:nvPr/>
          </p:nvGrpSpPr>
          <p:grpSpPr>
            <a:xfrm>
              <a:off x="3048000" y="3048000"/>
              <a:ext cx="914400" cy="3048000"/>
              <a:chOff x="3048000" y="1310640"/>
              <a:chExt cx="914400" cy="4738861"/>
            </a:xfrm>
            <a:grpFill/>
          </p:grpSpPr>
          <p:sp>
            <p:nvSpPr>
              <p:cNvPr id="75" name="Oval 74">
                <a:extLst>
                  <a:ext uri="{FF2B5EF4-FFF2-40B4-BE49-F238E27FC236}">
                    <a16:creationId xmlns:a16="http://schemas.microsoft.com/office/drawing/2014/main" id="{FB317D08-BBC0-46EC-A2FF-C8C5417CB2E0}"/>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76" name="Rectangle 75">
                <a:extLst>
                  <a:ext uri="{FF2B5EF4-FFF2-40B4-BE49-F238E27FC236}">
                    <a16:creationId xmlns:a16="http://schemas.microsoft.com/office/drawing/2014/main" id="{7D13C710-ACEF-4BCA-A202-1E86C63DD188}"/>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74" name="Text Box 10">
              <a:extLst>
                <a:ext uri="{FF2B5EF4-FFF2-40B4-BE49-F238E27FC236}">
                  <a16:creationId xmlns:a16="http://schemas.microsoft.com/office/drawing/2014/main" id="{016985F4-8662-4E52-A111-F0E7F6001E3A}"/>
                </a:ext>
              </a:extLst>
            </p:cNvPr>
            <p:cNvSpPr txBox="1">
              <a:spLocks noChangeArrowheads="1"/>
            </p:cNvSpPr>
            <p:nvPr/>
          </p:nvSpPr>
          <p:spPr bwMode="auto">
            <a:xfrm>
              <a:off x="3048000" y="3195743"/>
              <a:ext cx="914401" cy="332641"/>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73%</a:t>
              </a:r>
              <a:endParaRPr lang="en-US" sz="2400" dirty="0">
                <a:solidFill>
                  <a:schemeClr val="bg1"/>
                </a:solidFill>
                <a:latin typeface="Lato"/>
              </a:endParaRPr>
            </a:p>
          </p:txBody>
        </p:sp>
      </p:grpSp>
      <p:sp>
        <p:nvSpPr>
          <p:cNvPr id="78" name="Freeform: Shape 77">
            <a:extLst>
              <a:ext uri="{FF2B5EF4-FFF2-40B4-BE49-F238E27FC236}">
                <a16:creationId xmlns:a16="http://schemas.microsoft.com/office/drawing/2014/main" id="{D8095C16-A44E-434B-938C-FC1D109056A2}"/>
              </a:ext>
            </a:extLst>
          </p:cNvPr>
          <p:cNvSpPr/>
          <p:nvPr/>
        </p:nvSpPr>
        <p:spPr>
          <a:xfrm>
            <a:off x="5546952" y="1372668"/>
            <a:ext cx="914400" cy="4998720"/>
          </a:xfrm>
          <a:custGeom>
            <a:avLst/>
            <a:gdLst>
              <a:gd name="connsiteX0" fmla="*/ 457200 w 914400"/>
              <a:gd name="connsiteY0" fmla="*/ 0 h 4998720"/>
              <a:gd name="connsiteX1" fmla="*/ 905111 w 914400"/>
              <a:gd name="connsiteY1" fmla="*/ 109518 h 4998720"/>
              <a:gd name="connsiteX2" fmla="*/ 914400 w 914400"/>
              <a:gd name="connsiteY2" fmla="*/ 137160 h 4998720"/>
              <a:gd name="connsiteX3" fmla="*/ 914400 w 914400"/>
              <a:gd name="connsiteY3" fmla="*/ 137160 h 4998720"/>
              <a:gd name="connsiteX4" fmla="*/ 914400 w 914400"/>
              <a:gd name="connsiteY4" fmla="*/ 137160 h 4998720"/>
              <a:gd name="connsiteX5" fmla="*/ 914400 w 914400"/>
              <a:gd name="connsiteY5" fmla="*/ 4861560 h 4998720"/>
              <a:gd name="connsiteX6" fmla="*/ 457200 w 914400"/>
              <a:gd name="connsiteY6" fmla="*/ 4998720 h 4998720"/>
              <a:gd name="connsiteX7" fmla="*/ 0 w 914400"/>
              <a:gd name="connsiteY7" fmla="*/ 4861560 h 4998720"/>
              <a:gd name="connsiteX8" fmla="*/ 0 w 914400"/>
              <a:gd name="connsiteY8" fmla="*/ 137160 h 4998720"/>
              <a:gd name="connsiteX9" fmla="*/ 0 w 914400"/>
              <a:gd name="connsiteY9" fmla="*/ 137160 h 4998720"/>
              <a:gd name="connsiteX10" fmla="*/ 0 w 914400"/>
              <a:gd name="connsiteY10" fmla="*/ 137160 h 4998720"/>
              <a:gd name="connsiteX11" fmla="*/ 9289 w 914400"/>
              <a:gd name="connsiteY11" fmla="*/ 109518 h 4998720"/>
              <a:gd name="connsiteX12" fmla="*/ 457200 w 914400"/>
              <a:gd name="connsiteY12" fmla="*/ 0 h 49987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914400" h="4998720">
                <a:moveTo>
                  <a:pt x="457200" y="0"/>
                </a:moveTo>
                <a:cubicBezTo>
                  <a:pt x="678142" y="0"/>
                  <a:pt x="862479" y="47016"/>
                  <a:pt x="905111" y="109518"/>
                </a:cubicBezTo>
                <a:lnTo>
                  <a:pt x="914400" y="137160"/>
                </a:lnTo>
                <a:lnTo>
                  <a:pt x="914400" y="137160"/>
                </a:lnTo>
                <a:lnTo>
                  <a:pt x="914400" y="137160"/>
                </a:lnTo>
                <a:lnTo>
                  <a:pt x="914400" y="4861560"/>
                </a:lnTo>
                <a:cubicBezTo>
                  <a:pt x="914400" y="4937311"/>
                  <a:pt x="709705" y="4998720"/>
                  <a:pt x="457200" y="4998720"/>
                </a:cubicBezTo>
                <a:cubicBezTo>
                  <a:pt x="204695" y="4998720"/>
                  <a:pt x="0" y="4937311"/>
                  <a:pt x="0" y="4861560"/>
                </a:cubicBezTo>
                <a:lnTo>
                  <a:pt x="0" y="137160"/>
                </a:lnTo>
                <a:lnTo>
                  <a:pt x="0" y="137160"/>
                </a:lnTo>
                <a:lnTo>
                  <a:pt x="0" y="137160"/>
                </a:lnTo>
                <a:lnTo>
                  <a:pt x="9289" y="109518"/>
                </a:lnTo>
                <a:cubicBezTo>
                  <a:pt x="51921" y="47016"/>
                  <a:pt x="236258" y="0"/>
                  <a:pt x="457200" y="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innerShdw blurRad="114300">
              <a:prstClr val="black"/>
            </a:inn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9" name="Group 78">
            <a:extLst>
              <a:ext uri="{FF2B5EF4-FFF2-40B4-BE49-F238E27FC236}">
                <a16:creationId xmlns:a16="http://schemas.microsoft.com/office/drawing/2014/main" id="{36B5C8A3-A889-4760-98D0-0E55AA8B3ACB}"/>
              </a:ext>
            </a:extLst>
          </p:cNvPr>
          <p:cNvGrpSpPr/>
          <p:nvPr/>
        </p:nvGrpSpPr>
        <p:grpSpPr>
          <a:xfrm>
            <a:off x="5546952" y="3110028"/>
            <a:ext cx="914401" cy="3048000"/>
            <a:chOff x="3048000" y="3048000"/>
            <a:chExt cx="914401" cy="3048000"/>
          </a:xfrm>
          <a:solidFill>
            <a:srgbClr val="34738D"/>
          </a:solidFill>
        </p:grpSpPr>
        <p:grpSp>
          <p:nvGrpSpPr>
            <p:cNvPr id="84" name="Group 83">
              <a:extLst>
                <a:ext uri="{FF2B5EF4-FFF2-40B4-BE49-F238E27FC236}">
                  <a16:creationId xmlns:a16="http://schemas.microsoft.com/office/drawing/2014/main" id="{A5780319-77A2-4415-AA7F-2B34CDCCA05C}"/>
                </a:ext>
              </a:extLst>
            </p:cNvPr>
            <p:cNvGrpSpPr/>
            <p:nvPr/>
          </p:nvGrpSpPr>
          <p:grpSpPr>
            <a:xfrm>
              <a:off x="3048000" y="3048000"/>
              <a:ext cx="914400" cy="3048000"/>
              <a:chOff x="3048000" y="1310640"/>
              <a:chExt cx="914400" cy="4738861"/>
            </a:xfrm>
            <a:grpFill/>
          </p:grpSpPr>
          <p:sp>
            <p:nvSpPr>
              <p:cNvPr id="86" name="Oval 85">
                <a:extLst>
                  <a:ext uri="{FF2B5EF4-FFF2-40B4-BE49-F238E27FC236}">
                    <a16:creationId xmlns:a16="http://schemas.microsoft.com/office/drawing/2014/main" id="{9B5B5595-AA13-4175-B255-014C40DAFD39}"/>
                  </a:ext>
                </a:extLst>
              </p:cNvPr>
              <p:cNvSpPr/>
              <p:nvPr/>
            </p:nvSpPr>
            <p:spPr>
              <a:xfrm>
                <a:off x="3048000" y="1310640"/>
                <a:ext cx="914400" cy="274434"/>
              </a:xfrm>
              <a:prstGeom prst="ellipse">
                <a:avLst/>
              </a:prstGeom>
              <a:grpFill/>
              <a:ln>
                <a:noFill/>
              </a:ln>
              <a:effectLst>
                <a:outerShdw blurRad="50800" dist="254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87" name="Rectangle 86">
                <a:extLst>
                  <a:ext uri="{FF2B5EF4-FFF2-40B4-BE49-F238E27FC236}">
                    <a16:creationId xmlns:a16="http://schemas.microsoft.com/office/drawing/2014/main" id="{BC5A2FD1-C8AD-4F3D-982E-31C2389A1EA9}"/>
                  </a:ext>
                </a:extLst>
              </p:cNvPr>
              <p:cNvSpPr/>
              <p:nvPr/>
            </p:nvSpPr>
            <p:spPr>
              <a:xfrm>
                <a:off x="3048000" y="1447801"/>
                <a:ext cx="914400" cy="460170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85" name="Text Box 10">
              <a:extLst>
                <a:ext uri="{FF2B5EF4-FFF2-40B4-BE49-F238E27FC236}">
                  <a16:creationId xmlns:a16="http://schemas.microsoft.com/office/drawing/2014/main" id="{CDBD56B8-1EB8-4A52-8933-ED28F5CDF884}"/>
                </a:ext>
              </a:extLst>
            </p:cNvPr>
            <p:cNvSpPr txBox="1">
              <a:spLocks noChangeArrowheads="1"/>
            </p:cNvSpPr>
            <p:nvPr/>
          </p:nvSpPr>
          <p:spPr bwMode="auto">
            <a:xfrm>
              <a:off x="3048000" y="3195743"/>
              <a:ext cx="914401" cy="430887"/>
            </a:xfrm>
            <a:prstGeom prst="rect">
              <a:avLst/>
            </a:prstGeom>
            <a:grpFill/>
            <a:ln w="9525">
              <a:noFill/>
              <a:miter lim="800000"/>
              <a:headEnd/>
              <a:tailEnd/>
            </a:ln>
          </p:spPr>
          <p:txBody>
            <a:bodyPr wrap="square" lIns="60960" tIns="30480" rIns="60960" bIns="30480">
              <a:spAutoFit/>
            </a:bodyPr>
            <a:lstStyle/>
            <a:p>
              <a:pPr algn="ctr"/>
              <a:r>
                <a:rPr lang="en-US" sz="2400" b="1" dirty="0">
                  <a:solidFill>
                    <a:schemeClr val="bg1"/>
                  </a:solidFill>
                  <a:latin typeface="Lato"/>
                </a:rPr>
                <a:t>47%</a:t>
              </a:r>
              <a:endParaRPr lang="en-US" sz="2400" dirty="0">
                <a:solidFill>
                  <a:schemeClr val="bg1"/>
                </a:solidFill>
                <a:latin typeface="Lato"/>
              </a:endParaRPr>
            </a:p>
          </p:txBody>
        </p:sp>
      </p:grpSp>
      <p:grpSp>
        <p:nvGrpSpPr>
          <p:cNvPr id="80" name="Group 79">
            <a:extLst>
              <a:ext uri="{FF2B5EF4-FFF2-40B4-BE49-F238E27FC236}">
                <a16:creationId xmlns:a16="http://schemas.microsoft.com/office/drawing/2014/main" id="{04B60512-524A-494B-9F83-53997F844451}"/>
              </a:ext>
            </a:extLst>
          </p:cNvPr>
          <p:cNvGrpSpPr/>
          <p:nvPr/>
        </p:nvGrpSpPr>
        <p:grpSpPr>
          <a:xfrm>
            <a:off x="5546952" y="5015028"/>
            <a:ext cx="914400" cy="1356360"/>
            <a:chOff x="6781800" y="2978742"/>
            <a:chExt cx="914400" cy="1356360"/>
          </a:xfrm>
        </p:grpSpPr>
        <p:sp>
          <p:nvSpPr>
            <p:cNvPr id="81" name="Freeform: Shape 80">
              <a:extLst>
                <a:ext uri="{FF2B5EF4-FFF2-40B4-BE49-F238E27FC236}">
                  <a16:creationId xmlns:a16="http://schemas.microsoft.com/office/drawing/2014/main" id="{8AE60367-BFF8-4127-A1FC-368B6B528F8B}"/>
                </a:ext>
              </a:extLst>
            </p:cNvPr>
            <p:cNvSpPr/>
            <p:nvPr/>
          </p:nvSpPr>
          <p:spPr>
            <a:xfrm rot="16200000">
              <a:off x="6560820" y="31997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 Box 10">
              <a:extLst>
                <a:ext uri="{FF2B5EF4-FFF2-40B4-BE49-F238E27FC236}">
                  <a16:creationId xmlns:a16="http://schemas.microsoft.com/office/drawing/2014/main" id="{E210D56E-07F6-4227-BEA7-62C0ED6685F0}"/>
                </a:ext>
              </a:extLst>
            </p:cNvPr>
            <p:cNvSpPr txBox="1">
              <a:spLocks noChangeArrowheads="1"/>
            </p:cNvSpPr>
            <p:nvPr/>
          </p:nvSpPr>
          <p:spPr bwMode="auto">
            <a:xfrm rot="16200000">
              <a:off x="6803313" y="34645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83" name="Freeform 171">
              <a:extLst>
                <a:ext uri="{FF2B5EF4-FFF2-40B4-BE49-F238E27FC236}">
                  <a16:creationId xmlns:a16="http://schemas.microsoft.com/office/drawing/2014/main" id="{B0CB586A-B04D-4320-B1B0-DF4A2455E770}"/>
                </a:ext>
              </a:extLst>
            </p:cNvPr>
            <p:cNvSpPr>
              <a:spLocks noChangeAspect="1" noEditPoints="1"/>
            </p:cNvSpPr>
            <p:nvPr/>
          </p:nvSpPr>
          <p:spPr bwMode="auto">
            <a:xfrm>
              <a:off x="6859420" y="3258951"/>
              <a:ext cx="307101" cy="27432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grpSp>
      <p:grpSp>
        <p:nvGrpSpPr>
          <p:cNvPr id="90" name="Group 89">
            <a:extLst>
              <a:ext uri="{FF2B5EF4-FFF2-40B4-BE49-F238E27FC236}">
                <a16:creationId xmlns:a16="http://schemas.microsoft.com/office/drawing/2014/main" id="{10153BD2-3324-4DF0-B613-CAA34A54B9D2}"/>
              </a:ext>
            </a:extLst>
          </p:cNvPr>
          <p:cNvGrpSpPr/>
          <p:nvPr/>
        </p:nvGrpSpPr>
        <p:grpSpPr>
          <a:xfrm>
            <a:off x="9397232" y="4993256"/>
            <a:ext cx="914400" cy="1356360"/>
            <a:chOff x="9397232" y="4993256"/>
            <a:chExt cx="914400" cy="1356360"/>
          </a:xfrm>
        </p:grpSpPr>
        <p:sp>
          <p:nvSpPr>
            <p:cNvPr id="48" name="Freeform: Shape 47">
              <a:extLst>
                <a:ext uri="{FF2B5EF4-FFF2-40B4-BE49-F238E27FC236}">
                  <a16:creationId xmlns:a16="http://schemas.microsoft.com/office/drawing/2014/main" id="{4CDA8189-FB31-4D84-9BDE-479835F86978}"/>
                </a:ext>
              </a:extLst>
            </p:cNvPr>
            <p:cNvSpPr/>
            <p:nvPr/>
          </p:nvSpPr>
          <p:spPr>
            <a:xfrm rot="16200000">
              <a:off x="9176252"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Text Box 10">
              <a:extLst>
                <a:ext uri="{FF2B5EF4-FFF2-40B4-BE49-F238E27FC236}">
                  <a16:creationId xmlns:a16="http://schemas.microsoft.com/office/drawing/2014/main" id="{9CE85EE0-0134-40F3-B328-463CA65414CD}"/>
                </a:ext>
              </a:extLst>
            </p:cNvPr>
            <p:cNvSpPr txBox="1">
              <a:spLocks noChangeArrowheads="1"/>
            </p:cNvSpPr>
            <p:nvPr/>
          </p:nvSpPr>
          <p:spPr bwMode="auto">
            <a:xfrm rot="16200000">
              <a:off x="9418745"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1" name="Freeform 131">
              <a:extLst>
                <a:ext uri="{FF2B5EF4-FFF2-40B4-BE49-F238E27FC236}">
                  <a16:creationId xmlns:a16="http://schemas.microsoft.com/office/drawing/2014/main" id="{7E2AB644-00F6-4756-8CF9-23EEECCFA2C5}"/>
                </a:ext>
              </a:extLst>
            </p:cNvPr>
            <p:cNvSpPr>
              <a:spLocks noChangeAspect="1" noEditPoints="1"/>
            </p:cNvSpPr>
            <p:nvPr/>
          </p:nvSpPr>
          <p:spPr bwMode="auto">
            <a:xfrm>
              <a:off x="9492738" y="5282174"/>
              <a:ext cx="291376" cy="274320"/>
            </a:xfrm>
            <a:custGeom>
              <a:avLst/>
              <a:gdLst>
                <a:gd name="T0" fmla="*/ 134 w 161"/>
                <a:gd name="T1" fmla="*/ 110 h 152"/>
                <a:gd name="T2" fmla="*/ 99 w 161"/>
                <a:gd name="T3" fmla="*/ 110 h 152"/>
                <a:gd name="T4" fmla="*/ 99 w 161"/>
                <a:gd name="T5" fmla="*/ 99 h 152"/>
                <a:gd name="T6" fmla="*/ 89 w 161"/>
                <a:gd name="T7" fmla="*/ 112 h 152"/>
                <a:gd name="T8" fmla="*/ 79 w 161"/>
                <a:gd name="T9" fmla="*/ 125 h 152"/>
                <a:gd name="T10" fmla="*/ 89 w 161"/>
                <a:gd name="T11" fmla="*/ 139 h 152"/>
                <a:gd name="T12" fmla="*/ 99 w 161"/>
                <a:gd name="T13" fmla="*/ 152 h 152"/>
                <a:gd name="T14" fmla="*/ 99 w 161"/>
                <a:gd name="T15" fmla="*/ 145 h 152"/>
                <a:gd name="T16" fmla="*/ 118 w 161"/>
                <a:gd name="T17" fmla="*/ 144 h 152"/>
                <a:gd name="T18" fmla="*/ 138 w 161"/>
                <a:gd name="T19" fmla="*/ 136 h 152"/>
                <a:gd name="T20" fmla="*/ 157 w 161"/>
                <a:gd name="T21" fmla="*/ 101 h 152"/>
                <a:gd name="T22" fmla="*/ 134 w 161"/>
                <a:gd name="T23" fmla="*/ 110 h 152"/>
                <a:gd name="T24" fmla="*/ 77 w 161"/>
                <a:gd name="T25" fmla="*/ 24 h 152"/>
                <a:gd name="T26" fmla="*/ 64 w 161"/>
                <a:gd name="T27" fmla="*/ 8 h 152"/>
                <a:gd name="T28" fmla="*/ 42 w 161"/>
                <a:gd name="T29" fmla="*/ 13 h 152"/>
                <a:gd name="T30" fmla="*/ 31 w 161"/>
                <a:gd name="T31" fmla="*/ 31 h 152"/>
                <a:gd name="T32" fmla="*/ 61 w 161"/>
                <a:gd name="T33" fmla="*/ 49 h 152"/>
                <a:gd name="T34" fmla="*/ 77 w 161"/>
                <a:gd name="T35" fmla="*/ 24 h 152"/>
                <a:gd name="T36" fmla="*/ 104 w 161"/>
                <a:gd name="T37" fmla="*/ 56 h 152"/>
                <a:gd name="T38" fmla="*/ 121 w 161"/>
                <a:gd name="T39" fmla="*/ 59 h 152"/>
                <a:gd name="T40" fmla="*/ 128 w 161"/>
                <a:gd name="T41" fmla="*/ 44 h 152"/>
                <a:gd name="T42" fmla="*/ 135 w 161"/>
                <a:gd name="T43" fmla="*/ 28 h 152"/>
                <a:gd name="T44" fmla="*/ 128 w 161"/>
                <a:gd name="T45" fmla="*/ 32 h 152"/>
                <a:gd name="T46" fmla="*/ 118 w 161"/>
                <a:gd name="T47" fmla="*/ 16 h 152"/>
                <a:gd name="T48" fmla="*/ 102 w 161"/>
                <a:gd name="T49" fmla="*/ 2 h 152"/>
                <a:gd name="T50" fmla="*/ 62 w 161"/>
                <a:gd name="T51" fmla="*/ 2 h 152"/>
                <a:gd name="T52" fmla="*/ 80 w 161"/>
                <a:gd name="T53" fmla="*/ 18 h 152"/>
                <a:gd name="T54" fmla="*/ 97 w 161"/>
                <a:gd name="T55" fmla="*/ 49 h 152"/>
                <a:gd name="T56" fmla="*/ 87 w 161"/>
                <a:gd name="T57" fmla="*/ 54 h 152"/>
                <a:gd name="T58" fmla="*/ 104 w 161"/>
                <a:gd name="T59" fmla="*/ 56 h 152"/>
                <a:gd name="T60" fmla="*/ 29 w 161"/>
                <a:gd name="T61" fmla="*/ 127 h 152"/>
                <a:gd name="T62" fmla="*/ 45 w 161"/>
                <a:gd name="T63" fmla="*/ 143 h 152"/>
                <a:gd name="T64" fmla="*/ 66 w 161"/>
                <a:gd name="T65" fmla="*/ 144 h 152"/>
                <a:gd name="T66" fmla="*/ 67 w 161"/>
                <a:gd name="T67" fmla="*/ 109 h 152"/>
                <a:gd name="T68" fmla="*/ 37 w 161"/>
                <a:gd name="T69" fmla="*/ 108 h 152"/>
                <a:gd name="T70" fmla="*/ 29 w 161"/>
                <a:gd name="T71" fmla="*/ 127 h 152"/>
                <a:gd name="T72" fmla="*/ 24 w 161"/>
                <a:gd name="T73" fmla="*/ 133 h 152"/>
                <a:gd name="T74" fmla="*/ 29 w 161"/>
                <a:gd name="T75" fmla="*/ 109 h 152"/>
                <a:gd name="T76" fmla="*/ 47 w 161"/>
                <a:gd name="T77" fmla="*/ 79 h 152"/>
                <a:gd name="T78" fmla="*/ 56 w 161"/>
                <a:gd name="T79" fmla="*/ 85 h 152"/>
                <a:gd name="T80" fmla="*/ 50 w 161"/>
                <a:gd name="T81" fmla="*/ 69 h 152"/>
                <a:gd name="T82" fmla="*/ 44 w 161"/>
                <a:gd name="T83" fmla="*/ 53 h 152"/>
                <a:gd name="T84" fmla="*/ 27 w 161"/>
                <a:gd name="T85" fmla="*/ 55 h 152"/>
                <a:gd name="T86" fmla="*/ 10 w 161"/>
                <a:gd name="T87" fmla="*/ 57 h 152"/>
                <a:gd name="T88" fmla="*/ 17 w 161"/>
                <a:gd name="T89" fmla="*/ 61 h 152"/>
                <a:gd name="T90" fmla="*/ 8 w 161"/>
                <a:gd name="T91" fmla="*/ 77 h 152"/>
                <a:gd name="T92" fmla="*/ 4 w 161"/>
                <a:gd name="T93" fmla="*/ 99 h 152"/>
                <a:gd name="T94" fmla="*/ 24 w 161"/>
                <a:gd name="T95" fmla="*/ 133 h 152"/>
                <a:gd name="T96" fmla="*/ 144 w 161"/>
                <a:gd name="T97" fmla="*/ 60 h 152"/>
                <a:gd name="T98" fmla="*/ 114 w 161"/>
                <a:gd name="T99" fmla="*/ 77 h 152"/>
                <a:gd name="T100" fmla="*/ 129 w 161"/>
                <a:gd name="T101" fmla="*/ 103 h 152"/>
                <a:gd name="T102" fmla="*/ 149 w 161"/>
                <a:gd name="T103" fmla="*/ 100 h 152"/>
                <a:gd name="T104" fmla="*/ 154 w 161"/>
                <a:gd name="T105" fmla="*/ 78 h 152"/>
                <a:gd name="T106" fmla="*/ 144 w 161"/>
                <a:gd name="T107" fmla="*/ 60 h 1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161" h="152">
                  <a:moveTo>
                    <a:pt x="134" y="110"/>
                  </a:moveTo>
                  <a:cubicBezTo>
                    <a:pt x="99" y="110"/>
                    <a:pt x="99" y="110"/>
                    <a:pt x="99" y="110"/>
                  </a:cubicBezTo>
                  <a:cubicBezTo>
                    <a:pt x="99" y="99"/>
                    <a:pt x="99" y="99"/>
                    <a:pt x="99" y="99"/>
                  </a:cubicBezTo>
                  <a:cubicBezTo>
                    <a:pt x="89" y="112"/>
                    <a:pt x="89" y="112"/>
                    <a:pt x="89" y="112"/>
                  </a:cubicBezTo>
                  <a:cubicBezTo>
                    <a:pt x="79" y="125"/>
                    <a:pt x="79" y="125"/>
                    <a:pt x="79" y="125"/>
                  </a:cubicBezTo>
                  <a:cubicBezTo>
                    <a:pt x="89" y="139"/>
                    <a:pt x="89" y="139"/>
                    <a:pt x="89" y="139"/>
                  </a:cubicBezTo>
                  <a:cubicBezTo>
                    <a:pt x="99" y="152"/>
                    <a:pt x="99" y="152"/>
                    <a:pt x="99" y="152"/>
                  </a:cubicBezTo>
                  <a:cubicBezTo>
                    <a:pt x="99" y="145"/>
                    <a:pt x="99" y="145"/>
                    <a:pt x="99" y="145"/>
                  </a:cubicBezTo>
                  <a:cubicBezTo>
                    <a:pt x="118" y="144"/>
                    <a:pt x="118" y="144"/>
                    <a:pt x="118" y="144"/>
                  </a:cubicBezTo>
                  <a:cubicBezTo>
                    <a:pt x="134" y="143"/>
                    <a:pt x="138" y="136"/>
                    <a:pt x="138" y="136"/>
                  </a:cubicBezTo>
                  <a:cubicBezTo>
                    <a:pt x="157" y="101"/>
                    <a:pt x="157" y="101"/>
                    <a:pt x="157" y="101"/>
                  </a:cubicBezTo>
                  <a:cubicBezTo>
                    <a:pt x="150" y="111"/>
                    <a:pt x="134" y="110"/>
                    <a:pt x="134" y="110"/>
                  </a:cubicBezTo>
                  <a:close/>
                  <a:moveTo>
                    <a:pt x="77" y="24"/>
                  </a:moveTo>
                  <a:cubicBezTo>
                    <a:pt x="71" y="9"/>
                    <a:pt x="64" y="8"/>
                    <a:pt x="64" y="8"/>
                  </a:cubicBezTo>
                  <a:cubicBezTo>
                    <a:pt x="52" y="0"/>
                    <a:pt x="42" y="13"/>
                    <a:pt x="42" y="13"/>
                  </a:cubicBezTo>
                  <a:cubicBezTo>
                    <a:pt x="31" y="31"/>
                    <a:pt x="31" y="31"/>
                    <a:pt x="31" y="31"/>
                  </a:cubicBezTo>
                  <a:cubicBezTo>
                    <a:pt x="61" y="49"/>
                    <a:pt x="61" y="49"/>
                    <a:pt x="61" y="49"/>
                  </a:cubicBezTo>
                  <a:cubicBezTo>
                    <a:pt x="77" y="24"/>
                    <a:pt x="77" y="24"/>
                    <a:pt x="77" y="24"/>
                  </a:cubicBezTo>
                  <a:close/>
                  <a:moveTo>
                    <a:pt x="104" y="56"/>
                  </a:moveTo>
                  <a:cubicBezTo>
                    <a:pt x="121" y="59"/>
                    <a:pt x="121" y="59"/>
                    <a:pt x="121" y="59"/>
                  </a:cubicBezTo>
                  <a:cubicBezTo>
                    <a:pt x="128" y="44"/>
                    <a:pt x="128" y="44"/>
                    <a:pt x="128" y="44"/>
                  </a:cubicBezTo>
                  <a:cubicBezTo>
                    <a:pt x="135" y="28"/>
                    <a:pt x="135" y="28"/>
                    <a:pt x="135" y="28"/>
                  </a:cubicBezTo>
                  <a:cubicBezTo>
                    <a:pt x="128" y="32"/>
                    <a:pt x="128" y="32"/>
                    <a:pt x="128" y="32"/>
                  </a:cubicBezTo>
                  <a:cubicBezTo>
                    <a:pt x="118" y="16"/>
                    <a:pt x="118" y="16"/>
                    <a:pt x="118" y="16"/>
                  </a:cubicBezTo>
                  <a:cubicBezTo>
                    <a:pt x="110" y="2"/>
                    <a:pt x="102" y="2"/>
                    <a:pt x="102" y="2"/>
                  </a:cubicBezTo>
                  <a:cubicBezTo>
                    <a:pt x="62" y="2"/>
                    <a:pt x="62" y="2"/>
                    <a:pt x="62" y="2"/>
                  </a:cubicBezTo>
                  <a:cubicBezTo>
                    <a:pt x="74" y="3"/>
                    <a:pt x="80" y="18"/>
                    <a:pt x="80" y="18"/>
                  </a:cubicBezTo>
                  <a:cubicBezTo>
                    <a:pt x="97" y="49"/>
                    <a:pt x="97" y="49"/>
                    <a:pt x="97" y="49"/>
                  </a:cubicBezTo>
                  <a:cubicBezTo>
                    <a:pt x="87" y="54"/>
                    <a:pt x="87" y="54"/>
                    <a:pt x="87" y="54"/>
                  </a:cubicBezTo>
                  <a:cubicBezTo>
                    <a:pt x="104" y="56"/>
                    <a:pt x="104" y="56"/>
                    <a:pt x="104" y="56"/>
                  </a:cubicBezTo>
                  <a:close/>
                  <a:moveTo>
                    <a:pt x="29" y="127"/>
                  </a:moveTo>
                  <a:cubicBezTo>
                    <a:pt x="29" y="141"/>
                    <a:pt x="45" y="143"/>
                    <a:pt x="45" y="143"/>
                  </a:cubicBezTo>
                  <a:cubicBezTo>
                    <a:pt x="66" y="144"/>
                    <a:pt x="66" y="144"/>
                    <a:pt x="66" y="144"/>
                  </a:cubicBezTo>
                  <a:cubicBezTo>
                    <a:pt x="67" y="109"/>
                    <a:pt x="67" y="109"/>
                    <a:pt x="67" y="109"/>
                  </a:cubicBezTo>
                  <a:cubicBezTo>
                    <a:pt x="37" y="108"/>
                    <a:pt x="37" y="108"/>
                    <a:pt x="37" y="108"/>
                  </a:cubicBezTo>
                  <a:cubicBezTo>
                    <a:pt x="28" y="121"/>
                    <a:pt x="29" y="127"/>
                    <a:pt x="29" y="127"/>
                  </a:cubicBezTo>
                  <a:close/>
                  <a:moveTo>
                    <a:pt x="24" y="133"/>
                  </a:moveTo>
                  <a:cubicBezTo>
                    <a:pt x="19" y="122"/>
                    <a:pt x="29" y="109"/>
                    <a:pt x="29" y="109"/>
                  </a:cubicBezTo>
                  <a:cubicBezTo>
                    <a:pt x="47" y="79"/>
                    <a:pt x="47" y="79"/>
                    <a:pt x="47" y="79"/>
                  </a:cubicBezTo>
                  <a:cubicBezTo>
                    <a:pt x="56" y="85"/>
                    <a:pt x="56" y="85"/>
                    <a:pt x="56" y="85"/>
                  </a:cubicBezTo>
                  <a:cubicBezTo>
                    <a:pt x="50" y="69"/>
                    <a:pt x="50" y="69"/>
                    <a:pt x="50" y="69"/>
                  </a:cubicBezTo>
                  <a:cubicBezTo>
                    <a:pt x="44" y="53"/>
                    <a:pt x="44" y="53"/>
                    <a:pt x="44" y="53"/>
                  </a:cubicBezTo>
                  <a:cubicBezTo>
                    <a:pt x="27" y="55"/>
                    <a:pt x="27" y="55"/>
                    <a:pt x="27" y="55"/>
                  </a:cubicBezTo>
                  <a:cubicBezTo>
                    <a:pt x="10" y="57"/>
                    <a:pt x="10" y="57"/>
                    <a:pt x="10" y="57"/>
                  </a:cubicBezTo>
                  <a:cubicBezTo>
                    <a:pt x="17" y="61"/>
                    <a:pt x="17" y="61"/>
                    <a:pt x="17" y="61"/>
                  </a:cubicBezTo>
                  <a:cubicBezTo>
                    <a:pt x="8" y="77"/>
                    <a:pt x="8" y="77"/>
                    <a:pt x="8" y="77"/>
                  </a:cubicBezTo>
                  <a:cubicBezTo>
                    <a:pt x="0" y="92"/>
                    <a:pt x="4" y="99"/>
                    <a:pt x="4" y="99"/>
                  </a:cubicBezTo>
                  <a:cubicBezTo>
                    <a:pt x="24" y="133"/>
                    <a:pt x="24" y="133"/>
                    <a:pt x="24" y="133"/>
                  </a:cubicBezTo>
                  <a:close/>
                  <a:moveTo>
                    <a:pt x="144" y="60"/>
                  </a:moveTo>
                  <a:cubicBezTo>
                    <a:pt x="114" y="77"/>
                    <a:pt x="114" y="77"/>
                    <a:pt x="114" y="77"/>
                  </a:cubicBezTo>
                  <a:cubicBezTo>
                    <a:pt x="129" y="103"/>
                    <a:pt x="129" y="103"/>
                    <a:pt x="129" y="103"/>
                  </a:cubicBezTo>
                  <a:cubicBezTo>
                    <a:pt x="144" y="105"/>
                    <a:pt x="149" y="100"/>
                    <a:pt x="149" y="100"/>
                  </a:cubicBezTo>
                  <a:cubicBezTo>
                    <a:pt x="161" y="93"/>
                    <a:pt x="154" y="78"/>
                    <a:pt x="154" y="78"/>
                  </a:cubicBezTo>
                  <a:cubicBezTo>
                    <a:pt x="144" y="60"/>
                    <a:pt x="144" y="60"/>
                    <a:pt x="144" y="60"/>
                  </a:cubicBezTo>
                  <a:close/>
                </a:path>
              </a:pathLst>
            </a:custGeom>
            <a:solidFill>
              <a:schemeClr val="bg2">
                <a:lumMod val="50000"/>
              </a:schemeClr>
            </a:solidFill>
            <a:ln>
              <a:noFill/>
            </a:ln>
            <a:effectLst/>
          </p:spPr>
          <p:txBody>
            <a:bodyPr vert="horz" wrap="square" lIns="91440" tIns="45720" rIns="91440" bIns="45720" numCol="1" anchor="t" anchorCtr="0" compatLnSpc="1">
              <a:prstTxWarp prst="textNoShape">
                <a:avLst/>
              </a:prstTxWarp>
            </a:bodyPr>
            <a:lstStyle/>
            <a:p>
              <a:endParaRPr lang="en-US" dirty="0">
                <a:solidFill>
                  <a:schemeClr val="bg1"/>
                </a:solidFill>
              </a:endParaRPr>
            </a:p>
          </p:txBody>
        </p:sp>
      </p:grpSp>
      <p:grpSp>
        <p:nvGrpSpPr>
          <p:cNvPr id="88" name="Group 87">
            <a:extLst>
              <a:ext uri="{FF2B5EF4-FFF2-40B4-BE49-F238E27FC236}">
                <a16:creationId xmlns:a16="http://schemas.microsoft.com/office/drawing/2014/main" id="{1DD69E59-12D6-4786-8B9E-125906BA1C0F}"/>
              </a:ext>
            </a:extLst>
          </p:cNvPr>
          <p:cNvGrpSpPr/>
          <p:nvPr/>
        </p:nvGrpSpPr>
        <p:grpSpPr>
          <a:xfrm>
            <a:off x="6847559" y="5015028"/>
            <a:ext cx="914400" cy="1356360"/>
            <a:chOff x="6847559" y="5015028"/>
            <a:chExt cx="914400" cy="1356360"/>
          </a:xfrm>
        </p:grpSpPr>
        <p:sp>
          <p:nvSpPr>
            <p:cNvPr id="70" name="Freeform: Shape 69">
              <a:extLst>
                <a:ext uri="{FF2B5EF4-FFF2-40B4-BE49-F238E27FC236}">
                  <a16:creationId xmlns:a16="http://schemas.microsoft.com/office/drawing/2014/main" id="{B7D36397-9A70-46F5-98E9-FA2373429A48}"/>
                </a:ext>
              </a:extLst>
            </p:cNvPr>
            <p:cNvSpPr/>
            <p:nvPr/>
          </p:nvSpPr>
          <p:spPr>
            <a:xfrm rot="16200000">
              <a:off x="6626579" y="5236008"/>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Text Box 10">
              <a:extLst>
                <a:ext uri="{FF2B5EF4-FFF2-40B4-BE49-F238E27FC236}">
                  <a16:creationId xmlns:a16="http://schemas.microsoft.com/office/drawing/2014/main" id="{4313C4B2-F883-4CE9-9475-02951473ABD9}"/>
                </a:ext>
              </a:extLst>
            </p:cNvPr>
            <p:cNvSpPr txBox="1">
              <a:spLocks noChangeArrowheads="1"/>
            </p:cNvSpPr>
            <p:nvPr/>
          </p:nvSpPr>
          <p:spPr bwMode="auto">
            <a:xfrm rot="16200000">
              <a:off x="6869072" y="5500846"/>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grpSp>
          <p:nvGrpSpPr>
            <p:cNvPr id="22" name="Group 83">
              <a:extLst>
                <a:ext uri="{FF2B5EF4-FFF2-40B4-BE49-F238E27FC236}">
                  <a16:creationId xmlns:a16="http://schemas.microsoft.com/office/drawing/2014/main" id="{39E60713-0212-481D-8E98-4DC603D96C21}"/>
                </a:ext>
              </a:extLst>
            </p:cNvPr>
            <p:cNvGrpSpPr>
              <a:grpSpLocks noChangeAspect="1"/>
            </p:cNvGrpSpPr>
            <p:nvPr/>
          </p:nvGrpSpPr>
          <p:grpSpPr>
            <a:xfrm>
              <a:off x="6994853" y="5306123"/>
              <a:ext cx="196215" cy="320040"/>
              <a:chOff x="3916363" y="1987550"/>
              <a:chExt cx="163513" cy="266700"/>
            </a:xfrm>
            <a:solidFill>
              <a:schemeClr val="bg2">
                <a:lumMod val="50000"/>
              </a:schemeClr>
            </a:solidFill>
            <a:effectLst/>
          </p:grpSpPr>
          <p:sp>
            <p:nvSpPr>
              <p:cNvPr id="23" name="Freeform 39">
                <a:extLst>
                  <a:ext uri="{FF2B5EF4-FFF2-40B4-BE49-F238E27FC236}">
                    <a16:creationId xmlns:a16="http://schemas.microsoft.com/office/drawing/2014/main" id="{F8346ABD-B1EF-4169-B71C-D3E08FA37F4B}"/>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0DA87FB0-7147-41A5-96CB-E709F2771162}"/>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F6F9B657-A185-4379-AAF5-EF0A9F283E26}"/>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430D5066-0CE0-4577-8357-A950A8505E58}"/>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grpSp>
        <p:nvGrpSpPr>
          <p:cNvPr id="89" name="Group 88">
            <a:extLst>
              <a:ext uri="{FF2B5EF4-FFF2-40B4-BE49-F238E27FC236}">
                <a16:creationId xmlns:a16="http://schemas.microsoft.com/office/drawing/2014/main" id="{C37672D7-A55B-4472-A485-7DEC8F6371C4}"/>
              </a:ext>
            </a:extLst>
          </p:cNvPr>
          <p:cNvGrpSpPr/>
          <p:nvPr/>
        </p:nvGrpSpPr>
        <p:grpSpPr>
          <a:xfrm>
            <a:off x="8126464" y="5004142"/>
            <a:ext cx="914400" cy="1356360"/>
            <a:chOff x="8126464" y="5004142"/>
            <a:chExt cx="914400" cy="1356360"/>
          </a:xfrm>
        </p:grpSpPr>
        <p:sp>
          <p:nvSpPr>
            <p:cNvPr id="59" name="Freeform: Shape 58">
              <a:extLst>
                <a:ext uri="{FF2B5EF4-FFF2-40B4-BE49-F238E27FC236}">
                  <a16:creationId xmlns:a16="http://schemas.microsoft.com/office/drawing/2014/main" id="{6CD3481A-DE03-4714-BB07-4E6B14DCDFB6}"/>
                </a:ext>
              </a:extLst>
            </p:cNvPr>
            <p:cNvSpPr/>
            <p:nvPr/>
          </p:nvSpPr>
          <p:spPr>
            <a:xfrm rot="16200000">
              <a:off x="7905484" y="5225122"/>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0" name="Text Box 10">
              <a:extLst>
                <a:ext uri="{FF2B5EF4-FFF2-40B4-BE49-F238E27FC236}">
                  <a16:creationId xmlns:a16="http://schemas.microsoft.com/office/drawing/2014/main" id="{F295D208-4DE6-4AC1-9BB3-6BDF9F06EEFB}"/>
                </a:ext>
              </a:extLst>
            </p:cNvPr>
            <p:cNvSpPr txBox="1">
              <a:spLocks noChangeArrowheads="1"/>
            </p:cNvSpPr>
            <p:nvPr/>
          </p:nvSpPr>
          <p:spPr bwMode="auto">
            <a:xfrm rot="16200000">
              <a:off x="8147977" y="5489960"/>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7" name="Freeform 101">
              <a:extLst>
                <a:ext uri="{FF2B5EF4-FFF2-40B4-BE49-F238E27FC236}">
                  <a16:creationId xmlns:a16="http://schemas.microsoft.com/office/drawing/2014/main" id="{E7B9B194-B568-45F2-9B77-28C185C1BB33}"/>
                </a:ext>
              </a:extLst>
            </p:cNvPr>
            <p:cNvSpPr>
              <a:spLocks noChangeAspect="1" noEditPoints="1"/>
            </p:cNvSpPr>
            <p:nvPr/>
          </p:nvSpPr>
          <p:spPr bwMode="auto">
            <a:xfrm>
              <a:off x="8214677" y="5306123"/>
              <a:ext cx="296508" cy="27432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a:p>
          </p:txBody>
        </p:sp>
      </p:grpSp>
      <p:grpSp>
        <p:nvGrpSpPr>
          <p:cNvPr id="91" name="Group 90">
            <a:extLst>
              <a:ext uri="{FF2B5EF4-FFF2-40B4-BE49-F238E27FC236}">
                <a16:creationId xmlns:a16="http://schemas.microsoft.com/office/drawing/2014/main" id="{E0AF136C-B013-4240-8C83-2DFB5E4437AD}"/>
              </a:ext>
            </a:extLst>
          </p:cNvPr>
          <p:cNvGrpSpPr/>
          <p:nvPr/>
        </p:nvGrpSpPr>
        <p:grpSpPr>
          <a:xfrm>
            <a:off x="10668000" y="4993256"/>
            <a:ext cx="914400" cy="1356360"/>
            <a:chOff x="10668000" y="4993256"/>
            <a:chExt cx="914400" cy="1356360"/>
          </a:xfrm>
        </p:grpSpPr>
        <p:sp>
          <p:nvSpPr>
            <p:cNvPr id="39" name="Freeform: Shape 38">
              <a:extLst>
                <a:ext uri="{FF2B5EF4-FFF2-40B4-BE49-F238E27FC236}">
                  <a16:creationId xmlns:a16="http://schemas.microsoft.com/office/drawing/2014/main" id="{C9F28FB8-48EA-46C5-8BFA-811149250C41}"/>
                </a:ext>
              </a:extLst>
            </p:cNvPr>
            <p:cNvSpPr/>
            <p:nvPr/>
          </p:nvSpPr>
          <p:spPr>
            <a:xfrm rot="16200000">
              <a:off x="10447020" y="5214236"/>
              <a:ext cx="1356360" cy="914400"/>
            </a:xfrm>
            <a:custGeom>
              <a:avLst/>
              <a:gdLst>
                <a:gd name="connsiteX0" fmla="*/ 1356360 w 1356360"/>
                <a:gd name="connsiteY0" fmla="*/ 457200 h 914400"/>
                <a:gd name="connsiteX1" fmla="*/ 1236138 w 1356360"/>
                <a:gd name="connsiteY1" fmla="*/ 554187 h 914400"/>
                <a:gd name="connsiteX2" fmla="*/ 1214304 w 1356360"/>
                <a:gd name="connsiteY2" fmla="*/ 560207 h 914400"/>
                <a:gd name="connsiteX3" fmla="*/ 1208037 w 1356360"/>
                <a:gd name="connsiteY3" fmla="*/ 635163 h 914400"/>
                <a:gd name="connsiteX4" fmla="*/ 1094574 w 1356360"/>
                <a:gd name="connsiteY4" fmla="*/ 914400 h 914400"/>
                <a:gd name="connsiteX5" fmla="*/ 144649 w 1356360"/>
                <a:gd name="connsiteY5" fmla="*/ 914400 h 914400"/>
                <a:gd name="connsiteX6" fmla="*/ 144649 w 1356360"/>
                <a:gd name="connsiteY6" fmla="*/ 912489 h 914400"/>
                <a:gd name="connsiteX7" fmla="*/ 140585 w 1356360"/>
                <a:gd name="connsiteY7" fmla="*/ 914400 h 914400"/>
                <a:gd name="connsiteX8" fmla="*/ 132853 w 1356360"/>
                <a:gd name="connsiteY8" fmla="*/ 910764 h 914400"/>
                <a:gd name="connsiteX9" fmla="*/ 123139 w 1356360"/>
                <a:gd name="connsiteY9" fmla="*/ 914400 h 914400"/>
                <a:gd name="connsiteX10" fmla="*/ 0 w 1356360"/>
                <a:gd name="connsiteY10" fmla="*/ 457200 h 914400"/>
                <a:gd name="connsiteX11" fmla="*/ 123140 w 1356360"/>
                <a:gd name="connsiteY11" fmla="*/ 0 h 914400"/>
                <a:gd name="connsiteX12" fmla="*/ 132854 w 1356360"/>
                <a:gd name="connsiteY12" fmla="*/ 3636 h 914400"/>
                <a:gd name="connsiteX13" fmla="*/ 140585 w 1356360"/>
                <a:gd name="connsiteY13" fmla="*/ 0 h 914400"/>
                <a:gd name="connsiteX14" fmla="*/ 144649 w 1356360"/>
                <a:gd name="connsiteY14" fmla="*/ 1912 h 914400"/>
                <a:gd name="connsiteX15" fmla="*/ 144649 w 1356360"/>
                <a:gd name="connsiteY15" fmla="*/ 0 h 914400"/>
                <a:gd name="connsiteX16" fmla="*/ 1094574 w 1356360"/>
                <a:gd name="connsiteY16" fmla="*/ 0 h 914400"/>
                <a:gd name="connsiteX17" fmla="*/ 1208037 w 1356360"/>
                <a:gd name="connsiteY17" fmla="*/ 279237 h 914400"/>
                <a:gd name="connsiteX18" fmla="*/ 1214304 w 1356360"/>
                <a:gd name="connsiteY18" fmla="*/ 354194 h 914400"/>
                <a:gd name="connsiteX19" fmla="*/ 1236138 w 1356360"/>
                <a:gd name="connsiteY19" fmla="*/ 360214 h 914400"/>
                <a:gd name="connsiteX20" fmla="*/ 1356360 w 1356360"/>
                <a:gd name="connsiteY20" fmla="*/ 457200 h 9144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Lst>
              <a:rect l="l" t="t" r="r" b="b"/>
              <a:pathLst>
                <a:path w="1356360" h="914400">
                  <a:moveTo>
                    <a:pt x="1356360" y="457200"/>
                  </a:moveTo>
                  <a:cubicBezTo>
                    <a:pt x="1356360" y="495076"/>
                    <a:pt x="1310417" y="529366"/>
                    <a:pt x="1236138" y="554187"/>
                  </a:cubicBezTo>
                  <a:lnTo>
                    <a:pt x="1214304" y="560207"/>
                  </a:lnTo>
                  <a:lnTo>
                    <a:pt x="1208037" y="635163"/>
                  </a:lnTo>
                  <a:cubicBezTo>
                    <a:pt x="1189343" y="799259"/>
                    <a:pt x="1145580" y="914400"/>
                    <a:pt x="1094574" y="914400"/>
                  </a:cubicBezTo>
                  <a:lnTo>
                    <a:pt x="144649" y="914400"/>
                  </a:lnTo>
                  <a:lnTo>
                    <a:pt x="144649" y="912489"/>
                  </a:lnTo>
                  <a:lnTo>
                    <a:pt x="140585" y="914400"/>
                  </a:lnTo>
                  <a:lnTo>
                    <a:pt x="132853" y="910764"/>
                  </a:lnTo>
                  <a:lnTo>
                    <a:pt x="123139" y="914400"/>
                  </a:lnTo>
                  <a:cubicBezTo>
                    <a:pt x="55132" y="914400"/>
                    <a:pt x="0" y="709705"/>
                    <a:pt x="0" y="457200"/>
                  </a:cubicBezTo>
                  <a:cubicBezTo>
                    <a:pt x="0" y="204695"/>
                    <a:pt x="55132" y="0"/>
                    <a:pt x="123140" y="0"/>
                  </a:cubicBezTo>
                  <a:lnTo>
                    <a:pt x="132854" y="3636"/>
                  </a:lnTo>
                  <a:lnTo>
                    <a:pt x="140585" y="0"/>
                  </a:lnTo>
                  <a:lnTo>
                    <a:pt x="144649" y="1912"/>
                  </a:lnTo>
                  <a:lnTo>
                    <a:pt x="144649" y="0"/>
                  </a:lnTo>
                  <a:lnTo>
                    <a:pt x="1094574" y="0"/>
                  </a:lnTo>
                  <a:cubicBezTo>
                    <a:pt x="1145580" y="0"/>
                    <a:pt x="1189343" y="115141"/>
                    <a:pt x="1208037" y="279237"/>
                  </a:cubicBezTo>
                  <a:lnTo>
                    <a:pt x="1214304" y="354194"/>
                  </a:lnTo>
                  <a:lnTo>
                    <a:pt x="1236138" y="360214"/>
                  </a:lnTo>
                  <a:cubicBezTo>
                    <a:pt x="1310417" y="385035"/>
                    <a:pt x="1356360" y="419325"/>
                    <a:pt x="1356360" y="4572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50800" dist="38100" dir="16200000"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 Box 10">
              <a:extLst>
                <a:ext uri="{FF2B5EF4-FFF2-40B4-BE49-F238E27FC236}">
                  <a16:creationId xmlns:a16="http://schemas.microsoft.com/office/drawing/2014/main" id="{89D23C7F-8AE6-4359-B70B-796912AEF5C1}"/>
                </a:ext>
              </a:extLst>
            </p:cNvPr>
            <p:cNvSpPr txBox="1">
              <a:spLocks noChangeArrowheads="1"/>
            </p:cNvSpPr>
            <p:nvPr/>
          </p:nvSpPr>
          <p:spPr bwMode="auto">
            <a:xfrm rot="16200000">
              <a:off x="10689513" y="5479074"/>
              <a:ext cx="1256095" cy="384721"/>
            </a:xfrm>
            <a:prstGeom prst="rect">
              <a:avLst/>
            </a:prstGeom>
            <a:noFill/>
            <a:ln w="9525">
              <a:noFill/>
              <a:miter lim="800000"/>
              <a:headEnd/>
              <a:tailEnd/>
            </a:ln>
          </p:spPr>
          <p:txBody>
            <a:bodyPr wrap="square" lIns="60960" tIns="30480" rIns="60960" bIns="30480">
              <a:spAutoFit/>
            </a:bodyPr>
            <a:lstStyle/>
            <a:p>
              <a:r>
                <a:rPr lang="en-US" sz="1200" b="1" dirty="0">
                  <a:solidFill>
                    <a:schemeClr val="bg2">
                      <a:lumMod val="50000"/>
                    </a:schemeClr>
                  </a:solidFill>
                  <a:latin typeface="Candara" panose="020E0502030303020204" pitchFamily="34" charset="0"/>
                </a:rPr>
                <a:t>LOREM IPSUM</a:t>
              </a:r>
            </a:p>
            <a:p>
              <a:r>
                <a:rPr lang="en-US" sz="900" dirty="0">
                  <a:solidFill>
                    <a:schemeClr val="bg2">
                      <a:lumMod val="50000"/>
                    </a:schemeClr>
                  </a:solidFill>
                  <a:latin typeface="Candara" panose="020E0502030303020204" pitchFamily="34" charset="0"/>
                </a:rPr>
                <a:t>Lorem ipsum dolor</a:t>
              </a:r>
            </a:p>
          </p:txBody>
        </p:sp>
        <p:sp>
          <p:nvSpPr>
            <p:cNvPr id="28" name="Freeform 91">
              <a:extLst>
                <a:ext uri="{FF2B5EF4-FFF2-40B4-BE49-F238E27FC236}">
                  <a16:creationId xmlns:a16="http://schemas.microsoft.com/office/drawing/2014/main" id="{9A856CDF-84F3-4CE8-9690-2DA1B7A06E6A}"/>
                </a:ext>
              </a:extLst>
            </p:cNvPr>
            <p:cNvSpPr>
              <a:spLocks noChangeAspect="1" noEditPoints="1"/>
            </p:cNvSpPr>
            <p:nvPr/>
          </p:nvSpPr>
          <p:spPr bwMode="auto">
            <a:xfrm>
              <a:off x="10755136" y="5290860"/>
              <a:ext cx="274320" cy="27432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50000"/>
              </a:schemeClr>
            </a:solidFill>
            <a:ln w="9525">
              <a:noFill/>
              <a:round/>
              <a:headEnd/>
              <a:tailEnd/>
            </a:ln>
            <a:effectLst/>
          </p:spPr>
          <p:txBody>
            <a:bodyPr vert="horz" wrap="square" lIns="121920" tIns="60960" rIns="121920" bIns="60960" numCol="1" anchor="t" anchorCtr="0" compatLnSpc="1">
              <a:prstTxWarp prst="textNoShape">
                <a:avLst/>
              </a:prstTxWarp>
            </a:bodyPr>
            <a:lstStyle/>
            <a:p>
              <a:endParaRPr lang="en-US" sz="2400" dirty="0"/>
            </a:p>
          </p:txBody>
        </p:sp>
      </p:grpSp>
      <p:sp>
        <p:nvSpPr>
          <p:cNvPr id="93" name="TextBox 92">
            <a:extLst>
              <a:ext uri="{FF2B5EF4-FFF2-40B4-BE49-F238E27FC236}">
                <a16:creationId xmlns:a16="http://schemas.microsoft.com/office/drawing/2014/main" id="{2B9A9482-15B4-4C35-A4EE-B0E10C157DE2}"/>
              </a:ext>
            </a:extLst>
          </p:cNvPr>
          <p:cNvSpPr txBox="1"/>
          <p:nvPr/>
        </p:nvSpPr>
        <p:spPr>
          <a:xfrm>
            <a:off x="5546952" y="608939"/>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94" name="TextBox 93">
            <a:extLst>
              <a:ext uri="{FF2B5EF4-FFF2-40B4-BE49-F238E27FC236}">
                <a16:creationId xmlns:a16="http://schemas.microsoft.com/office/drawing/2014/main" id="{67460860-0BF4-4CB2-BE7D-676DB5604365}"/>
              </a:ext>
            </a:extLst>
          </p:cNvPr>
          <p:cNvSpPr txBox="1"/>
          <p:nvPr/>
        </p:nvSpPr>
        <p:spPr>
          <a:xfrm>
            <a:off x="6847558" y="608939"/>
            <a:ext cx="911581" cy="738664"/>
          </a:xfrm>
          <a:prstGeom prst="rect">
            <a:avLst/>
          </a:prstGeom>
          <a:noFill/>
        </p:spPr>
        <p:txBody>
          <a:bodyPr wrap="square" rtlCol="0">
            <a:spAutoFit/>
          </a:bodyPr>
          <a:lstStyle/>
          <a:p>
            <a:pPr algn="ctr"/>
            <a:r>
              <a:rPr lang="en-US" sz="3000" b="1" dirty="0">
                <a:solidFill>
                  <a:srgbClr val="189A80"/>
                </a:solidFill>
              </a:rPr>
              <a:t>02</a:t>
            </a:r>
          </a:p>
          <a:p>
            <a:pPr algn="ctr"/>
            <a:r>
              <a:rPr lang="en-US" sz="1200" dirty="0">
                <a:solidFill>
                  <a:srgbClr val="189A80"/>
                </a:solidFill>
              </a:rPr>
              <a:t>OPTION</a:t>
            </a:r>
          </a:p>
        </p:txBody>
      </p:sp>
      <p:sp>
        <p:nvSpPr>
          <p:cNvPr id="95" name="TextBox 94">
            <a:extLst>
              <a:ext uri="{FF2B5EF4-FFF2-40B4-BE49-F238E27FC236}">
                <a16:creationId xmlns:a16="http://schemas.microsoft.com/office/drawing/2014/main" id="{639B9A71-ADE7-4374-8370-FE43A55B5941}"/>
              </a:ext>
            </a:extLst>
          </p:cNvPr>
          <p:cNvSpPr txBox="1"/>
          <p:nvPr/>
        </p:nvSpPr>
        <p:spPr>
          <a:xfrm>
            <a:off x="8129283" y="608939"/>
            <a:ext cx="911581" cy="738664"/>
          </a:xfrm>
          <a:prstGeom prst="rect">
            <a:avLst/>
          </a:prstGeom>
          <a:noFill/>
        </p:spPr>
        <p:txBody>
          <a:bodyPr wrap="square" rtlCol="0">
            <a:spAutoFit/>
          </a:bodyPr>
          <a:lstStyle/>
          <a:p>
            <a:pPr algn="ctr"/>
            <a:r>
              <a:rPr lang="en-US" sz="3000" b="1" dirty="0">
                <a:solidFill>
                  <a:srgbClr val="EF9D27"/>
                </a:solidFill>
              </a:rPr>
              <a:t>03</a:t>
            </a:r>
          </a:p>
          <a:p>
            <a:pPr algn="ctr"/>
            <a:r>
              <a:rPr lang="en-US" sz="1200" dirty="0">
                <a:solidFill>
                  <a:srgbClr val="EF9D27"/>
                </a:solidFill>
              </a:rPr>
              <a:t>OPTION</a:t>
            </a:r>
          </a:p>
        </p:txBody>
      </p:sp>
      <p:sp>
        <p:nvSpPr>
          <p:cNvPr id="96" name="TextBox 95">
            <a:extLst>
              <a:ext uri="{FF2B5EF4-FFF2-40B4-BE49-F238E27FC236}">
                <a16:creationId xmlns:a16="http://schemas.microsoft.com/office/drawing/2014/main" id="{48262238-3114-4A83-889D-39B115913983}"/>
              </a:ext>
            </a:extLst>
          </p:cNvPr>
          <p:cNvSpPr txBox="1"/>
          <p:nvPr/>
        </p:nvSpPr>
        <p:spPr>
          <a:xfrm>
            <a:off x="9397230" y="608939"/>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97" name="TextBox 96">
            <a:extLst>
              <a:ext uri="{FF2B5EF4-FFF2-40B4-BE49-F238E27FC236}">
                <a16:creationId xmlns:a16="http://schemas.microsoft.com/office/drawing/2014/main" id="{E0A31820-DA18-41BB-AD2E-81310026F925}"/>
              </a:ext>
            </a:extLst>
          </p:cNvPr>
          <p:cNvSpPr txBox="1"/>
          <p:nvPr/>
        </p:nvSpPr>
        <p:spPr>
          <a:xfrm>
            <a:off x="10667929" y="608939"/>
            <a:ext cx="911581" cy="738664"/>
          </a:xfrm>
          <a:prstGeom prst="rect">
            <a:avLst/>
          </a:prstGeom>
          <a:noFill/>
        </p:spPr>
        <p:txBody>
          <a:bodyPr wrap="square" rtlCol="0">
            <a:spAutoFit/>
          </a:bodyPr>
          <a:lstStyle/>
          <a:p>
            <a:pPr algn="ctr"/>
            <a:r>
              <a:rPr lang="en-US" sz="3000" b="1" dirty="0">
                <a:solidFill>
                  <a:srgbClr val="564267"/>
                </a:solidFill>
              </a:rPr>
              <a:t>05</a:t>
            </a:r>
          </a:p>
          <a:p>
            <a:pPr algn="ctr"/>
            <a:r>
              <a:rPr lang="en-US" sz="1200" dirty="0">
                <a:solidFill>
                  <a:srgbClr val="564267"/>
                </a:solidFill>
              </a:rPr>
              <a:t>OPTION</a:t>
            </a:r>
          </a:p>
        </p:txBody>
      </p:sp>
      <p:sp>
        <p:nvSpPr>
          <p:cNvPr id="98" name="TextBox 97">
            <a:extLst>
              <a:ext uri="{FF2B5EF4-FFF2-40B4-BE49-F238E27FC236}">
                <a16:creationId xmlns:a16="http://schemas.microsoft.com/office/drawing/2014/main" id="{67504FB9-2E93-47C9-A9A2-C66A4F367CE5}"/>
              </a:ext>
            </a:extLst>
          </p:cNvPr>
          <p:cNvSpPr txBox="1"/>
          <p:nvPr/>
        </p:nvSpPr>
        <p:spPr>
          <a:xfrm>
            <a:off x="366409" y="4118771"/>
            <a:ext cx="3547596" cy="2169825"/>
          </a:xfrm>
          <a:prstGeom prst="rect">
            <a:avLst/>
          </a:prstGeom>
          <a:noFill/>
        </p:spPr>
        <p:txBody>
          <a:bodyPr wrap="square" rtlCol="0">
            <a:spAutoFit/>
          </a:bodyPr>
          <a:lstStyle/>
          <a:p>
            <a:r>
              <a:rPr lang="en-US" sz="15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cxnSp>
        <p:nvCxnSpPr>
          <p:cNvPr id="99" name="Straight Connector 98">
            <a:extLst>
              <a:ext uri="{FF2B5EF4-FFF2-40B4-BE49-F238E27FC236}">
                <a16:creationId xmlns:a16="http://schemas.microsoft.com/office/drawing/2014/main" id="{0C263DA7-49CB-4756-B1AF-9BABBB3923E0}"/>
              </a:ext>
            </a:extLst>
          </p:cNvPr>
          <p:cNvCxnSpPr/>
          <p:nvPr/>
        </p:nvCxnSpPr>
        <p:spPr>
          <a:xfrm flipV="1">
            <a:off x="997207" y="2049967"/>
            <a:ext cx="2286000" cy="3680"/>
          </a:xfrm>
          <a:prstGeom prst="line">
            <a:avLst/>
          </a:prstGeom>
          <a:ln w="25400">
            <a:solidFill>
              <a:srgbClr val="564267"/>
            </a:solidFill>
          </a:ln>
        </p:spPr>
        <p:style>
          <a:lnRef idx="1">
            <a:schemeClr val="accent1"/>
          </a:lnRef>
          <a:fillRef idx="0">
            <a:schemeClr val="accent1"/>
          </a:fillRef>
          <a:effectRef idx="0">
            <a:schemeClr val="accent1"/>
          </a:effectRef>
          <a:fontRef idx="minor">
            <a:schemeClr val="tx1"/>
          </a:fontRef>
        </p:style>
      </p:cxnSp>
      <p:sp>
        <p:nvSpPr>
          <p:cNvPr id="100" name="Rectangle 99">
            <a:extLst>
              <a:ext uri="{FF2B5EF4-FFF2-40B4-BE49-F238E27FC236}">
                <a16:creationId xmlns:a16="http://schemas.microsoft.com/office/drawing/2014/main" id="{CF05E78D-CA89-4F0D-8065-5E3C0950180F}"/>
              </a:ext>
            </a:extLst>
          </p:cNvPr>
          <p:cNvSpPr>
            <a:spLocks noChangeAspect="1"/>
          </p:cNvSpPr>
          <p:nvPr/>
        </p:nvSpPr>
        <p:spPr>
          <a:xfrm>
            <a:off x="457200" y="2601796"/>
            <a:ext cx="2286000" cy="1246908"/>
          </a:xfrm>
          <a:prstGeom prst="rect">
            <a:avLst/>
          </a:prstGeom>
          <a:blipFill dpi="0" rotWithShape="1">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0489358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37" presetClass="entr" presetSubtype="0" fill="hold" nodeType="afterEffect">
                                  <p:stCondLst>
                                    <p:cond delay="0"/>
                                  </p:stCondLst>
                                  <p:childTnLst>
                                    <p:set>
                                      <p:cBhvr>
                                        <p:cTn id="10" dur="1" fill="hold">
                                          <p:stCondLst>
                                            <p:cond delay="0"/>
                                          </p:stCondLst>
                                        </p:cTn>
                                        <p:tgtEl>
                                          <p:spTgt spid="99"/>
                                        </p:tgtEl>
                                        <p:attrNameLst>
                                          <p:attrName>style.visibility</p:attrName>
                                        </p:attrNameLst>
                                      </p:cBhvr>
                                      <p:to>
                                        <p:strVal val="visible"/>
                                      </p:to>
                                    </p:set>
                                    <p:animEffect transition="in" filter="fade">
                                      <p:cBhvr>
                                        <p:cTn id="11" dur="1000"/>
                                        <p:tgtEl>
                                          <p:spTgt spid="99"/>
                                        </p:tgtEl>
                                      </p:cBhvr>
                                    </p:animEffect>
                                    <p:anim calcmode="lin" valueType="num">
                                      <p:cBhvr>
                                        <p:cTn id="12" dur="1000" fill="hold"/>
                                        <p:tgtEl>
                                          <p:spTgt spid="99"/>
                                        </p:tgtEl>
                                        <p:attrNameLst>
                                          <p:attrName>ppt_x</p:attrName>
                                        </p:attrNameLst>
                                      </p:cBhvr>
                                      <p:tavLst>
                                        <p:tav tm="0">
                                          <p:val>
                                            <p:strVal val="#ppt_x"/>
                                          </p:val>
                                        </p:tav>
                                        <p:tav tm="100000">
                                          <p:val>
                                            <p:strVal val="#ppt_x"/>
                                          </p:val>
                                        </p:tav>
                                      </p:tavLst>
                                    </p:anim>
                                    <p:anim calcmode="lin" valueType="num">
                                      <p:cBhvr>
                                        <p:cTn id="13" dur="900" decel="100000" fill="hold"/>
                                        <p:tgtEl>
                                          <p:spTgt spid="99"/>
                                        </p:tgtEl>
                                        <p:attrNameLst>
                                          <p:attrName>ppt_y</p:attrName>
                                        </p:attrNameLst>
                                      </p:cBhvr>
                                      <p:tavLst>
                                        <p:tav tm="0">
                                          <p:val>
                                            <p:strVal val="#ppt_y+1"/>
                                          </p:val>
                                        </p:tav>
                                        <p:tav tm="100000">
                                          <p:val>
                                            <p:strVal val="#ppt_y-.03"/>
                                          </p:val>
                                        </p:tav>
                                      </p:tavLst>
                                    </p:anim>
                                    <p:anim calcmode="lin" valueType="num">
                                      <p:cBhvr>
                                        <p:cTn id="14" dur="100" accel="100000" fill="hold">
                                          <p:stCondLst>
                                            <p:cond delay="900"/>
                                          </p:stCondLst>
                                        </p:cTn>
                                        <p:tgtEl>
                                          <p:spTgt spid="99"/>
                                        </p:tgtEl>
                                        <p:attrNameLst>
                                          <p:attrName>ppt_y</p:attrName>
                                        </p:attrNameLst>
                                      </p:cBhvr>
                                      <p:tavLst>
                                        <p:tav tm="0">
                                          <p:val>
                                            <p:strVal val="#ppt_y-.03"/>
                                          </p:val>
                                        </p:tav>
                                        <p:tav tm="100000">
                                          <p:val>
                                            <p:strVal val="#ppt_y"/>
                                          </p:val>
                                        </p:tav>
                                      </p:tavLst>
                                    </p:anim>
                                  </p:childTnLst>
                                </p:cTn>
                              </p:par>
                            </p:childTnLst>
                          </p:cTn>
                        </p:par>
                        <p:par>
                          <p:cTn id="15" fill="hold">
                            <p:stCondLst>
                              <p:cond delay="1500"/>
                            </p:stCondLst>
                            <p:childTnLst>
                              <p:par>
                                <p:cTn id="16" presetID="53" presetClass="entr" presetSubtype="16" fill="hold" grpId="0" nodeType="afterEffect">
                                  <p:stCondLst>
                                    <p:cond delay="0"/>
                                  </p:stCondLst>
                                  <p:childTnLst>
                                    <p:set>
                                      <p:cBhvr>
                                        <p:cTn id="17" dur="1" fill="hold">
                                          <p:stCondLst>
                                            <p:cond delay="0"/>
                                          </p:stCondLst>
                                        </p:cTn>
                                        <p:tgtEl>
                                          <p:spTgt spid="100"/>
                                        </p:tgtEl>
                                        <p:attrNameLst>
                                          <p:attrName>style.visibility</p:attrName>
                                        </p:attrNameLst>
                                      </p:cBhvr>
                                      <p:to>
                                        <p:strVal val="visible"/>
                                      </p:to>
                                    </p:set>
                                    <p:anim calcmode="lin" valueType="num">
                                      <p:cBhvr>
                                        <p:cTn id="18" dur="500" fill="hold"/>
                                        <p:tgtEl>
                                          <p:spTgt spid="100"/>
                                        </p:tgtEl>
                                        <p:attrNameLst>
                                          <p:attrName>ppt_w</p:attrName>
                                        </p:attrNameLst>
                                      </p:cBhvr>
                                      <p:tavLst>
                                        <p:tav tm="0">
                                          <p:val>
                                            <p:fltVal val="0"/>
                                          </p:val>
                                        </p:tav>
                                        <p:tav tm="100000">
                                          <p:val>
                                            <p:strVal val="#ppt_w"/>
                                          </p:val>
                                        </p:tav>
                                      </p:tavLst>
                                    </p:anim>
                                    <p:anim calcmode="lin" valueType="num">
                                      <p:cBhvr>
                                        <p:cTn id="19" dur="500" fill="hold"/>
                                        <p:tgtEl>
                                          <p:spTgt spid="100"/>
                                        </p:tgtEl>
                                        <p:attrNameLst>
                                          <p:attrName>ppt_h</p:attrName>
                                        </p:attrNameLst>
                                      </p:cBhvr>
                                      <p:tavLst>
                                        <p:tav tm="0">
                                          <p:val>
                                            <p:fltVal val="0"/>
                                          </p:val>
                                        </p:tav>
                                        <p:tav tm="100000">
                                          <p:val>
                                            <p:strVal val="#ppt_h"/>
                                          </p:val>
                                        </p:tav>
                                      </p:tavLst>
                                    </p:anim>
                                    <p:animEffect transition="in" filter="fade">
                                      <p:cBhvr>
                                        <p:cTn id="20" dur="500"/>
                                        <p:tgtEl>
                                          <p:spTgt spid="100"/>
                                        </p:tgtEl>
                                      </p:cBhvr>
                                    </p:animEffect>
                                  </p:childTnLst>
                                </p:cTn>
                              </p:par>
                            </p:childTnLst>
                          </p:cTn>
                        </p:par>
                        <p:par>
                          <p:cTn id="21" fill="hold">
                            <p:stCondLst>
                              <p:cond delay="2000"/>
                            </p:stCondLst>
                            <p:childTnLst>
                              <p:par>
                                <p:cTn id="22" presetID="42" presetClass="entr" presetSubtype="0" fill="hold" grpId="0" nodeType="afterEffect">
                                  <p:stCondLst>
                                    <p:cond delay="0"/>
                                  </p:stCondLst>
                                  <p:childTnLst>
                                    <p:set>
                                      <p:cBhvr>
                                        <p:cTn id="23" dur="1" fill="hold">
                                          <p:stCondLst>
                                            <p:cond delay="0"/>
                                          </p:stCondLst>
                                        </p:cTn>
                                        <p:tgtEl>
                                          <p:spTgt spid="98"/>
                                        </p:tgtEl>
                                        <p:attrNameLst>
                                          <p:attrName>style.visibility</p:attrName>
                                        </p:attrNameLst>
                                      </p:cBhvr>
                                      <p:to>
                                        <p:strVal val="visible"/>
                                      </p:to>
                                    </p:set>
                                    <p:animEffect transition="in" filter="fade">
                                      <p:cBhvr>
                                        <p:cTn id="24" dur="1000"/>
                                        <p:tgtEl>
                                          <p:spTgt spid="98"/>
                                        </p:tgtEl>
                                      </p:cBhvr>
                                    </p:animEffect>
                                    <p:anim calcmode="lin" valueType="num">
                                      <p:cBhvr>
                                        <p:cTn id="25" dur="1000" fill="hold"/>
                                        <p:tgtEl>
                                          <p:spTgt spid="98"/>
                                        </p:tgtEl>
                                        <p:attrNameLst>
                                          <p:attrName>ppt_x</p:attrName>
                                        </p:attrNameLst>
                                      </p:cBhvr>
                                      <p:tavLst>
                                        <p:tav tm="0">
                                          <p:val>
                                            <p:strVal val="#ppt_x"/>
                                          </p:val>
                                        </p:tav>
                                        <p:tav tm="100000">
                                          <p:val>
                                            <p:strVal val="#ppt_x"/>
                                          </p:val>
                                        </p:tav>
                                      </p:tavLst>
                                    </p:anim>
                                    <p:anim calcmode="lin" valueType="num">
                                      <p:cBhvr>
                                        <p:cTn id="26" dur="1000" fill="hold"/>
                                        <p:tgtEl>
                                          <p:spTgt spid="98"/>
                                        </p:tgtEl>
                                        <p:attrNameLst>
                                          <p:attrName>ppt_y</p:attrName>
                                        </p:attrNameLst>
                                      </p:cBhvr>
                                      <p:tavLst>
                                        <p:tav tm="0">
                                          <p:val>
                                            <p:strVal val="#ppt_y+.1"/>
                                          </p:val>
                                        </p:tav>
                                        <p:tav tm="100000">
                                          <p:val>
                                            <p:strVal val="#ppt_y"/>
                                          </p:val>
                                        </p:tav>
                                      </p:tavLst>
                                    </p:anim>
                                  </p:childTnLst>
                                </p:cTn>
                              </p:par>
                            </p:childTnLst>
                          </p:cTn>
                        </p:par>
                        <p:par>
                          <p:cTn id="27" fill="hold">
                            <p:stCondLst>
                              <p:cond delay="3000"/>
                            </p:stCondLst>
                            <p:childTnLst>
                              <p:par>
                                <p:cTn id="28" presetID="2" presetClass="entr" presetSubtype="2" fill="hold" grpId="0" nodeType="afterEffect">
                                  <p:stCondLst>
                                    <p:cond delay="0"/>
                                  </p:stCondLst>
                                  <p:childTnLst>
                                    <p:set>
                                      <p:cBhvr>
                                        <p:cTn id="29" dur="1" fill="hold">
                                          <p:stCondLst>
                                            <p:cond delay="0"/>
                                          </p:stCondLst>
                                        </p:cTn>
                                        <p:tgtEl>
                                          <p:spTgt spid="78"/>
                                        </p:tgtEl>
                                        <p:attrNameLst>
                                          <p:attrName>style.visibility</p:attrName>
                                        </p:attrNameLst>
                                      </p:cBhvr>
                                      <p:to>
                                        <p:strVal val="visible"/>
                                      </p:to>
                                    </p:set>
                                    <p:anim calcmode="lin" valueType="num">
                                      <p:cBhvr additive="base">
                                        <p:cTn id="30" dur="1000" fill="hold"/>
                                        <p:tgtEl>
                                          <p:spTgt spid="78"/>
                                        </p:tgtEl>
                                        <p:attrNameLst>
                                          <p:attrName>ppt_x</p:attrName>
                                        </p:attrNameLst>
                                      </p:cBhvr>
                                      <p:tavLst>
                                        <p:tav tm="0">
                                          <p:val>
                                            <p:strVal val="1+#ppt_w/2"/>
                                          </p:val>
                                        </p:tav>
                                        <p:tav tm="100000">
                                          <p:val>
                                            <p:strVal val="#ppt_x"/>
                                          </p:val>
                                        </p:tav>
                                      </p:tavLst>
                                    </p:anim>
                                    <p:anim calcmode="lin" valueType="num">
                                      <p:cBhvr additive="base">
                                        <p:cTn id="31" dur="1000" fill="hold"/>
                                        <p:tgtEl>
                                          <p:spTgt spid="78"/>
                                        </p:tgtEl>
                                        <p:attrNameLst>
                                          <p:attrName>ppt_y</p:attrName>
                                        </p:attrNameLst>
                                      </p:cBhvr>
                                      <p:tavLst>
                                        <p:tav tm="0">
                                          <p:val>
                                            <p:strVal val="#ppt_y"/>
                                          </p:val>
                                        </p:tav>
                                        <p:tav tm="100000">
                                          <p:val>
                                            <p:strVal val="#ppt_y"/>
                                          </p:val>
                                        </p:tav>
                                      </p:tavLst>
                                    </p:anim>
                                  </p:childTnLst>
                                </p:cTn>
                              </p:par>
                              <p:par>
                                <p:cTn id="32" presetID="2" presetClass="entr" presetSubtype="2" fill="hold" grpId="0" nodeType="withEffect">
                                  <p:stCondLst>
                                    <p:cond delay="0"/>
                                  </p:stCondLst>
                                  <p:childTnLst>
                                    <p:set>
                                      <p:cBhvr>
                                        <p:cTn id="33" dur="1" fill="hold">
                                          <p:stCondLst>
                                            <p:cond delay="0"/>
                                          </p:stCondLst>
                                        </p:cTn>
                                        <p:tgtEl>
                                          <p:spTgt spid="67"/>
                                        </p:tgtEl>
                                        <p:attrNameLst>
                                          <p:attrName>style.visibility</p:attrName>
                                        </p:attrNameLst>
                                      </p:cBhvr>
                                      <p:to>
                                        <p:strVal val="visible"/>
                                      </p:to>
                                    </p:set>
                                    <p:anim calcmode="lin" valueType="num">
                                      <p:cBhvr additive="base">
                                        <p:cTn id="34" dur="1000" fill="hold"/>
                                        <p:tgtEl>
                                          <p:spTgt spid="67"/>
                                        </p:tgtEl>
                                        <p:attrNameLst>
                                          <p:attrName>ppt_x</p:attrName>
                                        </p:attrNameLst>
                                      </p:cBhvr>
                                      <p:tavLst>
                                        <p:tav tm="0">
                                          <p:val>
                                            <p:strVal val="1+#ppt_w/2"/>
                                          </p:val>
                                        </p:tav>
                                        <p:tav tm="100000">
                                          <p:val>
                                            <p:strVal val="#ppt_x"/>
                                          </p:val>
                                        </p:tav>
                                      </p:tavLst>
                                    </p:anim>
                                    <p:anim calcmode="lin" valueType="num">
                                      <p:cBhvr additive="base">
                                        <p:cTn id="35" dur="1000" fill="hold"/>
                                        <p:tgtEl>
                                          <p:spTgt spid="67"/>
                                        </p:tgtEl>
                                        <p:attrNameLst>
                                          <p:attrName>ppt_y</p:attrName>
                                        </p:attrNameLst>
                                      </p:cBhvr>
                                      <p:tavLst>
                                        <p:tav tm="0">
                                          <p:val>
                                            <p:strVal val="#ppt_y"/>
                                          </p:val>
                                        </p:tav>
                                        <p:tav tm="100000">
                                          <p:val>
                                            <p:strVal val="#ppt_y"/>
                                          </p:val>
                                        </p:tav>
                                      </p:tavLst>
                                    </p:anim>
                                  </p:childTnLst>
                                </p:cTn>
                              </p:par>
                              <p:par>
                                <p:cTn id="36" presetID="2" presetClass="entr" presetSubtype="2" fill="hold" grpId="0" nodeType="withEffect">
                                  <p:stCondLst>
                                    <p:cond delay="0"/>
                                  </p:stCondLst>
                                  <p:childTnLst>
                                    <p:set>
                                      <p:cBhvr>
                                        <p:cTn id="37" dur="1" fill="hold">
                                          <p:stCondLst>
                                            <p:cond delay="0"/>
                                          </p:stCondLst>
                                        </p:cTn>
                                        <p:tgtEl>
                                          <p:spTgt spid="56"/>
                                        </p:tgtEl>
                                        <p:attrNameLst>
                                          <p:attrName>style.visibility</p:attrName>
                                        </p:attrNameLst>
                                      </p:cBhvr>
                                      <p:to>
                                        <p:strVal val="visible"/>
                                      </p:to>
                                    </p:set>
                                    <p:anim calcmode="lin" valueType="num">
                                      <p:cBhvr additive="base">
                                        <p:cTn id="38" dur="1000" fill="hold"/>
                                        <p:tgtEl>
                                          <p:spTgt spid="56"/>
                                        </p:tgtEl>
                                        <p:attrNameLst>
                                          <p:attrName>ppt_x</p:attrName>
                                        </p:attrNameLst>
                                      </p:cBhvr>
                                      <p:tavLst>
                                        <p:tav tm="0">
                                          <p:val>
                                            <p:strVal val="1+#ppt_w/2"/>
                                          </p:val>
                                        </p:tav>
                                        <p:tav tm="100000">
                                          <p:val>
                                            <p:strVal val="#ppt_x"/>
                                          </p:val>
                                        </p:tav>
                                      </p:tavLst>
                                    </p:anim>
                                    <p:anim calcmode="lin" valueType="num">
                                      <p:cBhvr additive="base">
                                        <p:cTn id="39" dur="1000" fill="hold"/>
                                        <p:tgtEl>
                                          <p:spTgt spid="56"/>
                                        </p:tgtEl>
                                        <p:attrNameLst>
                                          <p:attrName>ppt_y</p:attrName>
                                        </p:attrNameLst>
                                      </p:cBhvr>
                                      <p:tavLst>
                                        <p:tav tm="0">
                                          <p:val>
                                            <p:strVal val="#ppt_y"/>
                                          </p:val>
                                        </p:tav>
                                        <p:tav tm="100000">
                                          <p:val>
                                            <p:strVal val="#ppt_y"/>
                                          </p:val>
                                        </p:tav>
                                      </p:tavLst>
                                    </p:anim>
                                  </p:childTnLst>
                                </p:cTn>
                              </p:par>
                              <p:par>
                                <p:cTn id="40" presetID="2" presetClass="entr" presetSubtype="2" fill="hold" grpId="0" nodeType="withEffect">
                                  <p:stCondLst>
                                    <p:cond delay="0"/>
                                  </p:stCondLst>
                                  <p:childTnLst>
                                    <p:set>
                                      <p:cBhvr>
                                        <p:cTn id="41" dur="1" fill="hold">
                                          <p:stCondLst>
                                            <p:cond delay="0"/>
                                          </p:stCondLst>
                                        </p:cTn>
                                        <p:tgtEl>
                                          <p:spTgt spid="45"/>
                                        </p:tgtEl>
                                        <p:attrNameLst>
                                          <p:attrName>style.visibility</p:attrName>
                                        </p:attrNameLst>
                                      </p:cBhvr>
                                      <p:to>
                                        <p:strVal val="visible"/>
                                      </p:to>
                                    </p:set>
                                    <p:anim calcmode="lin" valueType="num">
                                      <p:cBhvr additive="base">
                                        <p:cTn id="42" dur="1000" fill="hold"/>
                                        <p:tgtEl>
                                          <p:spTgt spid="45"/>
                                        </p:tgtEl>
                                        <p:attrNameLst>
                                          <p:attrName>ppt_x</p:attrName>
                                        </p:attrNameLst>
                                      </p:cBhvr>
                                      <p:tavLst>
                                        <p:tav tm="0">
                                          <p:val>
                                            <p:strVal val="1+#ppt_w/2"/>
                                          </p:val>
                                        </p:tav>
                                        <p:tav tm="100000">
                                          <p:val>
                                            <p:strVal val="#ppt_x"/>
                                          </p:val>
                                        </p:tav>
                                      </p:tavLst>
                                    </p:anim>
                                    <p:anim calcmode="lin" valueType="num">
                                      <p:cBhvr additive="base">
                                        <p:cTn id="43" dur="1000" fill="hold"/>
                                        <p:tgtEl>
                                          <p:spTgt spid="45"/>
                                        </p:tgtEl>
                                        <p:attrNameLst>
                                          <p:attrName>ppt_y</p:attrName>
                                        </p:attrNameLst>
                                      </p:cBhvr>
                                      <p:tavLst>
                                        <p:tav tm="0">
                                          <p:val>
                                            <p:strVal val="#ppt_y"/>
                                          </p:val>
                                        </p:tav>
                                        <p:tav tm="100000">
                                          <p:val>
                                            <p:strVal val="#ppt_y"/>
                                          </p:val>
                                        </p:tav>
                                      </p:tavLst>
                                    </p:anim>
                                  </p:childTnLst>
                                </p:cTn>
                              </p:par>
                              <p:par>
                                <p:cTn id="44" presetID="2" presetClass="entr" presetSubtype="2" fill="hold" grpId="0" nodeType="withEffect">
                                  <p:stCondLst>
                                    <p:cond delay="0"/>
                                  </p:stCondLst>
                                  <p:childTnLst>
                                    <p:set>
                                      <p:cBhvr>
                                        <p:cTn id="45" dur="1" fill="hold">
                                          <p:stCondLst>
                                            <p:cond delay="0"/>
                                          </p:stCondLst>
                                        </p:cTn>
                                        <p:tgtEl>
                                          <p:spTgt spid="12"/>
                                        </p:tgtEl>
                                        <p:attrNameLst>
                                          <p:attrName>style.visibility</p:attrName>
                                        </p:attrNameLst>
                                      </p:cBhvr>
                                      <p:to>
                                        <p:strVal val="visible"/>
                                      </p:to>
                                    </p:set>
                                    <p:anim calcmode="lin" valueType="num">
                                      <p:cBhvr additive="base">
                                        <p:cTn id="46" dur="1000" fill="hold"/>
                                        <p:tgtEl>
                                          <p:spTgt spid="12"/>
                                        </p:tgtEl>
                                        <p:attrNameLst>
                                          <p:attrName>ppt_x</p:attrName>
                                        </p:attrNameLst>
                                      </p:cBhvr>
                                      <p:tavLst>
                                        <p:tav tm="0">
                                          <p:val>
                                            <p:strVal val="1+#ppt_w/2"/>
                                          </p:val>
                                        </p:tav>
                                        <p:tav tm="100000">
                                          <p:val>
                                            <p:strVal val="#ppt_x"/>
                                          </p:val>
                                        </p:tav>
                                      </p:tavLst>
                                    </p:anim>
                                    <p:anim calcmode="lin" valueType="num">
                                      <p:cBhvr additive="base">
                                        <p:cTn id="47" dur="1000" fill="hold"/>
                                        <p:tgtEl>
                                          <p:spTgt spid="12"/>
                                        </p:tgtEl>
                                        <p:attrNameLst>
                                          <p:attrName>ppt_y</p:attrName>
                                        </p:attrNameLst>
                                      </p:cBhvr>
                                      <p:tavLst>
                                        <p:tav tm="0">
                                          <p:val>
                                            <p:strVal val="#ppt_y"/>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93"/>
                                        </p:tgtEl>
                                        <p:attrNameLst>
                                          <p:attrName>style.visibility</p:attrName>
                                        </p:attrNameLst>
                                      </p:cBhvr>
                                      <p:to>
                                        <p:strVal val="visible"/>
                                      </p:to>
                                    </p:set>
                                    <p:anim calcmode="lin" valueType="num">
                                      <p:cBhvr>
                                        <p:cTn id="51" dur="500" fill="hold"/>
                                        <p:tgtEl>
                                          <p:spTgt spid="93"/>
                                        </p:tgtEl>
                                        <p:attrNameLst>
                                          <p:attrName>ppt_w</p:attrName>
                                        </p:attrNameLst>
                                      </p:cBhvr>
                                      <p:tavLst>
                                        <p:tav tm="0">
                                          <p:val>
                                            <p:fltVal val="0"/>
                                          </p:val>
                                        </p:tav>
                                        <p:tav tm="100000">
                                          <p:val>
                                            <p:strVal val="#ppt_w"/>
                                          </p:val>
                                        </p:tav>
                                      </p:tavLst>
                                    </p:anim>
                                    <p:anim calcmode="lin" valueType="num">
                                      <p:cBhvr>
                                        <p:cTn id="52" dur="500" fill="hold"/>
                                        <p:tgtEl>
                                          <p:spTgt spid="93"/>
                                        </p:tgtEl>
                                        <p:attrNameLst>
                                          <p:attrName>ppt_h</p:attrName>
                                        </p:attrNameLst>
                                      </p:cBhvr>
                                      <p:tavLst>
                                        <p:tav tm="0">
                                          <p:val>
                                            <p:fltVal val="0"/>
                                          </p:val>
                                        </p:tav>
                                        <p:tav tm="100000">
                                          <p:val>
                                            <p:strVal val="#ppt_h"/>
                                          </p:val>
                                        </p:tav>
                                      </p:tavLst>
                                    </p:anim>
                                    <p:animEffect transition="in" filter="fade">
                                      <p:cBhvr>
                                        <p:cTn id="53" dur="500"/>
                                        <p:tgtEl>
                                          <p:spTgt spid="93"/>
                                        </p:tgtEl>
                                      </p:cBhvr>
                                    </p:animEffect>
                                  </p:childTnLst>
                                </p:cTn>
                              </p:par>
                            </p:childTnLst>
                          </p:cTn>
                        </p:par>
                        <p:par>
                          <p:cTn id="54" fill="hold">
                            <p:stCondLst>
                              <p:cond delay="4500"/>
                            </p:stCondLst>
                            <p:childTnLst>
                              <p:par>
                                <p:cTn id="55" presetID="42" presetClass="entr" presetSubtype="0" fill="hold" nodeType="afterEffect">
                                  <p:stCondLst>
                                    <p:cond delay="0"/>
                                  </p:stCondLst>
                                  <p:childTnLst>
                                    <p:set>
                                      <p:cBhvr>
                                        <p:cTn id="56" dur="1" fill="hold">
                                          <p:stCondLst>
                                            <p:cond delay="0"/>
                                          </p:stCondLst>
                                        </p:cTn>
                                        <p:tgtEl>
                                          <p:spTgt spid="80"/>
                                        </p:tgtEl>
                                        <p:attrNameLst>
                                          <p:attrName>style.visibility</p:attrName>
                                        </p:attrNameLst>
                                      </p:cBhvr>
                                      <p:to>
                                        <p:strVal val="visible"/>
                                      </p:to>
                                    </p:set>
                                    <p:animEffect transition="in" filter="fade">
                                      <p:cBhvr>
                                        <p:cTn id="57" dur="1000"/>
                                        <p:tgtEl>
                                          <p:spTgt spid="80"/>
                                        </p:tgtEl>
                                      </p:cBhvr>
                                    </p:animEffect>
                                    <p:anim calcmode="lin" valueType="num">
                                      <p:cBhvr>
                                        <p:cTn id="58" dur="1000" fill="hold"/>
                                        <p:tgtEl>
                                          <p:spTgt spid="80"/>
                                        </p:tgtEl>
                                        <p:attrNameLst>
                                          <p:attrName>ppt_x</p:attrName>
                                        </p:attrNameLst>
                                      </p:cBhvr>
                                      <p:tavLst>
                                        <p:tav tm="0">
                                          <p:val>
                                            <p:strVal val="#ppt_x"/>
                                          </p:val>
                                        </p:tav>
                                        <p:tav tm="100000">
                                          <p:val>
                                            <p:strVal val="#ppt_x"/>
                                          </p:val>
                                        </p:tav>
                                      </p:tavLst>
                                    </p:anim>
                                    <p:anim calcmode="lin" valueType="num">
                                      <p:cBhvr>
                                        <p:cTn id="59" dur="1000" fill="hold"/>
                                        <p:tgtEl>
                                          <p:spTgt spid="80"/>
                                        </p:tgtEl>
                                        <p:attrNameLst>
                                          <p:attrName>ppt_y</p:attrName>
                                        </p:attrNameLst>
                                      </p:cBhvr>
                                      <p:tavLst>
                                        <p:tav tm="0">
                                          <p:val>
                                            <p:strVal val="#ppt_y+.1"/>
                                          </p:val>
                                        </p:tav>
                                        <p:tav tm="100000">
                                          <p:val>
                                            <p:strVal val="#ppt_y"/>
                                          </p:val>
                                        </p:tav>
                                      </p:tavLst>
                                    </p:anim>
                                  </p:childTnLst>
                                </p:cTn>
                              </p:par>
                            </p:childTnLst>
                          </p:cTn>
                        </p:par>
                        <p:par>
                          <p:cTn id="60" fill="hold">
                            <p:stCondLst>
                              <p:cond delay="5500"/>
                            </p:stCondLst>
                            <p:childTnLst>
                              <p:par>
                                <p:cTn id="61" presetID="22" presetClass="entr" presetSubtype="4" fill="hold" nodeType="afterEffect">
                                  <p:stCondLst>
                                    <p:cond delay="0"/>
                                  </p:stCondLst>
                                  <p:childTnLst>
                                    <p:set>
                                      <p:cBhvr>
                                        <p:cTn id="62" dur="1" fill="hold">
                                          <p:stCondLst>
                                            <p:cond delay="0"/>
                                          </p:stCondLst>
                                        </p:cTn>
                                        <p:tgtEl>
                                          <p:spTgt spid="79"/>
                                        </p:tgtEl>
                                        <p:attrNameLst>
                                          <p:attrName>style.visibility</p:attrName>
                                        </p:attrNameLst>
                                      </p:cBhvr>
                                      <p:to>
                                        <p:strVal val="visible"/>
                                      </p:to>
                                    </p:set>
                                    <p:animEffect transition="in" filter="wipe(down)">
                                      <p:cBhvr>
                                        <p:cTn id="63" dur="750"/>
                                        <p:tgtEl>
                                          <p:spTgt spid="79"/>
                                        </p:tgtEl>
                                      </p:cBhvr>
                                    </p:animEffect>
                                  </p:childTnLst>
                                </p:cTn>
                              </p:par>
                            </p:childTnLst>
                          </p:cTn>
                        </p:par>
                        <p:par>
                          <p:cTn id="64" fill="hold">
                            <p:stCondLst>
                              <p:cond delay="6250"/>
                            </p:stCondLst>
                            <p:childTnLst>
                              <p:par>
                                <p:cTn id="65" presetID="53" presetClass="entr" presetSubtype="16" fill="hold" grpId="0" nodeType="afterEffect">
                                  <p:stCondLst>
                                    <p:cond delay="0"/>
                                  </p:stCondLst>
                                  <p:childTnLst>
                                    <p:set>
                                      <p:cBhvr>
                                        <p:cTn id="66" dur="1" fill="hold">
                                          <p:stCondLst>
                                            <p:cond delay="0"/>
                                          </p:stCondLst>
                                        </p:cTn>
                                        <p:tgtEl>
                                          <p:spTgt spid="94"/>
                                        </p:tgtEl>
                                        <p:attrNameLst>
                                          <p:attrName>style.visibility</p:attrName>
                                        </p:attrNameLst>
                                      </p:cBhvr>
                                      <p:to>
                                        <p:strVal val="visible"/>
                                      </p:to>
                                    </p:set>
                                    <p:anim calcmode="lin" valueType="num">
                                      <p:cBhvr>
                                        <p:cTn id="67" dur="500" fill="hold"/>
                                        <p:tgtEl>
                                          <p:spTgt spid="94"/>
                                        </p:tgtEl>
                                        <p:attrNameLst>
                                          <p:attrName>ppt_w</p:attrName>
                                        </p:attrNameLst>
                                      </p:cBhvr>
                                      <p:tavLst>
                                        <p:tav tm="0">
                                          <p:val>
                                            <p:fltVal val="0"/>
                                          </p:val>
                                        </p:tav>
                                        <p:tav tm="100000">
                                          <p:val>
                                            <p:strVal val="#ppt_w"/>
                                          </p:val>
                                        </p:tav>
                                      </p:tavLst>
                                    </p:anim>
                                    <p:anim calcmode="lin" valueType="num">
                                      <p:cBhvr>
                                        <p:cTn id="68" dur="500" fill="hold"/>
                                        <p:tgtEl>
                                          <p:spTgt spid="94"/>
                                        </p:tgtEl>
                                        <p:attrNameLst>
                                          <p:attrName>ppt_h</p:attrName>
                                        </p:attrNameLst>
                                      </p:cBhvr>
                                      <p:tavLst>
                                        <p:tav tm="0">
                                          <p:val>
                                            <p:fltVal val="0"/>
                                          </p:val>
                                        </p:tav>
                                        <p:tav tm="100000">
                                          <p:val>
                                            <p:strVal val="#ppt_h"/>
                                          </p:val>
                                        </p:tav>
                                      </p:tavLst>
                                    </p:anim>
                                    <p:animEffect transition="in" filter="fade">
                                      <p:cBhvr>
                                        <p:cTn id="69" dur="500"/>
                                        <p:tgtEl>
                                          <p:spTgt spid="94"/>
                                        </p:tgtEl>
                                      </p:cBhvr>
                                    </p:animEffect>
                                  </p:childTnLst>
                                </p:cTn>
                              </p:par>
                            </p:childTnLst>
                          </p:cTn>
                        </p:par>
                        <p:par>
                          <p:cTn id="70" fill="hold">
                            <p:stCondLst>
                              <p:cond delay="6750"/>
                            </p:stCondLst>
                            <p:childTnLst>
                              <p:par>
                                <p:cTn id="71" presetID="42" presetClass="entr" presetSubtype="0" fill="hold" nodeType="afterEffect">
                                  <p:stCondLst>
                                    <p:cond delay="0"/>
                                  </p:stCondLst>
                                  <p:childTnLst>
                                    <p:set>
                                      <p:cBhvr>
                                        <p:cTn id="72" dur="1" fill="hold">
                                          <p:stCondLst>
                                            <p:cond delay="0"/>
                                          </p:stCondLst>
                                        </p:cTn>
                                        <p:tgtEl>
                                          <p:spTgt spid="88"/>
                                        </p:tgtEl>
                                        <p:attrNameLst>
                                          <p:attrName>style.visibility</p:attrName>
                                        </p:attrNameLst>
                                      </p:cBhvr>
                                      <p:to>
                                        <p:strVal val="visible"/>
                                      </p:to>
                                    </p:set>
                                    <p:animEffect transition="in" filter="fade">
                                      <p:cBhvr>
                                        <p:cTn id="73" dur="1000"/>
                                        <p:tgtEl>
                                          <p:spTgt spid="88"/>
                                        </p:tgtEl>
                                      </p:cBhvr>
                                    </p:animEffect>
                                    <p:anim calcmode="lin" valueType="num">
                                      <p:cBhvr>
                                        <p:cTn id="74" dur="1000" fill="hold"/>
                                        <p:tgtEl>
                                          <p:spTgt spid="88"/>
                                        </p:tgtEl>
                                        <p:attrNameLst>
                                          <p:attrName>ppt_x</p:attrName>
                                        </p:attrNameLst>
                                      </p:cBhvr>
                                      <p:tavLst>
                                        <p:tav tm="0">
                                          <p:val>
                                            <p:strVal val="#ppt_x"/>
                                          </p:val>
                                        </p:tav>
                                        <p:tav tm="100000">
                                          <p:val>
                                            <p:strVal val="#ppt_x"/>
                                          </p:val>
                                        </p:tav>
                                      </p:tavLst>
                                    </p:anim>
                                    <p:anim calcmode="lin" valueType="num">
                                      <p:cBhvr>
                                        <p:cTn id="75" dur="1000" fill="hold"/>
                                        <p:tgtEl>
                                          <p:spTgt spid="88"/>
                                        </p:tgtEl>
                                        <p:attrNameLst>
                                          <p:attrName>ppt_y</p:attrName>
                                        </p:attrNameLst>
                                      </p:cBhvr>
                                      <p:tavLst>
                                        <p:tav tm="0">
                                          <p:val>
                                            <p:strVal val="#ppt_y+.1"/>
                                          </p:val>
                                        </p:tav>
                                        <p:tav tm="100000">
                                          <p:val>
                                            <p:strVal val="#ppt_y"/>
                                          </p:val>
                                        </p:tav>
                                      </p:tavLst>
                                    </p:anim>
                                  </p:childTnLst>
                                </p:cTn>
                              </p:par>
                            </p:childTnLst>
                          </p:cTn>
                        </p:par>
                        <p:par>
                          <p:cTn id="76" fill="hold">
                            <p:stCondLst>
                              <p:cond delay="7750"/>
                            </p:stCondLst>
                            <p:childTnLst>
                              <p:par>
                                <p:cTn id="77" presetID="22" presetClass="entr" presetSubtype="4" fill="hold" nodeType="afterEffect">
                                  <p:stCondLst>
                                    <p:cond delay="0"/>
                                  </p:stCondLst>
                                  <p:childTnLst>
                                    <p:set>
                                      <p:cBhvr>
                                        <p:cTn id="78" dur="1" fill="hold">
                                          <p:stCondLst>
                                            <p:cond delay="0"/>
                                          </p:stCondLst>
                                        </p:cTn>
                                        <p:tgtEl>
                                          <p:spTgt spid="68"/>
                                        </p:tgtEl>
                                        <p:attrNameLst>
                                          <p:attrName>style.visibility</p:attrName>
                                        </p:attrNameLst>
                                      </p:cBhvr>
                                      <p:to>
                                        <p:strVal val="visible"/>
                                      </p:to>
                                    </p:set>
                                    <p:animEffect transition="in" filter="wipe(down)">
                                      <p:cBhvr>
                                        <p:cTn id="79" dur="750"/>
                                        <p:tgtEl>
                                          <p:spTgt spid="68"/>
                                        </p:tgtEl>
                                      </p:cBhvr>
                                    </p:animEffect>
                                  </p:childTnLst>
                                </p:cTn>
                              </p:par>
                            </p:childTnLst>
                          </p:cTn>
                        </p:par>
                        <p:par>
                          <p:cTn id="80" fill="hold">
                            <p:stCondLst>
                              <p:cond delay="8500"/>
                            </p:stCondLst>
                            <p:childTnLst>
                              <p:par>
                                <p:cTn id="81" presetID="53" presetClass="entr" presetSubtype="16" fill="hold" grpId="0" nodeType="afterEffect">
                                  <p:stCondLst>
                                    <p:cond delay="0"/>
                                  </p:stCondLst>
                                  <p:childTnLst>
                                    <p:set>
                                      <p:cBhvr>
                                        <p:cTn id="82" dur="1" fill="hold">
                                          <p:stCondLst>
                                            <p:cond delay="0"/>
                                          </p:stCondLst>
                                        </p:cTn>
                                        <p:tgtEl>
                                          <p:spTgt spid="95"/>
                                        </p:tgtEl>
                                        <p:attrNameLst>
                                          <p:attrName>style.visibility</p:attrName>
                                        </p:attrNameLst>
                                      </p:cBhvr>
                                      <p:to>
                                        <p:strVal val="visible"/>
                                      </p:to>
                                    </p:set>
                                    <p:anim calcmode="lin" valueType="num">
                                      <p:cBhvr>
                                        <p:cTn id="83" dur="500" fill="hold"/>
                                        <p:tgtEl>
                                          <p:spTgt spid="95"/>
                                        </p:tgtEl>
                                        <p:attrNameLst>
                                          <p:attrName>ppt_w</p:attrName>
                                        </p:attrNameLst>
                                      </p:cBhvr>
                                      <p:tavLst>
                                        <p:tav tm="0">
                                          <p:val>
                                            <p:fltVal val="0"/>
                                          </p:val>
                                        </p:tav>
                                        <p:tav tm="100000">
                                          <p:val>
                                            <p:strVal val="#ppt_w"/>
                                          </p:val>
                                        </p:tav>
                                      </p:tavLst>
                                    </p:anim>
                                    <p:anim calcmode="lin" valueType="num">
                                      <p:cBhvr>
                                        <p:cTn id="84" dur="500" fill="hold"/>
                                        <p:tgtEl>
                                          <p:spTgt spid="95"/>
                                        </p:tgtEl>
                                        <p:attrNameLst>
                                          <p:attrName>ppt_h</p:attrName>
                                        </p:attrNameLst>
                                      </p:cBhvr>
                                      <p:tavLst>
                                        <p:tav tm="0">
                                          <p:val>
                                            <p:fltVal val="0"/>
                                          </p:val>
                                        </p:tav>
                                        <p:tav tm="100000">
                                          <p:val>
                                            <p:strVal val="#ppt_h"/>
                                          </p:val>
                                        </p:tav>
                                      </p:tavLst>
                                    </p:anim>
                                    <p:animEffect transition="in" filter="fade">
                                      <p:cBhvr>
                                        <p:cTn id="85" dur="500"/>
                                        <p:tgtEl>
                                          <p:spTgt spid="95"/>
                                        </p:tgtEl>
                                      </p:cBhvr>
                                    </p:animEffect>
                                  </p:childTnLst>
                                </p:cTn>
                              </p:par>
                            </p:childTnLst>
                          </p:cTn>
                        </p:par>
                        <p:par>
                          <p:cTn id="86" fill="hold">
                            <p:stCondLst>
                              <p:cond delay="9000"/>
                            </p:stCondLst>
                            <p:childTnLst>
                              <p:par>
                                <p:cTn id="87" presetID="42" presetClass="entr" presetSubtype="0" fill="hold" nodeType="afterEffect">
                                  <p:stCondLst>
                                    <p:cond delay="0"/>
                                  </p:stCondLst>
                                  <p:childTnLst>
                                    <p:set>
                                      <p:cBhvr>
                                        <p:cTn id="88" dur="1" fill="hold">
                                          <p:stCondLst>
                                            <p:cond delay="0"/>
                                          </p:stCondLst>
                                        </p:cTn>
                                        <p:tgtEl>
                                          <p:spTgt spid="89"/>
                                        </p:tgtEl>
                                        <p:attrNameLst>
                                          <p:attrName>style.visibility</p:attrName>
                                        </p:attrNameLst>
                                      </p:cBhvr>
                                      <p:to>
                                        <p:strVal val="visible"/>
                                      </p:to>
                                    </p:set>
                                    <p:animEffect transition="in" filter="fade">
                                      <p:cBhvr>
                                        <p:cTn id="89" dur="1000"/>
                                        <p:tgtEl>
                                          <p:spTgt spid="89"/>
                                        </p:tgtEl>
                                      </p:cBhvr>
                                    </p:animEffect>
                                    <p:anim calcmode="lin" valueType="num">
                                      <p:cBhvr>
                                        <p:cTn id="90" dur="1000" fill="hold"/>
                                        <p:tgtEl>
                                          <p:spTgt spid="89"/>
                                        </p:tgtEl>
                                        <p:attrNameLst>
                                          <p:attrName>ppt_x</p:attrName>
                                        </p:attrNameLst>
                                      </p:cBhvr>
                                      <p:tavLst>
                                        <p:tav tm="0">
                                          <p:val>
                                            <p:strVal val="#ppt_x"/>
                                          </p:val>
                                        </p:tav>
                                        <p:tav tm="100000">
                                          <p:val>
                                            <p:strVal val="#ppt_x"/>
                                          </p:val>
                                        </p:tav>
                                      </p:tavLst>
                                    </p:anim>
                                    <p:anim calcmode="lin" valueType="num">
                                      <p:cBhvr>
                                        <p:cTn id="91" dur="1000" fill="hold"/>
                                        <p:tgtEl>
                                          <p:spTgt spid="89"/>
                                        </p:tgtEl>
                                        <p:attrNameLst>
                                          <p:attrName>ppt_y</p:attrName>
                                        </p:attrNameLst>
                                      </p:cBhvr>
                                      <p:tavLst>
                                        <p:tav tm="0">
                                          <p:val>
                                            <p:strVal val="#ppt_y+.1"/>
                                          </p:val>
                                        </p:tav>
                                        <p:tav tm="100000">
                                          <p:val>
                                            <p:strVal val="#ppt_y"/>
                                          </p:val>
                                        </p:tav>
                                      </p:tavLst>
                                    </p:anim>
                                  </p:childTnLst>
                                </p:cTn>
                              </p:par>
                            </p:childTnLst>
                          </p:cTn>
                        </p:par>
                        <p:par>
                          <p:cTn id="92" fill="hold">
                            <p:stCondLst>
                              <p:cond delay="10000"/>
                            </p:stCondLst>
                            <p:childTnLst>
                              <p:par>
                                <p:cTn id="93" presetID="22" presetClass="entr" presetSubtype="4" fill="hold" nodeType="afterEffect">
                                  <p:stCondLst>
                                    <p:cond delay="0"/>
                                  </p:stCondLst>
                                  <p:childTnLst>
                                    <p:set>
                                      <p:cBhvr>
                                        <p:cTn id="94" dur="1" fill="hold">
                                          <p:stCondLst>
                                            <p:cond delay="0"/>
                                          </p:stCondLst>
                                        </p:cTn>
                                        <p:tgtEl>
                                          <p:spTgt spid="57"/>
                                        </p:tgtEl>
                                        <p:attrNameLst>
                                          <p:attrName>style.visibility</p:attrName>
                                        </p:attrNameLst>
                                      </p:cBhvr>
                                      <p:to>
                                        <p:strVal val="visible"/>
                                      </p:to>
                                    </p:set>
                                    <p:animEffect transition="in" filter="wipe(down)">
                                      <p:cBhvr>
                                        <p:cTn id="95" dur="750"/>
                                        <p:tgtEl>
                                          <p:spTgt spid="57"/>
                                        </p:tgtEl>
                                      </p:cBhvr>
                                    </p:animEffect>
                                  </p:childTnLst>
                                </p:cTn>
                              </p:par>
                            </p:childTnLst>
                          </p:cTn>
                        </p:par>
                        <p:par>
                          <p:cTn id="96" fill="hold">
                            <p:stCondLst>
                              <p:cond delay="10750"/>
                            </p:stCondLst>
                            <p:childTnLst>
                              <p:par>
                                <p:cTn id="97" presetID="53" presetClass="entr" presetSubtype="16" fill="hold" grpId="0" nodeType="afterEffect">
                                  <p:stCondLst>
                                    <p:cond delay="0"/>
                                  </p:stCondLst>
                                  <p:childTnLst>
                                    <p:set>
                                      <p:cBhvr>
                                        <p:cTn id="98" dur="1" fill="hold">
                                          <p:stCondLst>
                                            <p:cond delay="0"/>
                                          </p:stCondLst>
                                        </p:cTn>
                                        <p:tgtEl>
                                          <p:spTgt spid="96"/>
                                        </p:tgtEl>
                                        <p:attrNameLst>
                                          <p:attrName>style.visibility</p:attrName>
                                        </p:attrNameLst>
                                      </p:cBhvr>
                                      <p:to>
                                        <p:strVal val="visible"/>
                                      </p:to>
                                    </p:set>
                                    <p:anim calcmode="lin" valueType="num">
                                      <p:cBhvr>
                                        <p:cTn id="99" dur="500" fill="hold"/>
                                        <p:tgtEl>
                                          <p:spTgt spid="96"/>
                                        </p:tgtEl>
                                        <p:attrNameLst>
                                          <p:attrName>ppt_w</p:attrName>
                                        </p:attrNameLst>
                                      </p:cBhvr>
                                      <p:tavLst>
                                        <p:tav tm="0">
                                          <p:val>
                                            <p:fltVal val="0"/>
                                          </p:val>
                                        </p:tav>
                                        <p:tav tm="100000">
                                          <p:val>
                                            <p:strVal val="#ppt_w"/>
                                          </p:val>
                                        </p:tav>
                                      </p:tavLst>
                                    </p:anim>
                                    <p:anim calcmode="lin" valueType="num">
                                      <p:cBhvr>
                                        <p:cTn id="100" dur="500" fill="hold"/>
                                        <p:tgtEl>
                                          <p:spTgt spid="96"/>
                                        </p:tgtEl>
                                        <p:attrNameLst>
                                          <p:attrName>ppt_h</p:attrName>
                                        </p:attrNameLst>
                                      </p:cBhvr>
                                      <p:tavLst>
                                        <p:tav tm="0">
                                          <p:val>
                                            <p:fltVal val="0"/>
                                          </p:val>
                                        </p:tav>
                                        <p:tav tm="100000">
                                          <p:val>
                                            <p:strVal val="#ppt_h"/>
                                          </p:val>
                                        </p:tav>
                                      </p:tavLst>
                                    </p:anim>
                                    <p:animEffect transition="in" filter="fade">
                                      <p:cBhvr>
                                        <p:cTn id="101" dur="500"/>
                                        <p:tgtEl>
                                          <p:spTgt spid="96"/>
                                        </p:tgtEl>
                                      </p:cBhvr>
                                    </p:animEffect>
                                  </p:childTnLst>
                                </p:cTn>
                              </p:par>
                            </p:childTnLst>
                          </p:cTn>
                        </p:par>
                        <p:par>
                          <p:cTn id="102" fill="hold">
                            <p:stCondLst>
                              <p:cond delay="11250"/>
                            </p:stCondLst>
                            <p:childTnLst>
                              <p:par>
                                <p:cTn id="103" presetID="42" presetClass="entr" presetSubtype="0" fill="hold" nodeType="afterEffect">
                                  <p:stCondLst>
                                    <p:cond delay="0"/>
                                  </p:stCondLst>
                                  <p:childTnLst>
                                    <p:set>
                                      <p:cBhvr>
                                        <p:cTn id="104" dur="1" fill="hold">
                                          <p:stCondLst>
                                            <p:cond delay="0"/>
                                          </p:stCondLst>
                                        </p:cTn>
                                        <p:tgtEl>
                                          <p:spTgt spid="90"/>
                                        </p:tgtEl>
                                        <p:attrNameLst>
                                          <p:attrName>style.visibility</p:attrName>
                                        </p:attrNameLst>
                                      </p:cBhvr>
                                      <p:to>
                                        <p:strVal val="visible"/>
                                      </p:to>
                                    </p:set>
                                    <p:animEffect transition="in" filter="fade">
                                      <p:cBhvr>
                                        <p:cTn id="105" dur="1000"/>
                                        <p:tgtEl>
                                          <p:spTgt spid="90"/>
                                        </p:tgtEl>
                                      </p:cBhvr>
                                    </p:animEffect>
                                    <p:anim calcmode="lin" valueType="num">
                                      <p:cBhvr>
                                        <p:cTn id="106" dur="1000" fill="hold"/>
                                        <p:tgtEl>
                                          <p:spTgt spid="90"/>
                                        </p:tgtEl>
                                        <p:attrNameLst>
                                          <p:attrName>ppt_x</p:attrName>
                                        </p:attrNameLst>
                                      </p:cBhvr>
                                      <p:tavLst>
                                        <p:tav tm="0">
                                          <p:val>
                                            <p:strVal val="#ppt_x"/>
                                          </p:val>
                                        </p:tav>
                                        <p:tav tm="100000">
                                          <p:val>
                                            <p:strVal val="#ppt_x"/>
                                          </p:val>
                                        </p:tav>
                                      </p:tavLst>
                                    </p:anim>
                                    <p:anim calcmode="lin" valueType="num">
                                      <p:cBhvr>
                                        <p:cTn id="107" dur="1000" fill="hold"/>
                                        <p:tgtEl>
                                          <p:spTgt spid="90"/>
                                        </p:tgtEl>
                                        <p:attrNameLst>
                                          <p:attrName>ppt_y</p:attrName>
                                        </p:attrNameLst>
                                      </p:cBhvr>
                                      <p:tavLst>
                                        <p:tav tm="0">
                                          <p:val>
                                            <p:strVal val="#ppt_y+.1"/>
                                          </p:val>
                                        </p:tav>
                                        <p:tav tm="100000">
                                          <p:val>
                                            <p:strVal val="#ppt_y"/>
                                          </p:val>
                                        </p:tav>
                                      </p:tavLst>
                                    </p:anim>
                                  </p:childTnLst>
                                </p:cTn>
                              </p:par>
                            </p:childTnLst>
                          </p:cTn>
                        </p:par>
                        <p:par>
                          <p:cTn id="108" fill="hold">
                            <p:stCondLst>
                              <p:cond delay="12250"/>
                            </p:stCondLst>
                            <p:childTnLst>
                              <p:par>
                                <p:cTn id="109" presetID="22" presetClass="entr" presetSubtype="4" fill="hold" nodeType="afterEffect">
                                  <p:stCondLst>
                                    <p:cond delay="0"/>
                                  </p:stCondLst>
                                  <p:childTnLst>
                                    <p:set>
                                      <p:cBhvr>
                                        <p:cTn id="110" dur="1" fill="hold">
                                          <p:stCondLst>
                                            <p:cond delay="0"/>
                                          </p:stCondLst>
                                        </p:cTn>
                                        <p:tgtEl>
                                          <p:spTgt spid="46"/>
                                        </p:tgtEl>
                                        <p:attrNameLst>
                                          <p:attrName>style.visibility</p:attrName>
                                        </p:attrNameLst>
                                      </p:cBhvr>
                                      <p:to>
                                        <p:strVal val="visible"/>
                                      </p:to>
                                    </p:set>
                                    <p:animEffect transition="in" filter="wipe(down)">
                                      <p:cBhvr>
                                        <p:cTn id="111" dur="750"/>
                                        <p:tgtEl>
                                          <p:spTgt spid="46"/>
                                        </p:tgtEl>
                                      </p:cBhvr>
                                    </p:animEffect>
                                  </p:childTnLst>
                                </p:cTn>
                              </p:par>
                            </p:childTnLst>
                          </p:cTn>
                        </p:par>
                        <p:par>
                          <p:cTn id="112" fill="hold">
                            <p:stCondLst>
                              <p:cond delay="13000"/>
                            </p:stCondLst>
                            <p:childTnLst>
                              <p:par>
                                <p:cTn id="113" presetID="53" presetClass="entr" presetSubtype="16" fill="hold" grpId="0" nodeType="afterEffect">
                                  <p:stCondLst>
                                    <p:cond delay="0"/>
                                  </p:stCondLst>
                                  <p:childTnLst>
                                    <p:set>
                                      <p:cBhvr>
                                        <p:cTn id="114" dur="1" fill="hold">
                                          <p:stCondLst>
                                            <p:cond delay="0"/>
                                          </p:stCondLst>
                                        </p:cTn>
                                        <p:tgtEl>
                                          <p:spTgt spid="97"/>
                                        </p:tgtEl>
                                        <p:attrNameLst>
                                          <p:attrName>style.visibility</p:attrName>
                                        </p:attrNameLst>
                                      </p:cBhvr>
                                      <p:to>
                                        <p:strVal val="visible"/>
                                      </p:to>
                                    </p:set>
                                    <p:anim calcmode="lin" valueType="num">
                                      <p:cBhvr>
                                        <p:cTn id="115" dur="500" fill="hold"/>
                                        <p:tgtEl>
                                          <p:spTgt spid="97"/>
                                        </p:tgtEl>
                                        <p:attrNameLst>
                                          <p:attrName>ppt_w</p:attrName>
                                        </p:attrNameLst>
                                      </p:cBhvr>
                                      <p:tavLst>
                                        <p:tav tm="0">
                                          <p:val>
                                            <p:fltVal val="0"/>
                                          </p:val>
                                        </p:tav>
                                        <p:tav tm="100000">
                                          <p:val>
                                            <p:strVal val="#ppt_w"/>
                                          </p:val>
                                        </p:tav>
                                      </p:tavLst>
                                    </p:anim>
                                    <p:anim calcmode="lin" valueType="num">
                                      <p:cBhvr>
                                        <p:cTn id="116" dur="500" fill="hold"/>
                                        <p:tgtEl>
                                          <p:spTgt spid="97"/>
                                        </p:tgtEl>
                                        <p:attrNameLst>
                                          <p:attrName>ppt_h</p:attrName>
                                        </p:attrNameLst>
                                      </p:cBhvr>
                                      <p:tavLst>
                                        <p:tav tm="0">
                                          <p:val>
                                            <p:fltVal val="0"/>
                                          </p:val>
                                        </p:tav>
                                        <p:tav tm="100000">
                                          <p:val>
                                            <p:strVal val="#ppt_h"/>
                                          </p:val>
                                        </p:tav>
                                      </p:tavLst>
                                    </p:anim>
                                    <p:animEffect transition="in" filter="fade">
                                      <p:cBhvr>
                                        <p:cTn id="117" dur="500"/>
                                        <p:tgtEl>
                                          <p:spTgt spid="97"/>
                                        </p:tgtEl>
                                      </p:cBhvr>
                                    </p:animEffect>
                                  </p:childTnLst>
                                </p:cTn>
                              </p:par>
                            </p:childTnLst>
                          </p:cTn>
                        </p:par>
                        <p:par>
                          <p:cTn id="118" fill="hold">
                            <p:stCondLst>
                              <p:cond delay="13500"/>
                            </p:stCondLst>
                            <p:childTnLst>
                              <p:par>
                                <p:cTn id="119" presetID="42" presetClass="entr" presetSubtype="0" fill="hold" nodeType="afterEffect">
                                  <p:stCondLst>
                                    <p:cond delay="0"/>
                                  </p:stCondLst>
                                  <p:childTnLst>
                                    <p:set>
                                      <p:cBhvr>
                                        <p:cTn id="120" dur="1" fill="hold">
                                          <p:stCondLst>
                                            <p:cond delay="0"/>
                                          </p:stCondLst>
                                        </p:cTn>
                                        <p:tgtEl>
                                          <p:spTgt spid="91"/>
                                        </p:tgtEl>
                                        <p:attrNameLst>
                                          <p:attrName>style.visibility</p:attrName>
                                        </p:attrNameLst>
                                      </p:cBhvr>
                                      <p:to>
                                        <p:strVal val="visible"/>
                                      </p:to>
                                    </p:set>
                                    <p:animEffect transition="in" filter="fade">
                                      <p:cBhvr>
                                        <p:cTn id="121" dur="1000"/>
                                        <p:tgtEl>
                                          <p:spTgt spid="91"/>
                                        </p:tgtEl>
                                      </p:cBhvr>
                                    </p:animEffect>
                                    <p:anim calcmode="lin" valueType="num">
                                      <p:cBhvr>
                                        <p:cTn id="122" dur="1000" fill="hold"/>
                                        <p:tgtEl>
                                          <p:spTgt spid="91"/>
                                        </p:tgtEl>
                                        <p:attrNameLst>
                                          <p:attrName>ppt_x</p:attrName>
                                        </p:attrNameLst>
                                      </p:cBhvr>
                                      <p:tavLst>
                                        <p:tav tm="0">
                                          <p:val>
                                            <p:strVal val="#ppt_x"/>
                                          </p:val>
                                        </p:tav>
                                        <p:tav tm="100000">
                                          <p:val>
                                            <p:strVal val="#ppt_x"/>
                                          </p:val>
                                        </p:tav>
                                      </p:tavLst>
                                    </p:anim>
                                    <p:anim calcmode="lin" valueType="num">
                                      <p:cBhvr>
                                        <p:cTn id="123" dur="1000" fill="hold"/>
                                        <p:tgtEl>
                                          <p:spTgt spid="91"/>
                                        </p:tgtEl>
                                        <p:attrNameLst>
                                          <p:attrName>ppt_y</p:attrName>
                                        </p:attrNameLst>
                                      </p:cBhvr>
                                      <p:tavLst>
                                        <p:tav tm="0">
                                          <p:val>
                                            <p:strVal val="#ppt_y+.1"/>
                                          </p:val>
                                        </p:tav>
                                        <p:tav tm="100000">
                                          <p:val>
                                            <p:strVal val="#ppt_y"/>
                                          </p:val>
                                        </p:tav>
                                      </p:tavLst>
                                    </p:anim>
                                  </p:childTnLst>
                                </p:cTn>
                              </p:par>
                            </p:childTnLst>
                          </p:cTn>
                        </p:par>
                        <p:par>
                          <p:cTn id="124" fill="hold">
                            <p:stCondLst>
                              <p:cond delay="14500"/>
                            </p:stCondLst>
                            <p:childTnLst>
                              <p:par>
                                <p:cTn id="125" presetID="22" presetClass="entr" presetSubtype="4" fill="hold" nodeType="afterEffect">
                                  <p:stCondLst>
                                    <p:cond delay="0"/>
                                  </p:stCondLst>
                                  <p:childTnLst>
                                    <p:set>
                                      <p:cBhvr>
                                        <p:cTn id="126" dur="1" fill="hold">
                                          <p:stCondLst>
                                            <p:cond delay="0"/>
                                          </p:stCondLst>
                                        </p:cTn>
                                        <p:tgtEl>
                                          <p:spTgt spid="101"/>
                                        </p:tgtEl>
                                        <p:attrNameLst>
                                          <p:attrName>style.visibility</p:attrName>
                                        </p:attrNameLst>
                                      </p:cBhvr>
                                      <p:to>
                                        <p:strVal val="visible"/>
                                      </p:to>
                                    </p:set>
                                    <p:animEffect transition="in" filter="wipe(down)">
                                      <p:cBhvr>
                                        <p:cTn id="127" dur="750"/>
                                        <p:tgtEl>
                                          <p:spTgt spid="10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2" grpId="0" animBg="1"/>
      <p:bldP spid="45" grpId="0" animBg="1"/>
      <p:bldP spid="56" grpId="0" animBg="1"/>
      <p:bldP spid="67" grpId="0" animBg="1"/>
      <p:bldP spid="78" grpId="0" animBg="1"/>
      <p:bldP spid="93" grpId="0"/>
      <p:bldP spid="94" grpId="0"/>
      <p:bldP spid="95" grpId="0"/>
      <p:bldP spid="96" grpId="0"/>
      <p:bldP spid="97" grpId="0"/>
      <p:bldP spid="98" grpId="0"/>
      <p:bldP spid="100" grpId="0" animBg="1"/>
    </p:bld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0" name="Freeform: Shape 59">
            <a:extLst>
              <a:ext uri="{FF2B5EF4-FFF2-40B4-BE49-F238E27FC236}">
                <a16:creationId xmlns:a16="http://schemas.microsoft.com/office/drawing/2014/main" id="{B0160A78-05DC-4EEC-9F1E-9B71DF2CF6EA}"/>
              </a:ext>
            </a:extLst>
          </p:cNvPr>
          <p:cNvSpPr/>
          <p:nvPr/>
        </p:nvSpPr>
        <p:spPr>
          <a:xfrm>
            <a:off x="1928574" y="184975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16556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Freeform: Shape 20">
            <a:extLst>
              <a:ext uri="{FF2B5EF4-FFF2-40B4-BE49-F238E27FC236}">
                <a16:creationId xmlns:a16="http://schemas.microsoft.com/office/drawing/2014/main" id="{19A0E030-FD1E-4EAC-82F3-A805047E9434}"/>
              </a:ext>
            </a:extLst>
          </p:cNvPr>
          <p:cNvSpPr/>
          <p:nvPr/>
        </p:nvSpPr>
        <p:spPr>
          <a:xfrm rot="20496138">
            <a:off x="1800087" y="150659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34738D">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Freeform: Shape 10">
            <a:extLst>
              <a:ext uri="{FF2B5EF4-FFF2-40B4-BE49-F238E27FC236}">
                <a16:creationId xmlns:a16="http://schemas.microsoft.com/office/drawing/2014/main" id="{06BD673E-0C1E-4376-8373-F0BB866F7427}"/>
              </a:ext>
            </a:extLst>
          </p:cNvPr>
          <p:cNvSpPr/>
          <p:nvPr/>
        </p:nvSpPr>
        <p:spPr>
          <a:xfrm>
            <a:off x="656201" y="184975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9" name="Freeform: Shape 58">
            <a:extLst>
              <a:ext uri="{FF2B5EF4-FFF2-40B4-BE49-F238E27FC236}">
                <a16:creationId xmlns:a16="http://schemas.microsoft.com/office/drawing/2014/main" id="{7B7B9FEE-82D3-4653-A265-6474C36A760D}"/>
              </a:ext>
            </a:extLst>
          </p:cNvPr>
          <p:cNvSpPr/>
          <p:nvPr/>
        </p:nvSpPr>
        <p:spPr>
          <a:xfrm>
            <a:off x="1924192" y="184975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Oval 21">
            <a:extLst>
              <a:ext uri="{FF2B5EF4-FFF2-40B4-BE49-F238E27FC236}">
                <a16:creationId xmlns:a16="http://schemas.microsoft.com/office/drawing/2014/main" id="{BE244B9C-FC96-4BE1-AD51-123BC8984FE0}"/>
              </a:ext>
            </a:extLst>
          </p:cNvPr>
          <p:cNvSpPr>
            <a:spLocks noChangeAspect="1"/>
          </p:cNvSpPr>
          <p:nvPr/>
        </p:nvSpPr>
        <p:spPr>
          <a:xfrm>
            <a:off x="4773158" y="2409907"/>
            <a:ext cx="912243" cy="912246"/>
          </a:xfrm>
          <a:prstGeom prst="ellipse">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Freeform: Shape 26">
            <a:extLst>
              <a:ext uri="{FF2B5EF4-FFF2-40B4-BE49-F238E27FC236}">
                <a16:creationId xmlns:a16="http://schemas.microsoft.com/office/drawing/2014/main" id="{25284AF3-06A7-4FB0-B4E1-8D63553A5701}"/>
              </a:ext>
            </a:extLst>
          </p:cNvPr>
          <p:cNvSpPr>
            <a:spLocks noChangeAspect="1"/>
          </p:cNvSpPr>
          <p:nvPr/>
        </p:nvSpPr>
        <p:spPr>
          <a:xfrm>
            <a:off x="4857180" y="249392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5E7294F5-7033-40C8-832C-A70BE08B175F}"/>
              </a:ext>
            </a:extLst>
          </p:cNvPr>
          <p:cNvSpPr txBox="1"/>
          <p:nvPr/>
        </p:nvSpPr>
        <p:spPr>
          <a:xfrm>
            <a:off x="700138" y="2030525"/>
            <a:ext cx="1075235" cy="849199"/>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01</a:t>
            </a:r>
          </a:p>
        </p:txBody>
      </p:sp>
      <p:sp>
        <p:nvSpPr>
          <p:cNvPr id="10" name="TextBox 9">
            <a:extLst>
              <a:ext uri="{FF2B5EF4-FFF2-40B4-BE49-F238E27FC236}">
                <a16:creationId xmlns:a16="http://schemas.microsoft.com/office/drawing/2014/main" id="{4284C37F-1CF2-4DE9-8E08-C22E99350AAB}"/>
              </a:ext>
            </a:extLst>
          </p:cNvPr>
          <p:cNvSpPr txBox="1"/>
          <p:nvPr/>
        </p:nvSpPr>
        <p:spPr>
          <a:xfrm>
            <a:off x="1936825" y="237268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12" name="TextBox 11">
            <a:extLst>
              <a:ext uri="{FF2B5EF4-FFF2-40B4-BE49-F238E27FC236}">
                <a16:creationId xmlns:a16="http://schemas.microsoft.com/office/drawing/2014/main" id="{49D57799-01C9-4D23-BF17-695E2EDDE123}"/>
              </a:ext>
            </a:extLst>
          </p:cNvPr>
          <p:cNvSpPr txBox="1"/>
          <p:nvPr/>
        </p:nvSpPr>
        <p:spPr>
          <a:xfrm>
            <a:off x="2266257" y="193284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34" name="Freeform: Shape 33">
            <a:extLst>
              <a:ext uri="{FF2B5EF4-FFF2-40B4-BE49-F238E27FC236}">
                <a16:creationId xmlns:a16="http://schemas.microsoft.com/office/drawing/2014/main" id="{4499EAB5-3207-4E59-B6BD-0578F9E026B4}"/>
              </a:ext>
            </a:extLst>
          </p:cNvPr>
          <p:cNvSpPr/>
          <p:nvPr/>
        </p:nvSpPr>
        <p:spPr>
          <a:xfrm>
            <a:off x="1928574" y="3527375"/>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007C6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Freeform: Shape 34">
            <a:extLst>
              <a:ext uri="{FF2B5EF4-FFF2-40B4-BE49-F238E27FC236}">
                <a16:creationId xmlns:a16="http://schemas.microsoft.com/office/drawing/2014/main" id="{9518CFBD-7C7E-4670-83B8-E4C57D86FF71}"/>
              </a:ext>
            </a:extLst>
          </p:cNvPr>
          <p:cNvSpPr/>
          <p:nvPr/>
        </p:nvSpPr>
        <p:spPr>
          <a:xfrm rot="20496138">
            <a:off x="1800087" y="3184217"/>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189A80">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Freeform: Shape 35">
            <a:extLst>
              <a:ext uri="{FF2B5EF4-FFF2-40B4-BE49-F238E27FC236}">
                <a16:creationId xmlns:a16="http://schemas.microsoft.com/office/drawing/2014/main" id="{AADE6491-73FD-426B-9729-EE4D736E482A}"/>
              </a:ext>
            </a:extLst>
          </p:cNvPr>
          <p:cNvSpPr/>
          <p:nvPr/>
        </p:nvSpPr>
        <p:spPr>
          <a:xfrm>
            <a:off x="656201" y="3527375"/>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Freeform: Shape 36">
            <a:extLst>
              <a:ext uri="{FF2B5EF4-FFF2-40B4-BE49-F238E27FC236}">
                <a16:creationId xmlns:a16="http://schemas.microsoft.com/office/drawing/2014/main" id="{6DA41DCE-14D8-4C05-A1E4-7D662772328B}"/>
              </a:ext>
            </a:extLst>
          </p:cNvPr>
          <p:cNvSpPr/>
          <p:nvPr/>
        </p:nvSpPr>
        <p:spPr>
          <a:xfrm>
            <a:off x="1924192" y="3527375"/>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Oval 37">
            <a:extLst>
              <a:ext uri="{FF2B5EF4-FFF2-40B4-BE49-F238E27FC236}">
                <a16:creationId xmlns:a16="http://schemas.microsoft.com/office/drawing/2014/main" id="{B9579DB9-E24D-4FA2-8A6F-FC14B5A53028}"/>
              </a:ext>
            </a:extLst>
          </p:cNvPr>
          <p:cNvSpPr>
            <a:spLocks noChangeAspect="1"/>
          </p:cNvSpPr>
          <p:nvPr/>
        </p:nvSpPr>
        <p:spPr>
          <a:xfrm>
            <a:off x="4773158" y="4087526"/>
            <a:ext cx="912243" cy="912246"/>
          </a:xfrm>
          <a:prstGeom prst="ellipse">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9" name="Freeform: Shape 38">
            <a:extLst>
              <a:ext uri="{FF2B5EF4-FFF2-40B4-BE49-F238E27FC236}">
                <a16:creationId xmlns:a16="http://schemas.microsoft.com/office/drawing/2014/main" id="{09BBBF87-CEAD-4008-AEA4-0C361ADDBB1E}"/>
              </a:ext>
            </a:extLst>
          </p:cNvPr>
          <p:cNvSpPr>
            <a:spLocks noChangeAspect="1"/>
          </p:cNvSpPr>
          <p:nvPr/>
        </p:nvSpPr>
        <p:spPr>
          <a:xfrm>
            <a:off x="4857180" y="4171548"/>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a:extLst>
              <a:ext uri="{FF2B5EF4-FFF2-40B4-BE49-F238E27FC236}">
                <a16:creationId xmlns:a16="http://schemas.microsoft.com/office/drawing/2014/main" id="{45D77482-6E34-4809-9C34-9AA50DBAC01F}"/>
              </a:ext>
            </a:extLst>
          </p:cNvPr>
          <p:cNvSpPr txBox="1"/>
          <p:nvPr/>
        </p:nvSpPr>
        <p:spPr>
          <a:xfrm>
            <a:off x="700138" y="3708144"/>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02</a:t>
            </a:r>
          </a:p>
        </p:txBody>
      </p:sp>
      <p:sp>
        <p:nvSpPr>
          <p:cNvPr id="41" name="TextBox 40">
            <a:extLst>
              <a:ext uri="{FF2B5EF4-FFF2-40B4-BE49-F238E27FC236}">
                <a16:creationId xmlns:a16="http://schemas.microsoft.com/office/drawing/2014/main" id="{CECBD2C7-3FF2-46D7-9BBD-030C38B06C84}"/>
              </a:ext>
            </a:extLst>
          </p:cNvPr>
          <p:cNvSpPr txBox="1"/>
          <p:nvPr/>
        </p:nvSpPr>
        <p:spPr>
          <a:xfrm>
            <a:off x="1936825" y="4050305"/>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42" name="TextBox 41">
            <a:extLst>
              <a:ext uri="{FF2B5EF4-FFF2-40B4-BE49-F238E27FC236}">
                <a16:creationId xmlns:a16="http://schemas.microsoft.com/office/drawing/2014/main" id="{3A515BA7-9631-4F69-8689-21A461DE3F9E}"/>
              </a:ext>
            </a:extLst>
          </p:cNvPr>
          <p:cNvSpPr txBox="1"/>
          <p:nvPr/>
        </p:nvSpPr>
        <p:spPr>
          <a:xfrm>
            <a:off x="2266257" y="3610466"/>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44" name="Freeform: Shape 43">
            <a:extLst>
              <a:ext uri="{FF2B5EF4-FFF2-40B4-BE49-F238E27FC236}">
                <a16:creationId xmlns:a16="http://schemas.microsoft.com/office/drawing/2014/main" id="{81DEFE55-10A2-4C21-BCC7-1FF24D47529F}"/>
              </a:ext>
            </a:extLst>
          </p:cNvPr>
          <p:cNvSpPr/>
          <p:nvPr/>
        </p:nvSpPr>
        <p:spPr>
          <a:xfrm>
            <a:off x="1928574" y="5204994"/>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D17F0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5" name="Freeform: Shape 44">
            <a:extLst>
              <a:ext uri="{FF2B5EF4-FFF2-40B4-BE49-F238E27FC236}">
                <a16:creationId xmlns:a16="http://schemas.microsoft.com/office/drawing/2014/main" id="{511F0BAD-2BD4-4F2B-9368-C0A14B547E8F}"/>
              </a:ext>
            </a:extLst>
          </p:cNvPr>
          <p:cNvSpPr/>
          <p:nvPr/>
        </p:nvSpPr>
        <p:spPr>
          <a:xfrm rot="20496138">
            <a:off x="1800087" y="4861836"/>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EF9D2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6BE10B9A-13DF-4F03-9F2D-D518C16424A1}"/>
              </a:ext>
            </a:extLst>
          </p:cNvPr>
          <p:cNvSpPr/>
          <p:nvPr/>
        </p:nvSpPr>
        <p:spPr>
          <a:xfrm>
            <a:off x="656201" y="5204994"/>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8122D723-5D77-41A6-872C-68C355290673}"/>
              </a:ext>
            </a:extLst>
          </p:cNvPr>
          <p:cNvSpPr/>
          <p:nvPr/>
        </p:nvSpPr>
        <p:spPr>
          <a:xfrm>
            <a:off x="1924192" y="5204994"/>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8" name="Oval 47">
            <a:extLst>
              <a:ext uri="{FF2B5EF4-FFF2-40B4-BE49-F238E27FC236}">
                <a16:creationId xmlns:a16="http://schemas.microsoft.com/office/drawing/2014/main" id="{7025DF11-CDF2-4EA0-943B-92BF4298566C}"/>
              </a:ext>
            </a:extLst>
          </p:cNvPr>
          <p:cNvSpPr>
            <a:spLocks noChangeAspect="1"/>
          </p:cNvSpPr>
          <p:nvPr/>
        </p:nvSpPr>
        <p:spPr>
          <a:xfrm>
            <a:off x="4773158" y="5765145"/>
            <a:ext cx="912243" cy="912246"/>
          </a:xfrm>
          <a:prstGeom prst="ellipse">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9" name="Freeform: Shape 48">
            <a:extLst>
              <a:ext uri="{FF2B5EF4-FFF2-40B4-BE49-F238E27FC236}">
                <a16:creationId xmlns:a16="http://schemas.microsoft.com/office/drawing/2014/main" id="{DEB6FEC2-6B1A-44F6-86F2-F5BFEF76FEB1}"/>
              </a:ext>
            </a:extLst>
          </p:cNvPr>
          <p:cNvSpPr>
            <a:spLocks noChangeAspect="1"/>
          </p:cNvSpPr>
          <p:nvPr/>
        </p:nvSpPr>
        <p:spPr>
          <a:xfrm>
            <a:off x="4857180" y="5849167"/>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0" name="TextBox 49">
            <a:extLst>
              <a:ext uri="{FF2B5EF4-FFF2-40B4-BE49-F238E27FC236}">
                <a16:creationId xmlns:a16="http://schemas.microsoft.com/office/drawing/2014/main" id="{1A7FBD71-B0BF-416C-9037-18CD34AC109A}"/>
              </a:ext>
            </a:extLst>
          </p:cNvPr>
          <p:cNvSpPr txBox="1"/>
          <p:nvPr/>
        </p:nvSpPr>
        <p:spPr>
          <a:xfrm>
            <a:off x="700138" y="5385763"/>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03</a:t>
            </a:r>
          </a:p>
        </p:txBody>
      </p:sp>
      <p:sp>
        <p:nvSpPr>
          <p:cNvPr id="51" name="TextBox 50">
            <a:extLst>
              <a:ext uri="{FF2B5EF4-FFF2-40B4-BE49-F238E27FC236}">
                <a16:creationId xmlns:a16="http://schemas.microsoft.com/office/drawing/2014/main" id="{F25FC019-22A0-4783-9835-2CE4603C8E90}"/>
              </a:ext>
            </a:extLst>
          </p:cNvPr>
          <p:cNvSpPr txBox="1"/>
          <p:nvPr/>
        </p:nvSpPr>
        <p:spPr>
          <a:xfrm>
            <a:off x="1936825" y="5727924"/>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52" name="TextBox 51">
            <a:extLst>
              <a:ext uri="{FF2B5EF4-FFF2-40B4-BE49-F238E27FC236}">
                <a16:creationId xmlns:a16="http://schemas.microsoft.com/office/drawing/2014/main" id="{6350FB8B-334C-44F7-AC3C-96B412E9DD65}"/>
              </a:ext>
            </a:extLst>
          </p:cNvPr>
          <p:cNvSpPr txBox="1"/>
          <p:nvPr/>
        </p:nvSpPr>
        <p:spPr>
          <a:xfrm>
            <a:off x="2266257" y="5288085"/>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54" name="Freeform: Shape 53">
            <a:extLst>
              <a:ext uri="{FF2B5EF4-FFF2-40B4-BE49-F238E27FC236}">
                <a16:creationId xmlns:a16="http://schemas.microsoft.com/office/drawing/2014/main" id="{2D1F575B-32D8-4D15-83E4-27B07BA5A88C}"/>
              </a:ext>
            </a:extLst>
          </p:cNvPr>
          <p:cNvSpPr/>
          <p:nvPr/>
        </p:nvSpPr>
        <p:spPr>
          <a:xfrm>
            <a:off x="7749373" y="1867158"/>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B5231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5" name="Freeform: Shape 54">
            <a:extLst>
              <a:ext uri="{FF2B5EF4-FFF2-40B4-BE49-F238E27FC236}">
                <a16:creationId xmlns:a16="http://schemas.microsoft.com/office/drawing/2014/main" id="{CF3EB407-C0EE-4EE0-9BDB-AB27FAA41E5A}"/>
              </a:ext>
            </a:extLst>
          </p:cNvPr>
          <p:cNvSpPr/>
          <p:nvPr/>
        </p:nvSpPr>
        <p:spPr>
          <a:xfrm rot="20496138">
            <a:off x="7620886" y="1524000"/>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D34132">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6" name="Freeform: Shape 55">
            <a:extLst>
              <a:ext uri="{FF2B5EF4-FFF2-40B4-BE49-F238E27FC236}">
                <a16:creationId xmlns:a16="http://schemas.microsoft.com/office/drawing/2014/main" id="{59B8DB4F-00CA-467B-8C8D-A28B8A6DE695}"/>
              </a:ext>
            </a:extLst>
          </p:cNvPr>
          <p:cNvSpPr/>
          <p:nvPr/>
        </p:nvSpPr>
        <p:spPr>
          <a:xfrm>
            <a:off x="6477000" y="1867158"/>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7" name="Freeform: Shape 56">
            <a:extLst>
              <a:ext uri="{FF2B5EF4-FFF2-40B4-BE49-F238E27FC236}">
                <a16:creationId xmlns:a16="http://schemas.microsoft.com/office/drawing/2014/main" id="{70EDE3BC-3DE3-4A36-BB6F-B7F57D8C0336}"/>
              </a:ext>
            </a:extLst>
          </p:cNvPr>
          <p:cNvSpPr/>
          <p:nvPr/>
        </p:nvSpPr>
        <p:spPr>
          <a:xfrm>
            <a:off x="7744991" y="1867158"/>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8" name="Oval 57">
            <a:extLst>
              <a:ext uri="{FF2B5EF4-FFF2-40B4-BE49-F238E27FC236}">
                <a16:creationId xmlns:a16="http://schemas.microsoft.com/office/drawing/2014/main" id="{A3BF9677-EF8A-45DC-A641-C1AED16D2859}"/>
              </a:ext>
            </a:extLst>
          </p:cNvPr>
          <p:cNvSpPr>
            <a:spLocks noChangeAspect="1"/>
          </p:cNvSpPr>
          <p:nvPr/>
        </p:nvSpPr>
        <p:spPr>
          <a:xfrm>
            <a:off x="10593957" y="2427309"/>
            <a:ext cx="912243" cy="912246"/>
          </a:xfrm>
          <a:prstGeom prst="ellipse">
            <a:avLst/>
          </a:prstGeom>
          <a:solidFill>
            <a:srgbClr val="D34132"/>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1" name="Freeform: Shape 60">
            <a:extLst>
              <a:ext uri="{FF2B5EF4-FFF2-40B4-BE49-F238E27FC236}">
                <a16:creationId xmlns:a16="http://schemas.microsoft.com/office/drawing/2014/main" id="{FC3DD844-5A4A-4D4F-9FEC-51985D4292BA}"/>
              </a:ext>
            </a:extLst>
          </p:cNvPr>
          <p:cNvSpPr>
            <a:spLocks noChangeAspect="1"/>
          </p:cNvSpPr>
          <p:nvPr/>
        </p:nvSpPr>
        <p:spPr>
          <a:xfrm>
            <a:off x="10677979" y="2511331"/>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2" name="TextBox 61">
            <a:extLst>
              <a:ext uri="{FF2B5EF4-FFF2-40B4-BE49-F238E27FC236}">
                <a16:creationId xmlns:a16="http://schemas.microsoft.com/office/drawing/2014/main" id="{79932A4E-7945-4797-BB61-5847A03673FE}"/>
              </a:ext>
            </a:extLst>
          </p:cNvPr>
          <p:cNvSpPr txBox="1"/>
          <p:nvPr/>
        </p:nvSpPr>
        <p:spPr>
          <a:xfrm>
            <a:off x="6520937" y="2047927"/>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04</a:t>
            </a:r>
          </a:p>
        </p:txBody>
      </p:sp>
      <p:sp>
        <p:nvSpPr>
          <p:cNvPr id="63" name="TextBox 62">
            <a:extLst>
              <a:ext uri="{FF2B5EF4-FFF2-40B4-BE49-F238E27FC236}">
                <a16:creationId xmlns:a16="http://schemas.microsoft.com/office/drawing/2014/main" id="{16FD4B54-1908-4530-959B-576A47E4D7E1}"/>
              </a:ext>
            </a:extLst>
          </p:cNvPr>
          <p:cNvSpPr txBox="1"/>
          <p:nvPr/>
        </p:nvSpPr>
        <p:spPr>
          <a:xfrm>
            <a:off x="7757624" y="2390088"/>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64" name="TextBox 63">
            <a:extLst>
              <a:ext uri="{FF2B5EF4-FFF2-40B4-BE49-F238E27FC236}">
                <a16:creationId xmlns:a16="http://schemas.microsoft.com/office/drawing/2014/main" id="{AC4F29F8-CD56-475A-8AA3-E23F3D8317E9}"/>
              </a:ext>
            </a:extLst>
          </p:cNvPr>
          <p:cNvSpPr txBox="1"/>
          <p:nvPr/>
        </p:nvSpPr>
        <p:spPr>
          <a:xfrm>
            <a:off x="8087056" y="1950249"/>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66" name="Freeform: Shape 65">
            <a:extLst>
              <a:ext uri="{FF2B5EF4-FFF2-40B4-BE49-F238E27FC236}">
                <a16:creationId xmlns:a16="http://schemas.microsoft.com/office/drawing/2014/main" id="{FA9F46C4-B59F-43A2-8209-F4119C547D5E}"/>
              </a:ext>
            </a:extLst>
          </p:cNvPr>
          <p:cNvSpPr/>
          <p:nvPr/>
        </p:nvSpPr>
        <p:spPr>
          <a:xfrm>
            <a:off x="7749373" y="3544777"/>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382449"/>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7" name="Freeform: Shape 66">
            <a:extLst>
              <a:ext uri="{FF2B5EF4-FFF2-40B4-BE49-F238E27FC236}">
                <a16:creationId xmlns:a16="http://schemas.microsoft.com/office/drawing/2014/main" id="{64402B16-B455-4E97-BF42-B9DE08C554BA}"/>
              </a:ext>
            </a:extLst>
          </p:cNvPr>
          <p:cNvSpPr/>
          <p:nvPr/>
        </p:nvSpPr>
        <p:spPr>
          <a:xfrm rot="20496138">
            <a:off x="7620886" y="3201619"/>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564267">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8" name="Freeform: Shape 67">
            <a:extLst>
              <a:ext uri="{FF2B5EF4-FFF2-40B4-BE49-F238E27FC236}">
                <a16:creationId xmlns:a16="http://schemas.microsoft.com/office/drawing/2014/main" id="{3CDC70C7-A2D8-4D90-9B17-CF350C201076}"/>
              </a:ext>
            </a:extLst>
          </p:cNvPr>
          <p:cNvSpPr/>
          <p:nvPr/>
        </p:nvSpPr>
        <p:spPr>
          <a:xfrm>
            <a:off x="6477000" y="3544777"/>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9" name="Freeform: Shape 68">
            <a:extLst>
              <a:ext uri="{FF2B5EF4-FFF2-40B4-BE49-F238E27FC236}">
                <a16:creationId xmlns:a16="http://schemas.microsoft.com/office/drawing/2014/main" id="{48B7F9C3-AD1C-48E0-B824-4A0B93127527}"/>
              </a:ext>
            </a:extLst>
          </p:cNvPr>
          <p:cNvSpPr/>
          <p:nvPr/>
        </p:nvSpPr>
        <p:spPr>
          <a:xfrm>
            <a:off x="7744991" y="3544777"/>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0" name="Oval 69">
            <a:extLst>
              <a:ext uri="{FF2B5EF4-FFF2-40B4-BE49-F238E27FC236}">
                <a16:creationId xmlns:a16="http://schemas.microsoft.com/office/drawing/2014/main" id="{F193FD78-4721-497A-B9BC-AD0D770CFEA4}"/>
              </a:ext>
            </a:extLst>
          </p:cNvPr>
          <p:cNvSpPr>
            <a:spLocks noChangeAspect="1"/>
          </p:cNvSpPr>
          <p:nvPr/>
        </p:nvSpPr>
        <p:spPr>
          <a:xfrm>
            <a:off x="10593957" y="4104928"/>
            <a:ext cx="912243" cy="912246"/>
          </a:xfrm>
          <a:prstGeom prst="ellipse">
            <a:avLst/>
          </a:prstGeom>
          <a:solidFill>
            <a:srgbClr val="564267"/>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1" name="Freeform: Shape 70">
            <a:extLst>
              <a:ext uri="{FF2B5EF4-FFF2-40B4-BE49-F238E27FC236}">
                <a16:creationId xmlns:a16="http://schemas.microsoft.com/office/drawing/2014/main" id="{9A9FC87D-6B07-4718-B479-B21F2B915D15}"/>
              </a:ext>
            </a:extLst>
          </p:cNvPr>
          <p:cNvSpPr>
            <a:spLocks noChangeAspect="1"/>
          </p:cNvSpPr>
          <p:nvPr/>
        </p:nvSpPr>
        <p:spPr>
          <a:xfrm>
            <a:off x="10677979" y="4188950"/>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2" name="TextBox 71">
            <a:extLst>
              <a:ext uri="{FF2B5EF4-FFF2-40B4-BE49-F238E27FC236}">
                <a16:creationId xmlns:a16="http://schemas.microsoft.com/office/drawing/2014/main" id="{07AE534E-4E72-434A-9A3F-58D3332B0456}"/>
              </a:ext>
            </a:extLst>
          </p:cNvPr>
          <p:cNvSpPr txBox="1"/>
          <p:nvPr/>
        </p:nvSpPr>
        <p:spPr>
          <a:xfrm>
            <a:off x="6520937" y="3725546"/>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05</a:t>
            </a:r>
          </a:p>
        </p:txBody>
      </p:sp>
      <p:sp>
        <p:nvSpPr>
          <p:cNvPr id="73" name="TextBox 72">
            <a:extLst>
              <a:ext uri="{FF2B5EF4-FFF2-40B4-BE49-F238E27FC236}">
                <a16:creationId xmlns:a16="http://schemas.microsoft.com/office/drawing/2014/main" id="{10A71C48-D631-4B04-B1A2-1C221FF87E60}"/>
              </a:ext>
            </a:extLst>
          </p:cNvPr>
          <p:cNvSpPr txBox="1"/>
          <p:nvPr/>
        </p:nvSpPr>
        <p:spPr>
          <a:xfrm>
            <a:off x="7757624" y="4067707"/>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74" name="TextBox 73">
            <a:extLst>
              <a:ext uri="{FF2B5EF4-FFF2-40B4-BE49-F238E27FC236}">
                <a16:creationId xmlns:a16="http://schemas.microsoft.com/office/drawing/2014/main" id="{4CC45706-ABD2-47A3-A77B-A6200835FD5D}"/>
              </a:ext>
            </a:extLst>
          </p:cNvPr>
          <p:cNvSpPr txBox="1"/>
          <p:nvPr/>
        </p:nvSpPr>
        <p:spPr>
          <a:xfrm>
            <a:off x="8087056" y="3627868"/>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76" name="Freeform: Shape 75">
            <a:extLst>
              <a:ext uri="{FF2B5EF4-FFF2-40B4-BE49-F238E27FC236}">
                <a16:creationId xmlns:a16="http://schemas.microsoft.com/office/drawing/2014/main" id="{795EAD32-5144-4188-A9E4-041C55F1F129}"/>
              </a:ext>
            </a:extLst>
          </p:cNvPr>
          <p:cNvSpPr/>
          <p:nvPr/>
        </p:nvSpPr>
        <p:spPr>
          <a:xfrm>
            <a:off x="7749373" y="5222396"/>
            <a:ext cx="234348" cy="199874"/>
          </a:xfrm>
          <a:custGeom>
            <a:avLst/>
            <a:gdLst>
              <a:gd name="connsiteX0" fmla="*/ 223157 w 446314"/>
              <a:gd name="connsiteY0" fmla="*/ 0 h 380657"/>
              <a:gd name="connsiteX1" fmla="*/ 446314 w 446314"/>
              <a:gd name="connsiteY1" fmla="*/ 342729 h 380657"/>
              <a:gd name="connsiteX2" fmla="*/ 441328 w 446314"/>
              <a:gd name="connsiteY2" fmla="*/ 380657 h 380657"/>
              <a:gd name="connsiteX3" fmla="*/ 4986 w 446314"/>
              <a:gd name="connsiteY3" fmla="*/ 380657 h 380657"/>
              <a:gd name="connsiteX4" fmla="*/ 0 w 446314"/>
              <a:gd name="connsiteY4" fmla="*/ 342729 h 380657"/>
              <a:gd name="connsiteX5" fmla="*/ 223157 w 446314"/>
              <a:gd name="connsiteY5" fmla="*/ 0 h 38065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446314" h="380657">
                <a:moveTo>
                  <a:pt x="223157" y="0"/>
                </a:moveTo>
                <a:cubicBezTo>
                  <a:pt x="346403" y="0"/>
                  <a:pt x="446314" y="153445"/>
                  <a:pt x="446314" y="342729"/>
                </a:cubicBezTo>
                <a:lnTo>
                  <a:pt x="441328" y="380657"/>
                </a:lnTo>
                <a:lnTo>
                  <a:pt x="4986" y="380657"/>
                </a:lnTo>
                <a:lnTo>
                  <a:pt x="0" y="342729"/>
                </a:lnTo>
                <a:cubicBezTo>
                  <a:pt x="0" y="153445"/>
                  <a:pt x="99911" y="0"/>
                  <a:pt x="223157" y="0"/>
                </a:cubicBezTo>
                <a:close/>
              </a:path>
            </a:pathLst>
          </a:custGeom>
          <a:solidFill>
            <a:srgbClr val="4A4A4A"/>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7" name="Freeform: Shape 76">
            <a:extLst>
              <a:ext uri="{FF2B5EF4-FFF2-40B4-BE49-F238E27FC236}">
                <a16:creationId xmlns:a16="http://schemas.microsoft.com/office/drawing/2014/main" id="{506F2933-339A-484F-97C5-76F8B2720216}"/>
              </a:ext>
            </a:extLst>
          </p:cNvPr>
          <p:cNvSpPr/>
          <p:nvPr/>
        </p:nvSpPr>
        <p:spPr>
          <a:xfrm rot="20496138">
            <a:off x="7620886" y="4879238"/>
            <a:ext cx="3563570" cy="2177855"/>
          </a:xfrm>
          <a:custGeom>
            <a:avLst/>
            <a:gdLst>
              <a:gd name="connsiteX0" fmla="*/ 451347 w 6786792"/>
              <a:gd name="connsiteY0" fmla="*/ 0 h 4147698"/>
              <a:gd name="connsiteX1" fmla="*/ 5946552 w 6786792"/>
              <a:gd name="connsiteY1" fmla="*/ 1827766 h 4147698"/>
              <a:gd name="connsiteX2" fmla="*/ 6183448 w 6786792"/>
              <a:gd name="connsiteY2" fmla="*/ 2076507 h 4147698"/>
              <a:gd name="connsiteX3" fmla="*/ 6187885 w 6786792"/>
              <a:gd name="connsiteY3" fmla="*/ 2101425 h 4147698"/>
              <a:gd name="connsiteX4" fmla="*/ 6200632 w 6786792"/>
              <a:gd name="connsiteY4" fmla="*/ 2122181 h 4147698"/>
              <a:gd name="connsiteX5" fmla="*/ 6781331 w 6786792"/>
              <a:gd name="connsiteY5" fmla="*/ 3705313 h 4147698"/>
              <a:gd name="connsiteX6" fmla="*/ 6778532 w 6786792"/>
              <a:gd name="connsiteY6" fmla="*/ 3773298 h 4147698"/>
              <a:gd name="connsiteX7" fmla="*/ 6775434 w 6786792"/>
              <a:gd name="connsiteY7" fmla="*/ 3777582 h 4147698"/>
              <a:gd name="connsiteX8" fmla="*/ 6774930 w 6786792"/>
              <a:gd name="connsiteY8" fmla="*/ 3802676 h 4147698"/>
              <a:gd name="connsiteX9" fmla="*/ 6758716 w 6786792"/>
              <a:gd name="connsiteY9" fmla="*/ 3874967 h 4147698"/>
              <a:gd name="connsiteX10" fmla="*/ 6509976 w 6786792"/>
              <a:gd name="connsiteY10" fmla="*/ 4111864 h 4147698"/>
              <a:gd name="connsiteX11" fmla="*/ 6457658 w 6786792"/>
              <a:gd name="connsiteY11" fmla="*/ 4121178 h 4147698"/>
              <a:gd name="connsiteX12" fmla="*/ 6435484 w 6786792"/>
              <a:gd name="connsiteY12" fmla="*/ 4138262 h 4147698"/>
              <a:gd name="connsiteX13" fmla="*/ 6367616 w 6786792"/>
              <a:gd name="connsiteY13" fmla="*/ 4143130 h 4147698"/>
              <a:gd name="connsiteX14" fmla="*/ 5045638 w 6786792"/>
              <a:gd name="connsiteY14" fmla="*/ 3703426 h 4147698"/>
              <a:gd name="connsiteX15" fmla="*/ 5016129 w 6786792"/>
              <a:gd name="connsiteY15" fmla="*/ 3686518 h 4147698"/>
              <a:gd name="connsiteX16" fmla="*/ 513026 w 6786792"/>
              <a:gd name="connsiteY16" fmla="*/ 2188735 h 4147698"/>
              <a:gd name="connsiteX17" fmla="*/ 38501 w 6786792"/>
              <a:gd name="connsiteY17" fmla="*/ 1241227 h 414769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Lst>
            <a:rect l="l" t="t" r="r" b="b"/>
            <a:pathLst>
              <a:path w="6786792" h="4147698">
                <a:moveTo>
                  <a:pt x="451347" y="0"/>
                </a:moveTo>
                <a:lnTo>
                  <a:pt x="5946552" y="1827766"/>
                </a:lnTo>
                <a:cubicBezTo>
                  <a:pt x="6066352" y="1867613"/>
                  <a:pt x="6151785" y="1963441"/>
                  <a:pt x="6183448" y="2076507"/>
                </a:cubicBezTo>
                <a:lnTo>
                  <a:pt x="6187885" y="2101425"/>
                </a:lnTo>
                <a:lnTo>
                  <a:pt x="6200632" y="2122181"/>
                </a:lnTo>
                <a:lnTo>
                  <a:pt x="6781331" y="3705313"/>
                </a:lnTo>
                <a:cubicBezTo>
                  <a:pt x="6789785" y="3728361"/>
                  <a:pt x="6788096" y="3752654"/>
                  <a:pt x="6778532" y="3773298"/>
                </a:cubicBezTo>
                <a:lnTo>
                  <a:pt x="6775434" y="3777582"/>
                </a:lnTo>
                <a:lnTo>
                  <a:pt x="6774930" y="3802676"/>
                </a:lnTo>
                <a:cubicBezTo>
                  <a:pt x="6772038" y="3826807"/>
                  <a:pt x="6766686" y="3851007"/>
                  <a:pt x="6758716" y="3874967"/>
                </a:cubicBezTo>
                <a:cubicBezTo>
                  <a:pt x="6718870" y="3994767"/>
                  <a:pt x="6623041" y="4080201"/>
                  <a:pt x="6509976" y="4111864"/>
                </a:cubicBezTo>
                <a:lnTo>
                  <a:pt x="6457658" y="4121178"/>
                </a:lnTo>
                <a:lnTo>
                  <a:pt x="6435484" y="4138262"/>
                </a:lnTo>
                <a:cubicBezTo>
                  <a:pt x="6415141" y="4148451"/>
                  <a:pt x="6390911" y="4150878"/>
                  <a:pt x="6367616" y="4143130"/>
                </a:cubicBezTo>
                <a:lnTo>
                  <a:pt x="5045638" y="3703426"/>
                </a:lnTo>
                <a:lnTo>
                  <a:pt x="5016129" y="3686518"/>
                </a:lnTo>
                <a:lnTo>
                  <a:pt x="513026" y="2188735"/>
                </a:lnTo>
                <a:cubicBezTo>
                  <a:pt x="120343" y="2058124"/>
                  <a:pt x="-92109" y="1633910"/>
                  <a:pt x="38501" y="1241227"/>
                </a:cubicBezTo>
                <a:close/>
              </a:path>
            </a:pathLst>
          </a:custGeom>
          <a:solidFill>
            <a:srgbClr val="686868">
              <a:alpha val="50000"/>
            </a:srgbClr>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8" name="Freeform: Shape 77">
            <a:extLst>
              <a:ext uri="{FF2B5EF4-FFF2-40B4-BE49-F238E27FC236}">
                <a16:creationId xmlns:a16="http://schemas.microsoft.com/office/drawing/2014/main" id="{A35B577E-3157-4715-9C1C-18C378247955}"/>
              </a:ext>
            </a:extLst>
          </p:cNvPr>
          <p:cNvSpPr/>
          <p:nvPr/>
        </p:nvSpPr>
        <p:spPr>
          <a:xfrm>
            <a:off x="6477000" y="5222396"/>
            <a:ext cx="1458279" cy="1274068"/>
          </a:xfrm>
          <a:custGeom>
            <a:avLst/>
            <a:gdLst>
              <a:gd name="connsiteX0" fmla="*/ 228605 w 2777281"/>
              <a:gd name="connsiteY0" fmla="*/ 0 h 2426447"/>
              <a:gd name="connsiteX1" fmla="*/ 1928944 w 2777281"/>
              <a:gd name="connsiteY1" fmla="*/ 0 h 2426447"/>
              <a:gd name="connsiteX2" fmla="*/ 2157549 w 2777281"/>
              <a:gd name="connsiteY2" fmla="*/ 228605 h 2426447"/>
              <a:gd name="connsiteX3" fmla="*/ 2157549 w 2777281"/>
              <a:gd name="connsiteY3" fmla="*/ 1132114 h 2426447"/>
              <a:gd name="connsiteX4" fmla="*/ 2157550 w 2777281"/>
              <a:gd name="connsiteY4" fmla="*/ 1132114 h 2426447"/>
              <a:gd name="connsiteX5" fmla="*/ 2157550 w 2777281"/>
              <a:gd name="connsiteY5" fmla="*/ 1689085 h 2426447"/>
              <a:gd name="connsiteX6" fmla="*/ 2755852 w 2777281"/>
              <a:gd name="connsiteY6" fmla="*/ 2423177 h 2426447"/>
              <a:gd name="connsiteX7" fmla="*/ 2777281 w 2777281"/>
              <a:gd name="connsiteY7" fmla="*/ 2426447 h 2426447"/>
              <a:gd name="connsiteX8" fmla="*/ 749315 w 2777281"/>
              <a:gd name="connsiteY8" fmla="*/ 2426447 h 2426447"/>
              <a:gd name="connsiteX9" fmla="*/ 0 w 2777281"/>
              <a:gd name="connsiteY9" fmla="*/ 1677132 h 2426447"/>
              <a:gd name="connsiteX10" fmla="*/ 0 w 2777281"/>
              <a:gd name="connsiteY10" fmla="*/ 1142995 h 2426447"/>
              <a:gd name="connsiteX11" fmla="*/ 0 w 2777281"/>
              <a:gd name="connsiteY11" fmla="*/ 1132114 h 2426447"/>
              <a:gd name="connsiteX12" fmla="*/ 0 w 2777281"/>
              <a:gd name="connsiteY12" fmla="*/ 228605 h 2426447"/>
              <a:gd name="connsiteX13" fmla="*/ 228605 w 2777281"/>
              <a:gd name="connsiteY13" fmla="*/ 0 h 242644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Lst>
            <a:rect l="l" t="t" r="r" b="b"/>
            <a:pathLst>
              <a:path w="2777281" h="2426447">
                <a:moveTo>
                  <a:pt x="228605" y="0"/>
                </a:moveTo>
                <a:lnTo>
                  <a:pt x="1928944" y="0"/>
                </a:lnTo>
                <a:cubicBezTo>
                  <a:pt x="2055199" y="0"/>
                  <a:pt x="2157549" y="102350"/>
                  <a:pt x="2157549" y="228605"/>
                </a:cubicBezTo>
                <a:lnTo>
                  <a:pt x="2157549" y="1132114"/>
                </a:lnTo>
                <a:lnTo>
                  <a:pt x="2157550" y="1132114"/>
                </a:lnTo>
                <a:lnTo>
                  <a:pt x="2157550" y="1689085"/>
                </a:lnTo>
                <a:cubicBezTo>
                  <a:pt x="2157550" y="2051191"/>
                  <a:pt x="2414402" y="2353306"/>
                  <a:pt x="2755852" y="2423177"/>
                </a:cubicBezTo>
                <a:lnTo>
                  <a:pt x="2777281" y="2426447"/>
                </a:lnTo>
                <a:lnTo>
                  <a:pt x="749315" y="2426447"/>
                </a:lnTo>
                <a:cubicBezTo>
                  <a:pt x="335480" y="2426447"/>
                  <a:pt x="0" y="2090967"/>
                  <a:pt x="0" y="1677132"/>
                </a:cubicBezTo>
                <a:lnTo>
                  <a:pt x="0" y="1142995"/>
                </a:lnTo>
                <a:lnTo>
                  <a:pt x="0" y="1132114"/>
                </a:lnTo>
                <a:lnTo>
                  <a:pt x="0" y="228605"/>
                </a:lnTo>
                <a:cubicBezTo>
                  <a:pt x="0" y="102350"/>
                  <a:pt x="102350" y="0"/>
                  <a:pt x="228605" y="0"/>
                </a:cubicBezTo>
                <a:close/>
              </a:path>
            </a:pathLst>
          </a:cu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w="114300" prst="artDeco"/>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9" name="Freeform: Shape 78">
            <a:extLst>
              <a:ext uri="{FF2B5EF4-FFF2-40B4-BE49-F238E27FC236}">
                <a16:creationId xmlns:a16="http://schemas.microsoft.com/office/drawing/2014/main" id="{4415D22C-5014-44D0-B30C-760D485AF568}"/>
              </a:ext>
            </a:extLst>
          </p:cNvPr>
          <p:cNvSpPr/>
          <p:nvPr/>
        </p:nvSpPr>
        <p:spPr>
          <a:xfrm>
            <a:off x="7744991" y="5222396"/>
            <a:ext cx="2913444" cy="440119"/>
          </a:xfrm>
          <a:custGeom>
            <a:avLst/>
            <a:gdLst>
              <a:gd name="connsiteX0" fmla="*/ 231505 w 5548632"/>
              <a:gd name="connsiteY0" fmla="*/ 0 h 838201"/>
              <a:gd name="connsiteX1" fmla="*/ 607008 w 5548632"/>
              <a:gd name="connsiteY1" fmla="*/ 0 h 838201"/>
              <a:gd name="connsiteX2" fmla="*/ 5308602 w 5548632"/>
              <a:gd name="connsiteY2" fmla="*/ 0 h 838201"/>
              <a:gd name="connsiteX3" fmla="*/ 5311170 w 5548632"/>
              <a:gd name="connsiteY3" fmla="*/ 0 h 838201"/>
              <a:gd name="connsiteX4" fmla="*/ 5318832 w 5548632"/>
              <a:gd name="connsiteY4" fmla="*/ 1547 h 838201"/>
              <a:gd name="connsiteX5" fmla="*/ 5354673 w 5548632"/>
              <a:gd name="connsiteY5" fmla="*/ 6967 h 838201"/>
              <a:gd name="connsiteX6" fmla="*/ 5519237 w 5548632"/>
              <a:gd name="connsiteY6" fmla="*/ 209428 h 838201"/>
              <a:gd name="connsiteX7" fmla="*/ 5520241 w 5548632"/>
              <a:gd name="connsiteY7" fmla="*/ 216883 h 838201"/>
              <a:gd name="connsiteX8" fmla="*/ 5525198 w 5548632"/>
              <a:gd name="connsiteY8" fmla="*/ 230515 h 838201"/>
              <a:gd name="connsiteX9" fmla="*/ 5548632 w 5548632"/>
              <a:gd name="connsiteY9" fmla="*/ 419100 h 838201"/>
              <a:gd name="connsiteX10" fmla="*/ 5525198 w 5548632"/>
              <a:gd name="connsiteY10" fmla="*/ 607686 h 838201"/>
              <a:gd name="connsiteX11" fmla="*/ 5520241 w 5548632"/>
              <a:gd name="connsiteY11" fmla="*/ 621318 h 838201"/>
              <a:gd name="connsiteX12" fmla="*/ 5519237 w 5548632"/>
              <a:gd name="connsiteY12" fmla="*/ 628772 h 838201"/>
              <a:gd name="connsiteX13" fmla="*/ 5376581 w 5548632"/>
              <a:gd name="connsiteY13" fmla="*/ 822784 h 838201"/>
              <a:gd name="connsiteX14" fmla="*/ 5373232 w 5548632"/>
              <a:gd name="connsiteY14" fmla="*/ 823942 h 838201"/>
              <a:gd name="connsiteX15" fmla="*/ 5360971 w 5548632"/>
              <a:gd name="connsiteY15" fmla="*/ 832208 h 838201"/>
              <a:gd name="connsiteX16" fmla="*/ 5331287 w 5548632"/>
              <a:gd name="connsiteY16" fmla="*/ 838201 h 838201"/>
              <a:gd name="connsiteX17" fmla="*/ 5168899 w 5548632"/>
              <a:gd name="connsiteY17" fmla="*/ 838201 h 838201"/>
              <a:gd name="connsiteX18" fmla="*/ 3673293 w 5548632"/>
              <a:gd name="connsiteY18" fmla="*/ 838201 h 838201"/>
              <a:gd name="connsiteX19" fmla="*/ 594365 w 5548632"/>
              <a:gd name="connsiteY19" fmla="*/ 838201 h 838201"/>
              <a:gd name="connsiteX20" fmla="*/ 454662 w 5548632"/>
              <a:gd name="connsiteY20" fmla="*/ 698498 h 838201"/>
              <a:gd name="connsiteX21" fmla="*/ 454662 w 5548632"/>
              <a:gd name="connsiteY21" fmla="*/ 396062 h 838201"/>
              <a:gd name="connsiteX22" fmla="*/ 451090 w 5548632"/>
              <a:gd name="connsiteY22" fmla="*/ 396062 h 838201"/>
              <a:gd name="connsiteX23" fmla="*/ 215874 w 5548632"/>
              <a:gd name="connsiteY23" fmla="*/ 396062 h 838201"/>
              <a:gd name="connsiteX24" fmla="*/ 1035 w 5548632"/>
              <a:gd name="connsiteY24" fmla="*/ 396062 h 838201"/>
              <a:gd name="connsiteX25" fmla="*/ 0 w 5548632"/>
              <a:gd name="connsiteY25" fmla="*/ 380657 h 838201"/>
              <a:gd name="connsiteX26" fmla="*/ 13334 w 5548632"/>
              <a:gd name="connsiteY26" fmla="*/ 380657 h 838201"/>
              <a:gd name="connsiteX27" fmla="*/ 380762 w 5548632"/>
              <a:gd name="connsiteY27" fmla="*/ 380657 h 838201"/>
              <a:gd name="connsiteX28" fmla="*/ 449676 w 5548632"/>
              <a:gd name="connsiteY28" fmla="*/ 380657 h 838201"/>
              <a:gd name="connsiteX29" fmla="*/ 454662 w 5548632"/>
              <a:gd name="connsiteY29" fmla="*/ 342729 h 838201"/>
              <a:gd name="connsiteX30" fmla="*/ 231505 w 5548632"/>
              <a:gd name="connsiteY30" fmla="*/ 0 h 838201"/>
              <a:gd name="connsiteX31" fmla="*/ 215874 w 5548632"/>
              <a:gd name="connsiteY31" fmla="*/ 0 h 838201"/>
              <a:gd name="connsiteX32" fmla="*/ 231505 w 5548632"/>
              <a:gd name="connsiteY32" fmla="*/ 0 h 838201"/>
              <a:gd name="connsiteX33" fmla="*/ 197048 w 5548632"/>
              <a:gd name="connsiteY33" fmla="*/ 5335 h 838201"/>
              <a:gd name="connsiteX34" fmla="*/ 192750 w 5548632"/>
              <a:gd name="connsiteY34" fmla="*/ 4669 h 838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Lst>
            <a:rect l="l" t="t" r="r" b="b"/>
            <a:pathLst>
              <a:path w="5548632" h="838201">
                <a:moveTo>
                  <a:pt x="231505" y="0"/>
                </a:moveTo>
                <a:lnTo>
                  <a:pt x="607008" y="0"/>
                </a:lnTo>
                <a:lnTo>
                  <a:pt x="5308602" y="0"/>
                </a:lnTo>
                <a:lnTo>
                  <a:pt x="5311170" y="0"/>
                </a:lnTo>
                <a:lnTo>
                  <a:pt x="5318832" y="1547"/>
                </a:lnTo>
                <a:lnTo>
                  <a:pt x="5354673" y="6967"/>
                </a:lnTo>
                <a:cubicBezTo>
                  <a:pt x="5429079" y="29806"/>
                  <a:pt x="5490318" y="106868"/>
                  <a:pt x="5519237" y="209428"/>
                </a:cubicBezTo>
                <a:lnTo>
                  <a:pt x="5520241" y="216883"/>
                </a:lnTo>
                <a:lnTo>
                  <a:pt x="5525198" y="230515"/>
                </a:lnTo>
                <a:cubicBezTo>
                  <a:pt x="5539677" y="278778"/>
                  <a:pt x="5548632" y="345453"/>
                  <a:pt x="5548632" y="419100"/>
                </a:cubicBezTo>
                <a:cubicBezTo>
                  <a:pt x="5548632" y="492747"/>
                  <a:pt x="5539677" y="559422"/>
                  <a:pt x="5525198" y="607686"/>
                </a:cubicBezTo>
                <a:lnTo>
                  <a:pt x="5520241" y="621318"/>
                </a:lnTo>
                <a:lnTo>
                  <a:pt x="5519237" y="628772"/>
                </a:lnTo>
                <a:cubicBezTo>
                  <a:pt x="5493210" y="721076"/>
                  <a:pt x="5441004" y="792727"/>
                  <a:pt x="5376581" y="822784"/>
                </a:cubicBezTo>
                <a:lnTo>
                  <a:pt x="5373232" y="823942"/>
                </a:lnTo>
                <a:lnTo>
                  <a:pt x="5360971" y="832208"/>
                </a:lnTo>
                <a:cubicBezTo>
                  <a:pt x="5351847" y="836067"/>
                  <a:pt x="5341816" y="838201"/>
                  <a:pt x="5331287" y="838201"/>
                </a:cubicBezTo>
                <a:lnTo>
                  <a:pt x="5168899" y="838201"/>
                </a:lnTo>
                <a:lnTo>
                  <a:pt x="3673293" y="838201"/>
                </a:lnTo>
                <a:lnTo>
                  <a:pt x="594365" y="838201"/>
                </a:lnTo>
                <a:cubicBezTo>
                  <a:pt x="517209" y="838201"/>
                  <a:pt x="454662" y="775654"/>
                  <a:pt x="454662" y="698498"/>
                </a:cubicBezTo>
                <a:lnTo>
                  <a:pt x="454662" y="396062"/>
                </a:lnTo>
                <a:lnTo>
                  <a:pt x="451090" y="396062"/>
                </a:lnTo>
                <a:lnTo>
                  <a:pt x="215874" y="396062"/>
                </a:lnTo>
                <a:lnTo>
                  <a:pt x="1035" y="396062"/>
                </a:lnTo>
                <a:lnTo>
                  <a:pt x="0" y="380657"/>
                </a:lnTo>
                <a:lnTo>
                  <a:pt x="13334" y="380657"/>
                </a:lnTo>
                <a:lnTo>
                  <a:pt x="380762" y="380657"/>
                </a:lnTo>
                <a:lnTo>
                  <a:pt x="449676" y="380657"/>
                </a:lnTo>
                <a:lnTo>
                  <a:pt x="454662" y="342729"/>
                </a:lnTo>
                <a:cubicBezTo>
                  <a:pt x="454662" y="153445"/>
                  <a:pt x="354751" y="0"/>
                  <a:pt x="231505" y="0"/>
                </a:cubicBezTo>
                <a:close/>
                <a:moveTo>
                  <a:pt x="215874" y="0"/>
                </a:moveTo>
                <a:lnTo>
                  <a:pt x="231505" y="0"/>
                </a:lnTo>
                <a:lnTo>
                  <a:pt x="197048" y="5335"/>
                </a:lnTo>
                <a:lnTo>
                  <a:pt x="192750" y="4669"/>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0" name="Oval 79">
            <a:extLst>
              <a:ext uri="{FF2B5EF4-FFF2-40B4-BE49-F238E27FC236}">
                <a16:creationId xmlns:a16="http://schemas.microsoft.com/office/drawing/2014/main" id="{26456256-62BB-410F-A4AC-453B12DD9A20}"/>
              </a:ext>
            </a:extLst>
          </p:cNvPr>
          <p:cNvSpPr>
            <a:spLocks noChangeAspect="1"/>
          </p:cNvSpPr>
          <p:nvPr/>
        </p:nvSpPr>
        <p:spPr>
          <a:xfrm>
            <a:off x="10593957" y="5782547"/>
            <a:ext cx="912243" cy="912246"/>
          </a:xfrm>
          <a:prstGeom prst="ellipse">
            <a:avLst/>
          </a:prstGeom>
          <a:solidFill>
            <a:srgbClr val="686868"/>
          </a:solidFill>
          <a:ln>
            <a:noFill/>
          </a:ln>
          <a:effectLst>
            <a:outerShdw blurRad="63500" sx="102000" sy="102000" algn="ctr" rotWithShape="0">
              <a:prstClr val="black">
                <a:alpha val="40000"/>
              </a:prstClr>
            </a:outerShdw>
          </a:effectLst>
          <a:scene3d>
            <a:camera prst="orthographicFront"/>
            <a:lightRig rig="threePt" dir="t"/>
          </a:scene3d>
          <a:sp3d>
            <a:bevelT/>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1" name="Freeform: Shape 80">
            <a:extLst>
              <a:ext uri="{FF2B5EF4-FFF2-40B4-BE49-F238E27FC236}">
                <a16:creationId xmlns:a16="http://schemas.microsoft.com/office/drawing/2014/main" id="{C0F09744-6B20-4AEF-A6F1-D5B18F66EE0E}"/>
              </a:ext>
            </a:extLst>
          </p:cNvPr>
          <p:cNvSpPr>
            <a:spLocks noChangeAspect="1"/>
          </p:cNvSpPr>
          <p:nvPr/>
        </p:nvSpPr>
        <p:spPr>
          <a:xfrm>
            <a:off x="10677979" y="5866569"/>
            <a:ext cx="744198" cy="744201"/>
          </a:xfrm>
          <a:custGeom>
            <a:avLst/>
            <a:gdLst>
              <a:gd name="connsiteX0" fmla="*/ 708660 w 1417320"/>
              <a:gd name="connsiteY0" fmla="*/ 91440 h 1417320"/>
              <a:gd name="connsiteX1" fmla="*/ 91440 w 1417320"/>
              <a:gd name="connsiteY1" fmla="*/ 708660 h 1417320"/>
              <a:gd name="connsiteX2" fmla="*/ 708660 w 1417320"/>
              <a:gd name="connsiteY2" fmla="*/ 1325880 h 1417320"/>
              <a:gd name="connsiteX3" fmla="*/ 1325880 w 1417320"/>
              <a:gd name="connsiteY3" fmla="*/ 708660 h 1417320"/>
              <a:gd name="connsiteX4" fmla="*/ 708660 w 1417320"/>
              <a:gd name="connsiteY4" fmla="*/ 91440 h 1417320"/>
              <a:gd name="connsiteX5" fmla="*/ 708660 w 1417320"/>
              <a:gd name="connsiteY5" fmla="*/ 0 h 1417320"/>
              <a:gd name="connsiteX6" fmla="*/ 1417320 w 1417320"/>
              <a:gd name="connsiteY6" fmla="*/ 708660 h 1417320"/>
              <a:gd name="connsiteX7" fmla="*/ 708660 w 1417320"/>
              <a:gd name="connsiteY7" fmla="*/ 1417320 h 1417320"/>
              <a:gd name="connsiteX8" fmla="*/ 0 w 1417320"/>
              <a:gd name="connsiteY8" fmla="*/ 708660 h 1417320"/>
              <a:gd name="connsiteX9" fmla="*/ 708660 w 1417320"/>
              <a:gd name="connsiteY9" fmla="*/ 0 h 14173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1417320" h="1417320">
                <a:moveTo>
                  <a:pt x="708660" y="91440"/>
                </a:moveTo>
                <a:cubicBezTo>
                  <a:pt x="367779" y="91440"/>
                  <a:pt x="91440" y="367779"/>
                  <a:pt x="91440" y="708660"/>
                </a:cubicBezTo>
                <a:cubicBezTo>
                  <a:pt x="91440" y="1049541"/>
                  <a:pt x="367779" y="1325880"/>
                  <a:pt x="708660" y="1325880"/>
                </a:cubicBezTo>
                <a:cubicBezTo>
                  <a:pt x="1049541" y="1325880"/>
                  <a:pt x="1325880" y="1049541"/>
                  <a:pt x="1325880" y="708660"/>
                </a:cubicBezTo>
                <a:cubicBezTo>
                  <a:pt x="1325880" y="367779"/>
                  <a:pt x="1049541" y="91440"/>
                  <a:pt x="708660" y="91440"/>
                </a:cubicBezTo>
                <a:close/>
                <a:moveTo>
                  <a:pt x="708660" y="0"/>
                </a:moveTo>
                <a:cubicBezTo>
                  <a:pt x="1100042" y="0"/>
                  <a:pt x="1417320" y="317278"/>
                  <a:pt x="1417320" y="708660"/>
                </a:cubicBezTo>
                <a:cubicBezTo>
                  <a:pt x="1417320" y="1100042"/>
                  <a:pt x="1100042" y="1417320"/>
                  <a:pt x="708660" y="1417320"/>
                </a:cubicBezTo>
                <a:cubicBezTo>
                  <a:pt x="317278" y="1417320"/>
                  <a:pt x="0" y="1100042"/>
                  <a:pt x="0" y="708660"/>
                </a:cubicBezTo>
                <a:cubicBezTo>
                  <a:pt x="0" y="317278"/>
                  <a:pt x="317278" y="0"/>
                  <a:pt x="708660" y="0"/>
                </a:cubicBezTo>
                <a:close/>
              </a:path>
            </a:pathLst>
          </a:custGeom>
          <a:solidFill>
            <a:schemeClr val="bg1"/>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2" name="TextBox 81">
            <a:extLst>
              <a:ext uri="{FF2B5EF4-FFF2-40B4-BE49-F238E27FC236}">
                <a16:creationId xmlns:a16="http://schemas.microsoft.com/office/drawing/2014/main" id="{0DDAD6C5-F37D-4EE6-BD16-FF906A6952F2}"/>
              </a:ext>
            </a:extLst>
          </p:cNvPr>
          <p:cNvSpPr txBox="1"/>
          <p:nvPr/>
        </p:nvSpPr>
        <p:spPr>
          <a:xfrm>
            <a:off x="6520937" y="5403165"/>
            <a:ext cx="1075235" cy="830997"/>
          </a:xfrm>
          <a:prstGeom prst="rect">
            <a:avLst/>
          </a:prstGeom>
          <a:noFill/>
        </p:spPr>
        <p:txBody>
          <a:bodyPr wrap="square" lIns="0" tIns="0" rIns="0" bIns="0" rtlCol="0" anchor="t">
            <a:spAutoFit/>
          </a:bodyPr>
          <a:lstStyle/>
          <a:p>
            <a:pPr algn="ctr"/>
            <a:r>
              <a:rPr lang="en-US" sz="1400" dirty="0">
                <a:solidFill>
                  <a:schemeClr val="bg1"/>
                </a:solidFill>
                <a:latin typeface="Candara" panose="020E0502030303020204" pitchFamily="34" charset="0"/>
              </a:rPr>
              <a:t>OPTION</a:t>
            </a:r>
          </a:p>
          <a:p>
            <a:pPr algn="ctr"/>
            <a:r>
              <a:rPr lang="en-US" sz="4000" b="1" dirty="0">
                <a:solidFill>
                  <a:schemeClr val="bg1"/>
                </a:solidFill>
                <a:latin typeface="Lato"/>
              </a:rPr>
              <a:t>06</a:t>
            </a:r>
          </a:p>
        </p:txBody>
      </p:sp>
      <p:sp>
        <p:nvSpPr>
          <p:cNvPr id="83" name="TextBox 82">
            <a:extLst>
              <a:ext uri="{FF2B5EF4-FFF2-40B4-BE49-F238E27FC236}">
                <a16:creationId xmlns:a16="http://schemas.microsoft.com/office/drawing/2014/main" id="{9932E415-FA0A-4B38-AB23-F2EFCB766736}"/>
              </a:ext>
            </a:extLst>
          </p:cNvPr>
          <p:cNvSpPr txBox="1"/>
          <p:nvPr/>
        </p:nvSpPr>
        <p:spPr>
          <a:xfrm>
            <a:off x="7757624" y="5745326"/>
            <a:ext cx="2779518" cy="692497"/>
          </a:xfrm>
          <a:prstGeom prst="rect">
            <a:avLst/>
          </a:prstGeom>
          <a:noFill/>
        </p:spPr>
        <p:txBody>
          <a:bodyPr wrap="square" rtlCol="0">
            <a:spAutoFit/>
          </a:bodyPr>
          <a:lstStyle/>
          <a:p>
            <a:pPr defTabSz="1219170">
              <a:spcBef>
                <a:spcPct val="20000"/>
              </a:spcBef>
              <a:defRPr/>
            </a:pPr>
            <a:r>
              <a:rPr lang="en-US" sz="1300" dirty="0">
                <a:solidFill>
                  <a:schemeClr val="bg1"/>
                </a:solidFill>
                <a:latin typeface="Candara" panose="020E0502030303020204" pitchFamily="34" charset="0"/>
              </a:rPr>
              <a:t>Lorem ipsum dolor sit amet, consectetur adipiscing elit , sed do eiusmod tempor incididunt ut labore.</a:t>
            </a:r>
          </a:p>
        </p:txBody>
      </p:sp>
      <p:sp>
        <p:nvSpPr>
          <p:cNvPr id="84" name="TextBox 83">
            <a:extLst>
              <a:ext uri="{FF2B5EF4-FFF2-40B4-BE49-F238E27FC236}">
                <a16:creationId xmlns:a16="http://schemas.microsoft.com/office/drawing/2014/main" id="{A457E26A-F765-40BC-B615-B86FA799DE5B}"/>
              </a:ext>
            </a:extLst>
          </p:cNvPr>
          <p:cNvSpPr txBox="1"/>
          <p:nvPr/>
        </p:nvSpPr>
        <p:spPr>
          <a:xfrm>
            <a:off x="8087056" y="5305487"/>
            <a:ext cx="2380848" cy="273936"/>
          </a:xfrm>
          <a:prstGeom prst="rect">
            <a:avLst/>
          </a:prstGeom>
          <a:noFill/>
        </p:spPr>
        <p:txBody>
          <a:bodyPr wrap="square" rtlCol="0">
            <a:spAutoFit/>
          </a:bodyPr>
          <a:lstStyle/>
          <a:p>
            <a:pPr algn="ctr" defTabSz="1219170">
              <a:spcBef>
                <a:spcPct val="20000"/>
              </a:spcBef>
              <a:defRPr/>
            </a:pPr>
            <a:r>
              <a:rPr lang="en-US" sz="1400" b="1" dirty="0">
                <a:solidFill>
                  <a:schemeClr val="bg1"/>
                </a:solidFill>
                <a:latin typeface="Candara" panose="020E0502030303020204" pitchFamily="34" charset="0"/>
              </a:rPr>
              <a:t>LOREM IPSUM DOLOR</a:t>
            </a:r>
            <a:endParaRPr lang="en-US" sz="1400" dirty="0">
              <a:solidFill>
                <a:schemeClr val="bg1"/>
              </a:solidFill>
              <a:latin typeface="Candara" panose="020E0502030303020204" pitchFamily="34" charset="0"/>
            </a:endParaRPr>
          </a:p>
        </p:txBody>
      </p:sp>
      <p:sp>
        <p:nvSpPr>
          <p:cNvPr id="13" name="Freeform 145">
            <a:extLst>
              <a:ext uri="{FF2B5EF4-FFF2-40B4-BE49-F238E27FC236}">
                <a16:creationId xmlns:a16="http://schemas.microsoft.com/office/drawing/2014/main" id="{4D96EE18-13B2-40A1-A039-BDCCFD3D09F7}"/>
              </a:ext>
            </a:extLst>
          </p:cNvPr>
          <p:cNvSpPr>
            <a:spLocks noChangeAspect="1" noEditPoints="1"/>
          </p:cNvSpPr>
          <p:nvPr/>
        </p:nvSpPr>
        <p:spPr bwMode="auto">
          <a:xfrm>
            <a:off x="10904718" y="436507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14" name="Группа 365">
            <a:extLst>
              <a:ext uri="{FF2B5EF4-FFF2-40B4-BE49-F238E27FC236}">
                <a16:creationId xmlns:a16="http://schemas.microsoft.com/office/drawing/2014/main" id="{2F59BF91-38F5-446C-AF77-65CE00D88DCD}"/>
              </a:ext>
            </a:extLst>
          </p:cNvPr>
          <p:cNvGrpSpPr>
            <a:grpSpLocks noChangeAspect="1"/>
          </p:cNvGrpSpPr>
          <p:nvPr/>
        </p:nvGrpSpPr>
        <p:grpSpPr>
          <a:xfrm>
            <a:off x="4997257" y="2677522"/>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15" name="Freeform 326">
              <a:extLst>
                <a:ext uri="{FF2B5EF4-FFF2-40B4-BE49-F238E27FC236}">
                  <a16:creationId xmlns:a16="http://schemas.microsoft.com/office/drawing/2014/main" id="{9C721FC1-0DFA-4B92-A0D1-438FE20CBDA3}"/>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16" name="Freeform 327">
              <a:extLst>
                <a:ext uri="{FF2B5EF4-FFF2-40B4-BE49-F238E27FC236}">
                  <a16:creationId xmlns:a16="http://schemas.microsoft.com/office/drawing/2014/main" id="{4012FC91-B3A0-4EE1-ADAE-71D7F8F85BEB}"/>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7" name="Группа 379">
            <a:extLst>
              <a:ext uri="{FF2B5EF4-FFF2-40B4-BE49-F238E27FC236}">
                <a16:creationId xmlns:a16="http://schemas.microsoft.com/office/drawing/2014/main" id="{0B08137D-3C95-4F4D-BB84-F8E2CD9CD0FF}"/>
              </a:ext>
            </a:extLst>
          </p:cNvPr>
          <p:cNvGrpSpPr>
            <a:grpSpLocks noChangeAspect="1"/>
          </p:cNvGrpSpPr>
          <p:nvPr/>
        </p:nvGrpSpPr>
        <p:grpSpPr>
          <a:xfrm>
            <a:off x="10817550" y="2714246"/>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18" name="Freeform 337">
              <a:extLst>
                <a:ext uri="{FF2B5EF4-FFF2-40B4-BE49-F238E27FC236}">
                  <a16:creationId xmlns:a16="http://schemas.microsoft.com/office/drawing/2014/main" id="{F333CF9D-0A1B-45C4-98A7-BBFA8770C8B0}"/>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9" name="Freeform 338">
              <a:extLst>
                <a:ext uri="{FF2B5EF4-FFF2-40B4-BE49-F238E27FC236}">
                  <a16:creationId xmlns:a16="http://schemas.microsoft.com/office/drawing/2014/main" id="{09DDDE32-C568-4952-B8D4-0CDF59802227}"/>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0" name="Freeform 339">
              <a:extLst>
                <a:ext uri="{FF2B5EF4-FFF2-40B4-BE49-F238E27FC236}">
                  <a16:creationId xmlns:a16="http://schemas.microsoft.com/office/drawing/2014/main" id="{F2ADEE41-1CFE-4502-8889-DE17E6A1EF5F}"/>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3" name="Freeform 340">
              <a:extLst>
                <a:ext uri="{FF2B5EF4-FFF2-40B4-BE49-F238E27FC236}">
                  <a16:creationId xmlns:a16="http://schemas.microsoft.com/office/drawing/2014/main" id="{B52D591E-99AA-4F1D-922A-7B81A4DF8BD2}"/>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4" name="Группа 298">
            <a:extLst>
              <a:ext uri="{FF2B5EF4-FFF2-40B4-BE49-F238E27FC236}">
                <a16:creationId xmlns:a16="http://schemas.microsoft.com/office/drawing/2014/main" id="{FDECFDB4-0889-46F4-B876-E130B1845AA1}"/>
              </a:ext>
            </a:extLst>
          </p:cNvPr>
          <p:cNvGrpSpPr>
            <a:grpSpLocks noChangeAspect="1"/>
          </p:cNvGrpSpPr>
          <p:nvPr/>
        </p:nvGrpSpPr>
        <p:grpSpPr>
          <a:xfrm>
            <a:off x="5040705" y="4365079"/>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25" name="Freeform 266">
              <a:extLst>
                <a:ext uri="{FF2B5EF4-FFF2-40B4-BE49-F238E27FC236}">
                  <a16:creationId xmlns:a16="http://schemas.microsoft.com/office/drawing/2014/main" id="{56A78F95-F9E3-4E40-BF7C-F808FED0C94D}"/>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26" name="Freeform 267">
              <a:extLst>
                <a:ext uri="{FF2B5EF4-FFF2-40B4-BE49-F238E27FC236}">
                  <a16:creationId xmlns:a16="http://schemas.microsoft.com/office/drawing/2014/main" id="{3F20D442-BA78-462B-9803-2DD8B1EDADC0}"/>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28" name="Группа 314">
            <a:extLst>
              <a:ext uri="{FF2B5EF4-FFF2-40B4-BE49-F238E27FC236}">
                <a16:creationId xmlns:a16="http://schemas.microsoft.com/office/drawing/2014/main" id="{3CAC3FDC-10AF-4B37-A271-209640EED64B}"/>
              </a:ext>
            </a:extLst>
          </p:cNvPr>
          <p:cNvGrpSpPr>
            <a:grpSpLocks noChangeAspect="1"/>
          </p:cNvGrpSpPr>
          <p:nvPr/>
        </p:nvGrpSpPr>
        <p:grpSpPr>
          <a:xfrm>
            <a:off x="5047633" y="603838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29" name="Freeform 279">
              <a:extLst>
                <a:ext uri="{FF2B5EF4-FFF2-40B4-BE49-F238E27FC236}">
                  <a16:creationId xmlns:a16="http://schemas.microsoft.com/office/drawing/2014/main" id="{51EB740D-344A-441E-AC69-4A2FDD99D86B}"/>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0" name="Freeform 280">
              <a:extLst>
                <a:ext uri="{FF2B5EF4-FFF2-40B4-BE49-F238E27FC236}">
                  <a16:creationId xmlns:a16="http://schemas.microsoft.com/office/drawing/2014/main" id="{B56C33C2-D164-4807-87A0-A29DF0C320CC}"/>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31" name="Freeform 281">
              <a:extLst>
                <a:ext uri="{FF2B5EF4-FFF2-40B4-BE49-F238E27FC236}">
                  <a16:creationId xmlns:a16="http://schemas.microsoft.com/office/drawing/2014/main" id="{50254F63-C439-4080-9131-0F5E177E3D6D}"/>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32" name="Freeform 286">
            <a:extLst>
              <a:ext uri="{FF2B5EF4-FFF2-40B4-BE49-F238E27FC236}">
                <a16:creationId xmlns:a16="http://schemas.microsoft.com/office/drawing/2014/main" id="{E4EF3CB8-5B74-497D-B807-068A545E1399}"/>
              </a:ext>
            </a:extLst>
          </p:cNvPr>
          <p:cNvSpPr>
            <a:spLocks noChangeAspect="1" noEditPoints="1"/>
          </p:cNvSpPr>
          <p:nvPr/>
        </p:nvSpPr>
        <p:spPr bwMode="auto">
          <a:xfrm>
            <a:off x="10878217" y="6052082"/>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85" name="TextBox 84">
            <a:extLst>
              <a:ext uri="{FF2B5EF4-FFF2-40B4-BE49-F238E27FC236}">
                <a16:creationId xmlns:a16="http://schemas.microsoft.com/office/drawing/2014/main" id="{7A49F968-B75A-49A0-B82F-33AEEE032707}"/>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60454844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5"/>
                                        </p:tgtEl>
                                        <p:attrNameLst>
                                          <p:attrName>style.visibility</p:attrName>
                                        </p:attrNameLst>
                                      </p:cBhvr>
                                      <p:to>
                                        <p:strVal val="visible"/>
                                      </p:to>
                                    </p:set>
                                    <p:animEffect transition="in" filter="wipe(left)">
                                      <p:cBhvr>
                                        <p:cTn id="7" dur="500"/>
                                        <p:tgtEl>
                                          <p:spTgt spid="85"/>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1"/>
                                        </p:tgtEl>
                                        <p:attrNameLst>
                                          <p:attrName>style.visibility</p:attrName>
                                        </p:attrNameLst>
                                      </p:cBhvr>
                                      <p:to>
                                        <p:strVal val="visible"/>
                                      </p:to>
                                    </p:set>
                                    <p:animEffect transition="in" filter="wipe(left)">
                                      <p:cBhvr>
                                        <p:cTn id="11" dur="500"/>
                                        <p:tgtEl>
                                          <p:spTgt spid="11"/>
                                        </p:tgtEl>
                                      </p:cBhvr>
                                    </p:animEffect>
                                  </p:childTnLst>
                                </p:cTn>
                              </p:par>
                              <p:par>
                                <p:cTn id="12" presetID="22" presetClass="entr" presetSubtype="8" fill="hold" grpId="0" nodeType="withEffect">
                                  <p:stCondLst>
                                    <p:cond delay="0"/>
                                  </p:stCondLst>
                                  <p:childTnLst>
                                    <p:set>
                                      <p:cBhvr>
                                        <p:cTn id="13" dur="1" fill="hold">
                                          <p:stCondLst>
                                            <p:cond delay="0"/>
                                          </p:stCondLst>
                                        </p:cTn>
                                        <p:tgtEl>
                                          <p:spTgt spid="9"/>
                                        </p:tgtEl>
                                        <p:attrNameLst>
                                          <p:attrName>style.visibility</p:attrName>
                                        </p:attrNameLst>
                                      </p:cBhvr>
                                      <p:to>
                                        <p:strVal val="visible"/>
                                      </p:to>
                                    </p:set>
                                    <p:animEffect transition="in" filter="wipe(left)">
                                      <p:cBhvr>
                                        <p:cTn id="14" dur="500"/>
                                        <p:tgtEl>
                                          <p:spTgt spid="9"/>
                                        </p:tgtEl>
                                      </p:cBhvr>
                                    </p:animEffect>
                                  </p:childTnLst>
                                </p:cTn>
                              </p:par>
                              <p:par>
                                <p:cTn id="15" presetID="22" presetClass="entr" presetSubtype="8" fill="hold" grpId="0" nodeType="withEffect">
                                  <p:stCondLst>
                                    <p:cond delay="250"/>
                                  </p:stCondLst>
                                  <p:childTnLst>
                                    <p:set>
                                      <p:cBhvr>
                                        <p:cTn id="16" dur="1" fill="hold">
                                          <p:stCondLst>
                                            <p:cond delay="0"/>
                                          </p:stCondLst>
                                        </p:cTn>
                                        <p:tgtEl>
                                          <p:spTgt spid="21"/>
                                        </p:tgtEl>
                                        <p:attrNameLst>
                                          <p:attrName>style.visibility</p:attrName>
                                        </p:attrNameLst>
                                      </p:cBhvr>
                                      <p:to>
                                        <p:strVal val="visible"/>
                                      </p:to>
                                    </p:set>
                                    <p:animEffect transition="in" filter="wipe(left)">
                                      <p:cBhvr>
                                        <p:cTn id="17" dur="1000"/>
                                        <p:tgtEl>
                                          <p:spTgt spid="21"/>
                                        </p:tgtEl>
                                      </p:cBhvr>
                                    </p:animEffect>
                                  </p:childTnLst>
                                </p:cTn>
                              </p:par>
                              <p:par>
                                <p:cTn id="18" presetID="22" presetClass="entr" presetSubtype="8" fill="hold" grpId="0" nodeType="withEffect">
                                  <p:stCondLst>
                                    <p:cond delay="250"/>
                                  </p:stCondLst>
                                  <p:childTnLst>
                                    <p:set>
                                      <p:cBhvr>
                                        <p:cTn id="19" dur="1" fill="hold">
                                          <p:stCondLst>
                                            <p:cond delay="0"/>
                                          </p:stCondLst>
                                        </p:cTn>
                                        <p:tgtEl>
                                          <p:spTgt spid="10"/>
                                        </p:tgtEl>
                                        <p:attrNameLst>
                                          <p:attrName>style.visibility</p:attrName>
                                        </p:attrNameLst>
                                      </p:cBhvr>
                                      <p:to>
                                        <p:strVal val="visible"/>
                                      </p:to>
                                    </p:set>
                                    <p:animEffect transition="in" filter="wipe(left)">
                                      <p:cBhvr>
                                        <p:cTn id="20" dur="1000"/>
                                        <p:tgtEl>
                                          <p:spTgt spid="10"/>
                                        </p:tgtEl>
                                      </p:cBhvr>
                                    </p:animEffect>
                                  </p:childTnLst>
                                </p:cTn>
                              </p:par>
                            </p:childTnLst>
                          </p:cTn>
                        </p:par>
                        <p:par>
                          <p:cTn id="21" fill="hold">
                            <p:stCondLst>
                              <p:cond delay="1750"/>
                            </p:stCondLst>
                            <p:childTnLst>
                              <p:par>
                                <p:cTn id="22" presetID="47" presetClass="entr" presetSubtype="0" fill="hold" grpId="0" nodeType="afterEffect">
                                  <p:stCondLst>
                                    <p:cond delay="0"/>
                                  </p:stCondLst>
                                  <p:childTnLst>
                                    <p:set>
                                      <p:cBhvr>
                                        <p:cTn id="23" dur="1" fill="hold">
                                          <p:stCondLst>
                                            <p:cond delay="0"/>
                                          </p:stCondLst>
                                        </p:cTn>
                                        <p:tgtEl>
                                          <p:spTgt spid="60"/>
                                        </p:tgtEl>
                                        <p:attrNameLst>
                                          <p:attrName>style.visibility</p:attrName>
                                        </p:attrNameLst>
                                      </p:cBhvr>
                                      <p:to>
                                        <p:strVal val="visible"/>
                                      </p:to>
                                    </p:set>
                                    <p:animEffect transition="in" filter="fade">
                                      <p:cBhvr>
                                        <p:cTn id="24" dur="1000"/>
                                        <p:tgtEl>
                                          <p:spTgt spid="60"/>
                                        </p:tgtEl>
                                      </p:cBhvr>
                                    </p:animEffect>
                                    <p:anim calcmode="lin" valueType="num">
                                      <p:cBhvr>
                                        <p:cTn id="25" dur="1000" fill="hold"/>
                                        <p:tgtEl>
                                          <p:spTgt spid="60"/>
                                        </p:tgtEl>
                                        <p:attrNameLst>
                                          <p:attrName>ppt_x</p:attrName>
                                        </p:attrNameLst>
                                      </p:cBhvr>
                                      <p:tavLst>
                                        <p:tav tm="0">
                                          <p:val>
                                            <p:strVal val="#ppt_x"/>
                                          </p:val>
                                        </p:tav>
                                        <p:tav tm="100000">
                                          <p:val>
                                            <p:strVal val="#ppt_x"/>
                                          </p:val>
                                        </p:tav>
                                      </p:tavLst>
                                    </p:anim>
                                    <p:anim calcmode="lin" valueType="num">
                                      <p:cBhvr>
                                        <p:cTn id="26" dur="1000" fill="hold"/>
                                        <p:tgtEl>
                                          <p:spTgt spid="60"/>
                                        </p:tgtEl>
                                        <p:attrNameLst>
                                          <p:attrName>ppt_y</p:attrName>
                                        </p:attrNameLst>
                                      </p:cBhvr>
                                      <p:tavLst>
                                        <p:tav tm="0">
                                          <p:val>
                                            <p:strVal val="#ppt_y-.1"/>
                                          </p:val>
                                        </p:tav>
                                        <p:tav tm="100000">
                                          <p:val>
                                            <p:strVal val="#ppt_y"/>
                                          </p:val>
                                        </p:tav>
                                      </p:tavLst>
                                    </p:anim>
                                  </p:childTnLst>
                                </p:cTn>
                              </p:par>
                              <p:par>
                                <p:cTn id="27" presetID="47" presetClass="entr" presetSubtype="0" fill="hold" grpId="0" nodeType="withEffect">
                                  <p:stCondLst>
                                    <p:cond delay="0"/>
                                  </p:stCondLst>
                                  <p:childTnLst>
                                    <p:set>
                                      <p:cBhvr>
                                        <p:cTn id="28" dur="1" fill="hold">
                                          <p:stCondLst>
                                            <p:cond delay="0"/>
                                          </p:stCondLst>
                                        </p:cTn>
                                        <p:tgtEl>
                                          <p:spTgt spid="59"/>
                                        </p:tgtEl>
                                        <p:attrNameLst>
                                          <p:attrName>style.visibility</p:attrName>
                                        </p:attrNameLst>
                                      </p:cBhvr>
                                      <p:to>
                                        <p:strVal val="visible"/>
                                      </p:to>
                                    </p:set>
                                    <p:animEffect transition="in" filter="fade">
                                      <p:cBhvr>
                                        <p:cTn id="29" dur="1000"/>
                                        <p:tgtEl>
                                          <p:spTgt spid="59"/>
                                        </p:tgtEl>
                                      </p:cBhvr>
                                    </p:animEffect>
                                    <p:anim calcmode="lin" valueType="num">
                                      <p:cBhvr>
                                        <p:cTn id="30" dur="1000" fill="hold"/>
                                        <p:tgtEl>
                                          <p:spTgt spid="59"/>
                                        </p:tgtEl>
                                        <p:attrNameLst>
                                          <p:attrName>ppt_x</p:attrName>
                                        </p:attrNameLst>
                                      </p:cBhvr>
                                      <p:tavLst>
                                        <p:tav tm="0">
                                          <p:val>
                                            <p:strVal val="#ppt_x"/>
                                          </p:val>
                                        </p:tav>
                                        <p:tav tm="100000">
                                          <p:val>
                                            <p:strVal val="#ppt_x"/>
                                          </p:val>
                                        </p:tav>
                                      </p:tavLst>
                                    </p:anim>
                                    <p:anim calcmode="lin" valueType="num">
                                      <p:cBhvr>
                                        <p:cTn id="31" dur="1000" fill="hold"/>
                                        <p:tgtEl>
                                          <p:spTgt spid="59"/>
                                        </p:tgtEl>
                                        <p:attrNameLst>
                                          <p:attrName>ppt_y</p:attrName>
                                        </p:attrNameLst>
                                      </p:cBhvr>
                                      <p:tavLst>
                                        <p:tav tm="0">
                                          <p:val>
                                            <p:strVal val="#ppt_y-.1"/>
                                          </p:val>
                                        </p:tav>
                                        <p:tav tm="100000">
                                          <p:val>
                                            <p:strVal val="#ppt_y"/>
                                          </p:val>
                                        </p:tav>
                                      </p:tavLst>
                                    </p:anim>
                                  </p:childTnLst>
                                </p:cTn>
                              </p:par>
                              <p:par>
                                <p:cTn id="32" presetID="47" presetClass="entr" presetSubtype="0" fill="hold" grpId="0" nodeType="withEffect">
                                  <p:stCondLst>
                                    <p:cond delay="0"/>
                                  </p:stCondLst>
                                  <p:childTnLst>
                                    <p:set>
                                      <p:cBhvr>
                                        <p:cTn id="33" dur="1" fill="hold">
                                          <p:stCondLst>
                                            <p:cond delay="0"/>
                                          </p:stCondLst>
                                        </p:cTn>
                                        <p:tgtEl>
                                          <p:spTgt spid="12"/>
                                        </p:tgtEl>
                                        <p:attrNameLst>
                                          <p:attrName>style.visibility</p:attrName>
                                        </p:attrNameLst>
                                      </p:cBhvr>
                                      <p:to>
                                        <p:strVal val="visible"/>
                                      </p:to>
                                    </p:set>
                                    <p:animEffect transition="in" filter="fade">
                                      <p:cBhvr>
                                        <p:cTn id="34" dur="1000"/>
                                        <p:tgtEl>
                                          <p:spTgt spid="12"/>
                                        </p:tgtEl>
                                      </p:cBhvr>
                                    </p:animEffect>
                                    <p:anim calcmode="lin" valueType="num">
                                      <p:cBhvr>
                                        <p:cTn id="35" dur="1000" fill="hold"/>
                                        <p:tgtEl>
                                          <p:spTgt spid="12"/>
                                        </p:tgtEl>
                                        <p:attrNameLst>
                                          <p:attrName>ppt_x</p:attrName>
                                        </p:attrNameLst>
                                      </p:cBhvr>
                                      <p:tavLst>
                                        <p:tav tm="0">
                                          <p:val>
                                            <p:strVal val="#ppt_x"/>
                                          </p:val>
                                        </p:tav>
                                        <p:tav tm="100000">
                                          <p:val>
                                            <p:strVal val="#ppt_x"/>
                                          </p:val>
                                        </p:tav>
                                      </p:tavLst>
                                    </p:anim>
                                    <p:anim calcmode="lin" valueType="num">
                                      <p:cBhvr>
                                        <p:cTn id="36" dur="1000" fill="hold"/>
                                        <p:tgtEl>
                                          <p:spTgt spid="12"/>
                                        </p:tgtEl>
                                        <p:attrNameLst>
                                          <p:attrName>ppt_y</p:attrName>
                                        </p:attrNameLst>
                                      </p:cBhvr>
                                      <p:tavLst>
                                        <p:tav tm="0">
                                          <p:val>
                                            <p:strVal val="#ppt_y-.1"/>
                                          </p:val>
                                        </p:tav>
                                        <p:tav tm="100000">
                                          <p:val>
                                            <p:strVal val="#ppt_y"/>
                                          </p:val>
                                        </p:tav>
                                      </p:tavLst>
                                    </p:anim>
                                  </p:childTnLst>
                                </p:cTn>
                              </p:par>
                            </p:childTnLst>
                          </p:cTn>
                        </p:par>
                        <p:par>
                          <p:cTn id="37" fill="hold">
                            <p:stCondLst>
                              <p:cond delay="2750"/>
                            </p:stCondLst>
                            <p:childTnLst>
                              <p:par>
                                <p:cTn id="38" presetID="53" presetClass="entr" presetSubtype="16" fill="hold" grpId="0" nodeType="afterEffect">
                                  <p:stCondLst>
                                    <p:cond delay="0"/>
                                  </p:stCondLst>
                                  <p:childTnLst>
                                    <p:set>
                                      <p:cBhvr>
                                        <p:cTn id="39" dur="1" fill="hold">
                                          <p:stCondLst>
                                            <p:cond delay="0"/>
                                          </p:stCondLst>
                                        </p:cTn>
                                        <p:tgtEl>
                                          <p:spTgt spid="22"/>
                                        </p:tgtEl>
                                        <p:attrNameLst>
                                          <p:attrName>style.visibility</p:attrName>
                                        </p:attrNameLst>
                                      </p:cBhvr>
                                      <p:to>
                                        <p:strVal val="visible"/>
                                      </p:to>
                                    </p:set>
                                    <p:anim calcmode="lin" valueType="num">
                                      <p:cBhvr>
                                        <p:cTn id="40" dur="1000" fill="hold"/>
                                        <p:tgtEl>
                                          <p:spTgt spid="22"/>
                                        </p:tgtEl>
                                        <p:attrNameLst>
                                          <p:attrName>ppt_w</p:attrName>
                                        </p:attrNameLst>
                                      </p:cBhvr>
                                      <p:tavLst>
                                        <p:tav tm="0">
                                          <p:val>
                                            <p:fltVal val="0"/>
                                          </p:val>
                                        </p:tav>
                                        <p:tav tm="100000">
                                          <p:val>
                                            <p:strVal val="#ppt_w"/>
                                          </p:val>
                                        </p:tav>
                                      </p:tavLst>
                                    </p:anim>
                                    <p:anim calcmode="lin" valueType="num">
                                      <p:cBhvr>
                                        <p:cTn id="41" dur="1000" fill="hold"/>
                                        <p:tgtEl>
                                          <p:spTgt spid="22"/>
                                        </p:tgtEl>
                                        <p:attrNameLst>
                                          <p:attrName>ppt_h</p:attrName>
                                        </p:attrNameLst>
                                      </p:cBhvr>
                                      <p:tavLst>
                                        <p:tav tm="0">
                                          <p:val>
                                            <p:fltVal val="0"/>
                                          </p:val>
                                        </p:tav>
                                        <p:tav tm="100000">
                                          <p:val>
                                            <p:strVal val="#ppt_h"/>
                                          </p:val>
                                        </p:tav>
                                      </p:tavLst>
                                    </p:anim>
                                    <p:animEffect transition="in" filter="fade">
                                      <p:cBhvr>
                                        <p:cTn id="42" dur="1000"/>
                                        <p:tgtEl>
                                          <p:spTgt spid="22"/>
                                        </p:tgtEl>
                                      </p:cBhvr>
                                    </p:animEffect>
                                  </p:childTnLst>
                                </p:cTn>
                              </p:par>
                              <p:par>
                                <p:cTn id="43" presetID="53" presetClass="entr" presetSubtype="16" fill="hold" grpId="0" nodeType="withEffect">
                                  <p:stCondLst>
                                    <p:cond delay="0"/>
                                  </p:stCondLst>
                                  <p:childTnLst>
                                    <p:set>
                                      <p:cBhvr>
                                        <p:cTn id="44" dur="1" fill="hold">
                                          <p:stCondLst>
                                            <p:cond delay="0"/>
                                          </p:stCondLst>
                                        </p:cTn>
                                        <p:tgtEl>
                                          <p:spTgt spid="27"/>
                                        </p:tgtEl>
                                        <p:attrNameLst>
                                          <p:attrName>style.visibility</p:attrName>
                                        </p:attrNameLst>
                                      </p:cBhvr>
                                      <p:to>
                                        <p:strVal val="visible"/>
                                      </p:to>
                                    </p:set>
                                    <p:anim calcmode="lin" valueType="num">
                                      <p:cBhvr>
                                        <p:cTn id="45" dur="1000" fill="hold"/>
                                        <p:tgtEl>
                                          <p:spTgt spid="27"/>
                                        </p:tgtEl>
                                        <p:attrNameLst>
                                          <p:attrName>ppt_w</p:attrName>
                                        </p:attrNameLst>
                                      </p:cBhvr>
                                      <p:tavLst>
                                        <p:tav tm="0">
                                          <p:val>
                                            <p:fltVal val="0"/>
                                          </p:val>
                                        </p:tav>
                                        <p:tav tm="100000">
                                          <p:val>
                                            <p:strVal val="#ppt_w"/>
                                          </p:val>
                                        </p:tav>
                                      </p:tavLst>
                                    </p:anim>
                                    <p:anim calcmode="lin" valueType="num">
                                      <p:cBhvr>
                                        <p:cTn id="46" dur="1000" fill="hold"/>
                                        <p:tgtEl>
                                          <p:spTgt spid="27"/>
                                        </p:tgtEl>
                                        <p:attrNameLst>
                                          <p:attrName>ppt_h</p:attrName>
                                        </p:attrNameLst>
                                      </p:cBhvr>
                                      <p:tavLst>
                                        <p:tav tm="0">
                                          <p:val>
                                            <p:fltVal val="0"/>
                                          </p:val>
                                        </p:tav>
                                        <p:tav tm="100000">
                                          <p:val>
                                            <p:strVal val="#ppt_h"/>
                                          </p:val>
                                        </p:tav>
                                      </p:tavLst>
                                    </p:anim>
                                    <p:animEffect transition="in" filter="fade">
                                      <p:cBhvr>
                                        <p:cTn id="47" dur="1000"/>
                                        <p:tgtEl>
                                          <p:spTgt spid="27"/>
                                        </p:tgtEl>
                                      </p:cBhvr>
                                    </p:animEffect>
                                  </p:childTnLst>
                                </p:cTn>
                              </p:par>
                              <p:par>
                                <p:cTn id="48" presetID="53" presetClass="entr" presetSubtype="16" fill="hold" nodeType="withEffect">
                                  <p:stCondLst>
                                    <p:cond delay="0"/>
                                  </p:stCondLst>
                                  <p:childTnLst>
                                    <p:set>
                                      <p:cBhvr>
                                        <p:cTn id="49" dur="1" fill="hold">
                                          <p:stCondLst>
                                            <p:cond delay="0"/>
                                          </p:stCondLst>
                                        </p:cTn>
                                        <p:tgtEl>
                                          <p:spTgt spid="14"/>
                                        </p:tgtEl>
                                        <p:attrNameLst>
                                          <p:attrName>style.visibility</p:attrName>
                                        </p:attrNameLst>
                                      </p:cBhvr>
                                      <p:to>
                                        <p:strVal val="visible"/>
                                      </p:to>
                                    </p:set>
                                    <p:anim calcmode="lin" valueType="num">
                                      <p:cBhvr>
                                        <p:cTn id="50" dur="1000" fill="hold"/>
                                        <p:tgtEl>
                                          <p:spTgt spid="14"/>
                                        </p:tgtEl>
                                        <p:attrNameLst>
                                          <p:attrName>ppt_w</p:attrName>
                                        </p:attrNameLst>
                                      </p:cBhvr>
                                      <p:tavLst>
                                        <p:tav tm="0">
                                          <p:val>
                                            <p:fltVal val="0"/>
                                          </p:val>
                                        </p:tav>
                                        <p:tav tm="100000">
                                          <p:val>
                                            <p:strVal val="#ppt_w"/>
                                          </p:val>
                                        </p:tav>
                                      </p:tavLst>
                                    </p:anim>
                                    <p:anim calcmode="lin" valueType="num">
                                      <p:cBhvr>
                                        <p:cTn id="51" dur="1000" fill="hold"/>
                                        <p:tgtEl>
                                          <p:spTgt spid="14"/>
                                        </p:tgtEl>
                                        <p:attrNameLst>
                                          <p:attrName>ppt_h</p:attrName>
                                        </p:attrNameLst>
                                      </p:cBhvr>
                                      <p:tavLst>
                                        <p:tav tm="0">
                                          <p:val>
                                            <p:fltVal val="0"/>
                                          </p:val>
                                        </p:tav>
                                        <p:tav tm="100000">
                                          <p:val>
                                            <p:strVal val="#ppt_h"/>
                                          </p:val>
                                        </p:tav>
                                      </p:tavLst>
                                    </p:anim>
                                    <p:animEffect transition="in" filter="fade">
                                      <p:cBhvr>
                                        <p:cTn id="52" dur="1000"/>
                                        <p:tgtEl>
                                          <p:spTgt spid="14"/>
                                        </p:tgtEl>
                                      </p:cBhvr>
                                    </p:animEffect>
                                  </p:childTnLst>
                                </p:cTn>
                              </p:par>
                            </p:childTnLst>
                          </p:cTn>
                        </p:par>
                        <p:par>
                          <p:cTn id="53" fill="hold">
                            <p:stCondLst>
                              <p:cond delay="3750"/>
                            </p:stCondLst>
                            <p:childTnLst>
                              <p:par>
                                <p:cTn id="54" presetID="22" presetClass="entr" presetSubtype="8" fill="hold" grpId="0" nodeType="afterEffect">
                                  <p:stCondLst>
                                    <p:cond delay="500"/>
                                  </p:stCondLst>
                                  <p:childTnLst>
                                    <p:set>
                                      <p:cBhvr>
                                        <p:cTn id="55" dur="1" fill="hold">
                                          <p:stCondLst>
                                            <p:cond delay="0"/>
                                          </p:stCondLst>
                                        </p:cTn>
                                        <p:tgtEl>
                                          <p:spTgt spid="36"/>
                                        </p:tgtEl>
                                        <p:attrNameLst>
                                          <p:attrName>style.visibility</p:attrName>
                                        </p:attrNameLst>
                                      </p:cBhvr>
                                      <p:to>
                                        <p:strVal val="visible"/>
                                      </p:to>
                                    </p:set>
                                    <p:animEffect transition="in" filter="wipe(left)">
                                      <p:cBhvr>
                                        <p:cTn id="56" dur="500"/>
                                        <p:tgtEl>
                                          <p:spTgt spid="36"/>
                                        </p:tgtEl>
                                      </p:cBhvr>
                                    </p:animEffect>
                                  </p:childTnLst>
                                </p:cTn>
                              </p:par>
                              <p:par>
                                <p:cTn id="57" presetID="22" presetClass="entr" presetSubtype="8" fill="hold" grpId="0" nodeType="withEffect">
                                  <p:stCondLst>
                                    <p:cond delay="500"/>
                                  </p:stCondLst>
                                  <p:childTnLst>
                                    <p:set>
                                      <p:cBhvr>
                                        <p:cTn id="58" dur="1" fill="hold">
                                          <p:stCondLst>
                                            <p:cond delay="0"/>
                                          </p:stCondLst>
                                        </p:cTn>
                                        <p:tgtEl>
                                          <p:spTgt spid="40"/>
                                        </p:tgtEl>
                                        <p:attrNameLst>
                                          <p:attrName>style.visibility</p:attrName>
                                        </p:attrNameLst>
                                      </p:cBhvr>
                                      <p:to>
                                        <p:strVal val="visible"/>
                                      </p:to>
                                    </p:set>
                                    <p:animEffect transition="in" filter="wipe(left)">
                                      <p:cBhvr>
                                        <p:cTn id="59" dur="500"/>
                                        <p:tgtEl>
                                          <p:spTgt spid="40"/>
                                        </p:tgtEl>
                                      </p:cBhvr>
                                    </p:animEffect>
                                  </p:childTnLst>
                                </p:cTn>
                              </p:par>
                            </p:childTnLst>
                          </p:cTn>
                        </p:par>
                        <p:par>
                          <p:cTn id="60" fill="hold">
                            <p:stCondLst>
                              <p:cond delay="4750"/>
                            </p:stCondLst>
                            <p:childTnLst>
                              <p:par>
                                <p:cTn id="61" presetID="22" presetClass="entr" presetSubtype="8" fill="hold" grpId="0" nodeType="afterEffect">
                                  <p:stCondLst>
                                    <p:cond delay="0"/>
                                  </p:stCondLst>
                                  <p:childTnLst>
                                    <p:set>
                                      <p:cBhvr>
                                        <p:cTn id="62" dur="1" fill="hold">
                                          <p:stCondLst>
                                            <p:cond delay="0"/>
                                          </p:stCondLst>
                                        </p:cTn>
                                        <p:tgtEl>
                                          <p:spTgt spid="35"/>
                                        </p:tgtEl>
                                        <p:attrNameLst>
                                          <p:attrName>style.visibility</p:attrName>
                                        </p:attrNameLst>
                                      </p:cBhvr>
                                      <p:to>
                                        <p:strVal val="visible"/>
                                      </p:to>
                                    </p:set>
                                    <p:animEffect transition="in" filter="wipe(left)">
                                      <p:cBhvr>
                                        <p:cTn id="63" dur="1000"/>
                                        <p:tgtEl>
                                          <p:spTgt spid="35"/>
                                        </p:tgtEl>
                                      </p:cBhvr>
                                    </p:animEffect>
                                  </p:childTnLst>
                                </p:cTn>
                              </p:par>
                              <p:par>
                                <p:cTn id="64" presetID="22" presetClass="entr" presetSubtype="8" fill="hold" grpId="0" nodeType="withEffect">
                                  <p:stCondLst>
                                    <p:cond delay="0"/>
                                  </p:stCondLst>
                                  <p:childTnLst>
                                    <p:set>
                                      <p:cBhvr>
                                        <p:cTn id="65" dur="1" fill="hold">
                                          <p:stCondLst>
                                            <p:cond delay="0"/>
                                          </p:stCondLst>
                                        </p:cTn>
                                        <p:tgtEl>
                                          <p:spTgt spid="41"/>
                                        </p:tgtEl>
                                        <p:attrNameLst>
                                          <p:attrName>style.visibility</p:attrName>
                                        </p:attrNameLst>
                                      </p:cBhvr>
                                      <p:to>
                                        <p:strVal val="visible"/>
                                      </p:to>
                                    </p:set>
                                    <p:animEffect transition="in" filter="wipe(left)">
                                      <p:cBhvr>
                                        <p:cTn id="66" dur="1000"/>
                                        <p:tgtEl>
                                          <p:spTgt spid="41"/>
                                        </p:tgtEl>
                                      </p:cBhvr>
                                    </p:animEffect>
                                  </p:childTnLst>
                                </p:cTn>
                              </p:par>
                            </p:childTnLst>
                          </p:cTn>
                        </p:par>
                        <p:par>
                          <p:cTn id="67" fill="hold">
                            <p:stCondLst>
                              <p:cond delay="5750"/>
                            </p:stCondLst>
                            <p:childTnLst>
                              <p:par>
                                <p:cTn id="68" presetID="47" presetClass="entr" presetSubtype="0" fill="hold" grpId="0" nodeType="afterEffect">
                                  <p:stCondLst>
                                    <p:cond delay="0"/>
                                  </p:stCondLst>
                                  <p:childTnLst>
                                    <p:set>
                                      <p:cBhvr>
                                        <p:cTn id="69" dur="1" fill="hold">
                                          <p:stCondLst>
                                            <p:cond delay="0"/>
                                          </p:stCondLst>
                                        </p:cTn>
                                        <p:tgtEl>
                                          <p:spTgt spid="34"/>
                                        </p:tgtEl>
                                        <p:attrNameLst>
                                          <p:attrName>style.visibility</p:attrName>
                                        </p:attrNameLst>
                                      </p:cBhvr>
                                      <p:to>
                                        <p:strVal val="visible"/>
                                      </p:to>
                                    </p:set>
                                    <p:animEffect transition="in" filter="fade">
                                      <p:cBhvr>
                                        <p:cTn id="70" dur="1000"/>
                                        <p:tgtEl>
                                          <p:spTgt spid="34"/>
                                        </p:tgtEl>
                                      </p:cBhvr>
                                    </p:animEffect>
                                    <p:anim calcmode="lin" valueType="num">
                                      <p:cBhvr>
                                        <p:cTn id="71" dur="1000" fill="hold"/>
                                        <p:tgtEl>
                                          <p:spTgt spid="34"/>
                                        </p:tgtEl>
                                        <p:attrNameLst>
                                          <p:attrName>ppt_x</p:attrName>
                                        </p:attrNameLst>
                                      </p:cBhvr>
                                      <p:tavLst>
                                        <p:tav tm="0">
                                          <p:val>
                                            <p:strVal val="#ppt_x"/>
                                          </p:val>
                                        </p:tav>
                                        <p:tav tm="100000">
                                          <p:val>
                                            <p:strVal val="#ppt_x"/>
                                          </p:val>
                                        </p:tav>
                                      </p:tavLst>
                                    </p:anim>
                                    <p:anim calcmode="lin" valueType="num">
                                      <p:cBhvr>
                                        <p:cTn id="72" dur="1000" fill="hold"/>
                                        <p:tgtEl>
                                          <p:spTgt spid="34"/>
                                        </p:tgtEl>
                                        <p:attrNameLst>
                                          <p:attrName>ppt_y</p:attrName>
                                        </p:attrNameLst>
                                      </p:cBhvr>
                                      <p:tavLst>
                                        <p:tav tm="0">
                                          <p:val>
                                            <p:strVal val="#ppt_y-.1"/>
                                          </p:val>
                                        </p:tav>
                                        <p:tav tm="100000">
                                          <p:val>
                                            <p:strVal val="#ppt_y"/>
                                          </p:val>
                                        </p:tav>
                                      </p:tavLst>
                                    </p:anim>
                                  </p:childTnLst>
                                </p:cTn>
                              </p:par>
                              <p:par>
                                <p:cTn id="73" presetID="47" presetClass="entr" presetSubtype="0" fill="hold" grpId="0" nodeType="withEffect">
                                  <p:stCondLst>
                                    <p:cond delay="0"/>
                                  </p:stCondLst>
                                  <p:childTnLst>
                                    <p:set>
                                      <p:cBhvr>
                                        <p:cTn id="74" dur="1" fill="hold">
                                          <p:stCondLst>
                                            <p:cond delay="0"/>
                                          </p:stCondLst>
                                        </p:cTn>
                                        <p:tgtEl>
                                          <p:spTgt spid="37"/>
                                        </p:tgtEl>
                                        <p:attrNameLst>
                                          <p:attrName>style.visibility</p:attrName>
                                        </p:attrNameLst>
                                      </p:cBhvr>
                                      <p:to>
                                        <p:strVal val="visible"/>
                                      </p:to>
                                    </p:set>
                                    <p:animEffect transition="in" filter="fade">
                                      <p:cBhvr>
                                        <p:cTn id="75" dur="1000"/>
                                        <p:tgtEl>
                                          <p:spTgt spid="37"/>
                                        </p:tgtEl>
                                      </p:cBhvr>
                                    </p:animEffect>
                                    <p:anim calcmode="lin" valueType="num">
                                      <p:cBhvr>
                                        <p:cTn id="76" dur="1000" fill="hold"/>
                                        <p:tgtEl>
                                          <p:spTgt spid="37"/>
                                        </p:tgtEl>
                                        <p:attrNameLst>
                                          <p:attrName>ppt_x</p:attrName>
                                        </p:attrNameLst>
                                      </p:cBhvr>
                                      <p:tavLst>
                                        <p:tav tm="0">
                                          <p:val>
                                            <p:strVal val="#ppt_x"/>
                                          </p:val>
                                        </p:tav>
                                        <p:tav tm="100000">
                                          <p:val>
                                            <p:strVal val="#ppt_x"/>
                                          </p:val>
                                        </p:tav>
                                      </p:tavLst>
                                    </p:anim>
                                    <p:anim calcmode="lin" valueType="num">
                                      <p:cBhvr>
                                        <p:cTn id="77" dur="1000" fill="hold"/>
                                        <p:tgtEl>
                                          <p:spTgt spid="37"/>
                                        </p:tgtEl>
                                        <p:attrNameLst>
                                          <p:attrName>ppt_y</p:attrName>
                                        </p:attrNameLst>
                                      </p:cBhvr>
                                      <p:tavLst>
                                        <p:tav tm="0">
                                          <p:val>
                                            <p:strVal val="#ppt_y-.1"/>
                                          </p:val>
                                        </p:tav>
                                        <p:tav tm="100000">
                                          <p:val>
                                            <p:strVal val="#ppt_y"/>
                                          </p:val>
                                        </p:tav>
                                      </p:tavLst>
                                    </p:anim>
                                  </p:childTnLst>
                                </p:cTn>
                              </p:par>
                              <p:par>
                                <p:cTn id="78" presetID="47" presetClass="entr" presetSubtype="0" fill="hold" grpId="0" nodeType="withEffect">
                                  <p:stCondLst>
                                    <p:cond delay="0"/>
                                  </p:stCondLst>
                                  <p:childTnLst>
                                    <p:set>
                                      <p:cBhvr>
                                        <p:cTn id="79" dur="1" fill="hold">
                                          <p:stCondLst>
                                            <p:cond delay="0"/>
                                          </p:stCondLst>
                                        </p:cTn>
                                        <p:tgtEl>
                                          <p:spTgt spid="42"/>
                                        </p:tgtEl>
                                        <p:attrNameLst>
                                          <p:attrName>style.visibility</p:attrName>
                                        </p:attrNameLst>
                                      </p:cBhvr>
                                      <p:to>
                                        <p:strVal val="visible"/>
                                      </p:to>
                                    </p:set>
                                    <p:animEffect transition="in" filter="fade">
                                      <p:cBhvr>
                                        <p:cTn id="80" dur="1000"/>
                                        <p:tgtEl>
                                          <p:spTgt spid="42"/>
                                        </p:tgtEl>
                                      </p:cBhvr>
                                    </p:animEffect>
                                    <p:anim calcmode="lin" valueType="num">
                                      <p:cBhvr>
                                        <p:cTn id="81" dur="1000" fill="hold"/>
                                        <p:tgtEl>
                                          <p:spTgt spid="42"/>
                                        </p:tgtEl>
                                        <p:attrNameLst>
                                          <p:attrName>ppt_x</p:attrName>
                                        </p:attrNameLst>
                                      </p:cBhvr>
                                      <p:tavLst>
                                        <p:tav tm="0">
                                          <p:val>
                                            <p:strVal val="#ppt_x"/>
                                          </p:val>
                                        </p:tav>
                                        <p:tav tm="100000">
                                          <p:val>
                                            <p:strVal val="#ppt_x"/>
                                          </p:val>
                                        </p:tav>
                                      </p:tavLst>
                                    </p:anim>
                                    <p:anim calcmode="lin" valueType="num">
                                      <p:cBhvr>
                                        <p:cTn id="82" dur="1000" fill="hold"/>
                                        <p:tgtEl>
                                          <p:spTgt spid="42"/>
                                        </p:tgtEl>
                                        <p:attrNameLst>
                                          <p:attrName>ppt_y</p:attrName>
                                        </p:attrNameLst>
                                      </p:cBhvr>
                                      <p:tavLst>
                                        <p:tav tm="0">
                                          <p:val>
                                            <p:strVal val="#ppt_y-.1"/>
                                          </p:val>
                                        </p:tav>
                                        <p:tav tm="100000">
                                          <p:val>
                                            <p:strVal val="#ppt_y"/>
                                          </p:val>
                                        </p:tav>
                                      </p:tavLst>
                                    </p:anim>
                                  </p:childTnLst>
                                </p:cTn>
                              </p:par>
                            </p:childTnLst>
                          </p:cTn>
                        </p:par>
                        <p:par>
                          <p:cTn id="83" fill="hold">
                            <p:stCondLst>
                              <p:cond delay="6750"/>
                            </p:stCondLst>
                            <p:childTnLst>
                              <p:par>
                                <p:cTn id="84" presetID="53" presetClass="entr" presetSubtype="16" fill="hold" grpId="0" nodeType="afterEffect">
                                  <p:stCondLst>
                                    <p:cond delay="0"/>
                                  </p:stCondLst>
                                  <p:childTnLst>
                                    <p:set>
                                      <p:cBhvr>
                                        <p:cTn id="85" dur="1" fill="hold">
                                          <p:stCondLst>
                                            <p:cond delay="0"/>
                                          </p:stCondLst>
                                        </p:cTn>
                                        <p:tgtEl>
                                          <p:spTgt spid="38"/>
                                        </p:tgtEl>
                                        <p:attrNameLst>
                                          <p:attrName>style.visibility</p:attrName>
                                        </p:attrNameLst>
                                      </p:cBhvr>
                                      <p:to>
                                        <p:strVal val="visible"/>
                                      </p:to>
                                    </p:set>
                                    <p:anim calcmode="lin" valueType="num">
                                      <p:cBhvr>
                                        <p:cTn id="86" dur="1000" fill="hold"/>
                                        <p:tgtEl>
                                          <p:spTgt spid="38"/>
                                        </p:tgtEl>
                                        <p:attrNameLst>
                                          <p:attrName>ppt_w</p:attrName>
                                        </p:attrNameLst>
                                      </p:cBhvr>
                                      <p:tavLst>
                                        <p:tav tm="0">
                                          <p:val>
                                            <p:fltVal val="0"/>
                                          </p:val>
                                        </p:tav>
                                        <p:tav tm="100000">
                                          <p:val>
                                            <p:strVal val="#ppt_w"/>
                                          </p:val>
                                        </p:tav>
                                      </p:tavLst>
                                    </p:anim>
                                    <p:anim calcmode="lin" valueType="num">
                                      <p:cBhvr>
                                        <p:cTn id="87" dur="1000" fill="hold"/>
                                        <p:tgtEl>
                                          <p:spTgt spid="38"/>
                                        </p:tgtEl>
                                        <p:attrNameLst>
                                          <p:attrName>ppt_h</p:attrName>
                                        </p:attrNameLst>
                                      </p:cBhvr>
                                      <p:tavLst>
                                        <p:tav tm="0">
                                          <p:val>
                                            <p:fltVal val="0"/>
                                          </p:val>
                                        </p:tav>
                                        <p:tav tm="100000">
                                          <p:val>
                                            <p:strVal val="#ppt_h"/>
                                          </p:val>
                                        </p:tav>
                                      </p:tavLst>
                                    </p:anim>
                                    <p:animEffect transition="in" filter="fade">
                                      <p:cBhvr>
                                        <p:cTn id="88" dur="1000"/>
                                        <p:tgtEl>
                                          <p:spTgt spid="38"/>
                                        </p:tgtEl>
                                      </p:cBhvr>
                                    </p:animEffect>
                                  </p:childTnLst>
                                </p:cTn>
                              </p:par>
                              <p:par>
                                <p:cTn id="89" presetID="53" presetClass="entr" presetSubtype="16" fill="hold" grpId="0" nodeType="withEffect">
                                  <p:stCondLst>
                                    <p:cond delay="0"/>
                                  </p:stCondLst>
                                  <p:childTnLst>
                                    <p:set>
                                      <p:cBhvr>
                                        <p:cTn id="90" dur="1" fill="hold">
                                          <p:stCondLst>
                                            <p:cond delay="0"/>
                                          </p:stCondLst>
                                        </p:cTn>
                                        <p:tgtEl>
                                          <p:spTgt spid="39"/>
                                        </p:tgtEl>
                                        <p:attrNameLst>
                                          <p:attrName>style.visibility</p:attrName>
                                        </p:attrNameLst>
                                      </p:cBhvr>
                                      <p:to>
                                        <p:strVal val="visible"/>
                                      </p:to>
                                    </p:set>
                                    <p:anim calcmode="lin" valueType="num">
                                      <p:cBhvr>
                                        <p:cTn id="91" dur="1000" fill="hold"/>
                                        <p:tgtEl>
                                          <p:spTgt spid="39"/>
                                        </p:tgtEl>
                                        <p:attrNameLst>
                                          <p:attrName>ppt_w</p:attrName>
                                        </p:attrNameLst>
                                      </p:cBhvr>
                                      <p:tavLst>
                                        <p:tav tm="0">
                                          <p:val>
                                            <p:fltVal val="0"/>
                                          </p:val>
                                        </p:tav>
                                        <p:tav tm="100000">
                                          <p:val>
                                            <p:strVal val="#ppt_w"/>
                                          </p:val>
                                        </p:tav>
                                      </p:tavLst>
                                    </p:anim>
                                    <p:anim calcmode="lin" valueType="num">
                                      <p:cBhvr>
                                        <p:cTn id="92" dur="1000" fill="hold"/>
                                        <p:tgtEl>
                                          <p:spTgt spid="39"/>
                                        </p:tgtEl>
                                        <p:attrNameLst>
                                          <p:attrName>ppt_h</p:attrName>
                                        </p:attrNameLst>
                                      </p:cBhvr>
                                      <p:tavLst>
                                        <p:tav tm="0">
                                          <p:val>
                                            <p:fltVal val="0"/>
                                          </p:val>
                                        </p:tav>
                                        <p:tav tm="100000">
                                          <p:val>
                                            <p:strVal val="#ppt_h"/>
                                          </p:val>
                                        </p:tav>
                                      </p:tavLst>
                                    </p:anim>
                                    <p:animEffect transition="in" filter="fade">
                                      <p:cBhvr>
                                        <p:cTn id="93" dur="1000"/>
                                        <p:tgtEl>
                                          <p:spTgt spid="39"/>
                                        </p:tgtEl>
                                      </p:cBhvr>
                                    </p:animEffect>
                                  </p:childTnLst>
                                </p:cTn>
                              </p:par>
                              <p:par>
                                <p:cTn id="94" presetID="53" presetClass="entr" presetSubtype="16" fill="hold" nodeType="withEffect">
                                  <p:stCondLst>
                                    <p:cond delay="0"/>
                                  </p:stCondLst>
                                  <p:childTnLst>
                                    <p:set>
                                      <p:cBhvr>
                                        <p:cTn id="95" dur="1" fill="hold">
                                          <p:stCondLst>
                                            <p:cond delay="0"/>
                                          </p:stCondLst>
                                        </p:cTn>
                                        <p:tgtEl>
                                          <p:spTgt spid="24"/>
                                        </p:tgtEl>
                                        <p:attrNameLst>
                                          <p:attrName>style.visibility</p:attrName>
                                        </p:attrNameLst>
                                      </p:cBhvr>
                                      <p:to>
                                        <p:strVal val="visible"/>
                                      </p:to>
                                    </p:set>
                                    <p:anim calcmode="lin" valueType="num">
                                      <p:cBhvr>
                                        <p:cTn id="96" dur="1000" fill="hold"/>
                                        <p:tgtEl>
                                          <p:spTgt spid="24"/>
                                        </p:tgtEl>
                                        <p:attrNameLst>
                                          <p:attrName>ppt_w</p:attrName>
                                        </p:attrNameLst>
                                      </p:cBhvr>
                                      <p:tavLst>
                                        <p:tav tm="0">
                                          <p:val>
                                            <p:fltVal val="0"/>
                                          </p:val>
                                        </p:tav>
                                        <p:tav tm="100000">
                                          <p:val>
                                            <p:strVal val="#ppt_w"/>
                                          </p:val>
                                        </p:tav>
                                      </p:tavLst>
                                    </p:anim>
                                    <p:anim calcmode="lin" valueType="num">
                                      <p:cBhvr>
                                        <p:cTn id="97" dur="1000" fill="hold"/>
                                        <p:tgtEl>
                                          <p:spTgt spid="24"/>
                                        </p:tgtEl>
                                        <p:attrNameLst>
                                          <p:attrName>ppt_h</p:attrName>
                                        </p:attrNameLst>
                                      </p:cBhvr>
                                      <p:tavLst>
                                        <p:tav tm="0">
                                          <p:val>
                                            <p:fltVal val="0"/>
                                          </p:val>
                                        </p:tav>
                                        <p:tav tm="100000">
                                          <p:val>
                                            <p:strVal val="#ppt_h"/>
                                          </p:val>
                                        </p:tav>
                                      </p:tavLst>
                                    </p:anim>
                                    <p:animEffect transition="in" filter="fade">
                                      <p:cBhvr>
                                        <p:cTn id="98" dur="1000"/>
                                        <p:tgtEl>
                                          <p:spTgt spid="24"/>
                                        </p:tgtEl>
                                      </p:cBhvr>
                                    </p:animEffect>
                                  </p:childTnLst>
                                </p:cTn>
                              </p:par>
                            </p:childTnLst>
                          </p:cTn>
                        </p:par>
                        <p:par>
                          <p:cTn id="99" fill="hold">
                            <p:stCondLst>
                              <p:cond delay="7750"/>
                            </p:stCondLst>
                            <p:childTnLst>
                              <p:par>
                                <p:cTn id="100" presetID="22" presetClass="entr" presetSubtype="8" fill="hold" grpId="0" nodeType="afterEffect">
                                  <p:stCondLst>
                                    <p:cond delay="500"/>
                                  </p:stCondLst>
                                  <p:childTnLst>
                                    <p:set>
                                      <p:cBhvr>
                                        <p:cTn id="101" dur="1" fill="hold">
                                          <p:stCondLst>
                                            <p:cond delay="0"/>
                                          </p:stCondLst>
                                        </p:cTn>
                                        <p:tgtEl>
                                          <p:spTgt spid="46"/>
                                        </p:tgtEl>
                                        <p:attrNameLst>
                                          <p:attrName>style.visibility</p:attrName>
                                        </p:attrNameLst>
                                      </p:cBhvr>
                                      <p:to>
                                        <p:strVal val="visible"/>
                                      </p:to>
                                    </p:set>
                                    <p:animEffect transition="in" filter="wipe(left)">
                                      <p:cBhvr>
                                        <p:cTn id="102" dur="500"/>
                                        <p:tgtEl>
                                          <p:spTgt spid="46"/>
                                        </p:tgtEl>
                                      </p:cBhvr>
                                    </p:animEffect>
                                  </p:childTnLst>
                                </p:cTn>
                              </p:par>
                              <p:par>
                                <p:cTn id="103" presetID="22" presetClass="entr" presetSubtype="8" fill="hold" grpId="0" nodeType="withEffect">
                                  <p:stCondLst>
                                    <p:cond delay="500"/>
                                  </p:stCondLst>
                                  <p:childTnLst>
                                    <p:set>
                                      <p:cBhvr>
                                        <p:cTn id="104" dur="1" fill="hold">
                                          <p:stCondLst>
                                            <p:cond delay="0"/>
                                          </p:stCondLst>
                                        </p:cTn>
                                        <p:tgtEl>
                                          <p:spTgt spid="50"/>
                                        </p:tgtEl>
                                        <p:attrNameLst>
                                          <p:attrName>style.visibility</p:attrName>
                                        </p:attrNameLst>
                                      </p:cBhvr>
                                      <p:to>
                                        <p:strVal val="visible"/>
                                      </p:to>
                                    </p:set>
                                    <p:animEffect transition="in" filter="wipe(left)">
                                      <p:cBhvr>
                                        <p:cTn id="105" dur="500"/>
                                        <p:tgtEl>
                                          <p:spTgt spid="50"/>
                                        </p:tgtEl>
                                      </p:cBhvr>
                                    </p:animEffect>
                                  </p:childTnLst>
                                </p:cTn>
                              </p:par>
                            </p:childTnLst>
                          </p:cTn>
                        </p:par>
                        <p:par>
                          <p:cTn id="106" fill="hold">
                            <p:stCondLst>
                              <p:cond delay="8750"/>
                            </p:stCondLst>
                            <p:childTnLst>
                              <p:par>
                                <p:cTn id="107" presetID="22" presetClass="entr" presetSubtype="8" fill="hold" grpId="0"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wipe(left)">
                                      <p:cBhvr>
                                        <p:cTn id="109" dur="1000"/>
                                        <p:tgtEl>
                                          <p:spTgt spid="45"/>
                                        </p:tgtEl>
                                      </p:cBhvr>
                                    </p:animEffect>
                                  </p:childTnLst>
                                </p:cTn>
                              </p:par>
                              <p:par>
                                <p:cTn id="110" presetID="22" presetClass="entr" presetSubtype="8" fill="hold" grpId="0" nodeType="withEffect">
                                  <p:stCondLst>
                                    <p:cond delay="0"/>
                                  </p:stCondLst>
                                  <p:childTnLst>
                                    <p:set>
                                      <p:cBhvr>
                                        <p:cTn id="111" dur="1" fill="hold">
                                          <p:stCondLst>
                                            <p:cond delay="0"/>
                                          </p:stCondLst>
                                        </p:cTn>
                                        <p:tgtEl>
                                          <p:spTgt spid="51"/>
                                        </p:tgtEl>
                                        <p:attrNameLst>
                                          <p:attrName>style.visibility</p:attrName>
                                        </p:attrNameLst>
                                      </p:cBhvr>
                                      <p:to>
                                        <p:strVal val="visible"/>
                                      </p:to>
                                    </p:set>
                                    <p:animEffect transition="in" filter="wipe(left)">
                                      <p:cBhvr>
                                        <p:cTn id="112" dur="1000"/>
                                        <p:tgtEl>
                                          <p:spTgt spid="51"/>
                                        </p:tgtEl>
                                      </p:cBhvr>
                                    </p:animEffect>
                                  </p:childTnLst>
                                </p:cTn>
                              </p:par>
                            </p:childTnLst>
                          </p:cTn>
                        </p:par>
                        <p:par>
                          <p:cTn id="113" fill="hold">
                            <p:stCondLst>
                              <p:cond delay="9750"/>
                            </p:stCondLst>
                            <p:childTnLst>
                              <p:par>
                                <p:cTn id="114" presetID="47" presetClass="entr" presetSubtype="0" fill="hold" grpId="0" nodeType="afterEffect">
                                  <p:stCondLst>
                                    <p:cond delay="0"/>
                                  </p:stCondLst>
                                  <p:childTnLst>
                                    <p:set>
                                      <p:cBhvr>
                                        <p:cTn id="115" dur="1" fill="hold">
                                          <p:stCondLst>
                                            <p:cond delay="0"/>
                                          </p:stCondLst>
                                        </p:cTn>
                                        <p:tgtEl>
                                          <p:spTgt spid="44"/>
                                        </p:tgtEl>
                                        <p:attrNameLst>
                                          <p:attrName>style.visibility</p:attrName>
                                        </p:attrNameLst>
                                      </p:cBhvr>
                                      <p:to>
                                        <p:strVal val="visible"/>
                                      </p:to>
                                    </p:set>
                                    <p:animEffect transition="in" filter="fade">
                                      <p:cBhvr>
                                        <p:cTn id="116" dur="1000"/>
                                        <p:tgtEl>
                                          <p:spTgt spid="44"/>
                                        </p:tgtEl>
                                      </p:cBhvr>
                                    </p:animEffect>
                                    <p:anim calcmode="lin" valueType="num">
                                      <p:cBhvr>
                                        <p:cTn id="117" dur="1000" fill="hold"/>
                                        <p:tgtEl>
                                          <p:spTgt spid="44"/>
                                        </p:tgtEl>
                                        <p:attrNameLst>
                                          <p:attrName>ppt_x</p:attrName>
                                        </p:attrNameLst>
                                      </p:cBhvr>
                                      <p:tavLst>
                                        <p:tav tm="0">
                                          <p:val>
                                            <p:strVal val="#ppt_x"/>
                                          </p:val>
                                        </p:tav>
                                        <p:tav tm="100000">
                                          <p:val>
                                            <p:strVal val="#ppt_x"/>
                                          </p:val>
                                        </p:tav>
                                      </p:tavLst>
                                    </p:anim>
                                    <p:anim calcmode="lin" valueType="num">
                                      <p:cBhvr>
                                        <p:cTn id="118" dur="1000" fill="hold"/>
                                        <p:tgtEl>
                                          <p:spTgt spid="44"/>
                                        </p:tgtEl>
                                        <p:attrNameLst>
                                          <p:attrName>ppt_y</p:attrName>
                                        </p:attrNameLst>
                                      </p:cBhvr>
                                      <p:tavLst>
                                        <p:tav tm="0">
                                          <p:val>
                                            <p:strVal val="#ppt_y-.1"/>
                                          </p:val>
                                        </p:tav>
                                        <p:tav tm="100000">
                                          <p:val>
                                            <p:strVal val="#ppt_y"/>
                                          </p:val>
                                        </p:tav>
                                      </p:tavLst>
                                    </p:anim>
                                  </p:childTnLst>
                                </p:cTn>
                              </p:par>
                              <p:par>
                                <p:cTn id="119" presetID="47" presetClass="entr" presetSubtype="0" fill="hold" grpId="0" nodeType="withEffect">
                                  <p:stCondLst>
                                    <p:cond delay="0"/>
                                  </p:stCondLst>
                                  <p:childTnLst>
                                    <p:set>
                                      <p:cBhvr>
                                        <p:cTn id="120" dur="1" fill="hold">
                                          <p:stCondLst>
                                            <p:cond delay="0"/>
                                          </p:stCondLst>
                                        </p:cTn>
                                        <p:tgtEl>
                                          <p:spTgt spid="47"/>
                                        </p:tgtEl>
                                        <p:attrNameLst>
                                          <p:attrName>style.visibility</p:attrName>
                                        </p:attrNameLst>
                                      </p:cBhvr>
                                      <p:to>
                                        <p:strVal val="visible"/>
                                      </p:to>
                                    </p:set>
                                    <p:animEffect transition="in" filter="fade">
                                      <p:cBhvr>
                                        <p:cTn id="121" dur="1000"/>
                                        <p:tgtEl>
                                          <p:spTgt spid="47"/>
                                        </p:tgtEl>
                                      </p:cBhvr>
                                    </p:animEffect>
                                    <p:anim calcmode="lin" valueType="num">
                                      <p:cBhvr>
                                        <p:cTn id="122" dur="1000" fill="hold"/>
                                        <p:tgtEl>
                                          <p:spTgt spid="47"/>
                                        </p:tgtEl>
                                        <p:attrNameLst>
                                          <p:attrName>ppt_x</p:attrName>
                                        </p:attrNameLst>
                                      </p:cBhvr>
                                      <p:tavLst>
                                        <p:tav tm="0">
                                          <p:val>
                                            <p:strVal val="#ppt_x"/>
                                          </p:val>
                                        </p:tav>
                                        <p:tav tm="100000">
                                          <p:val>
                                            <p:strVal val="#ppt_x"/>
                                          </p:val>
                                        </p:tav>
                                      </p:tavLst>
                                    </p:anim>
                                    <p:anim calcmode="lin" valueType="num">
                                      <p:cBhvr>
                                        <p:cTn id="123" dur="1000" fill="hold"/>
                                        <p:tgtEl>
                                          <p:spTgt spid="47"/>
                                        </p:tgtEl>
                                        <p:attrNameLst>
                                          <p:attrName>ppt_y</p:attrName>
                                        </p:attrNameLst>
                                      </p:cBhvr>
                                      <p:tavLst>
                                        <p:tav tm="0">
                                          <p:val>
                                            <p:strVal val="#ppt_y-.1"/>
                                          </p:val>
                                        </p:tav>
                                        <p:tav tm="100000">
                                          <p:val>
                                            <p:strVal val="#ppt_y"/>
                                          </p:val>
                                        </p:tav>
                                      </p:tavLst>
                                    </p:anim>
                                  </p:childTnLst>
                                </p:cTn>
                              </p:par>
                              <p:par>
                                <p:cTn id="124" presetID="47" presetClass="entr" presetSubtype="0" fill="hold" grpId="0" nodeType="withEffect">
                                  <p:stCondLst>
                                    <p:cond delay="0"/>
                                  </p:stCondLst>
                                  <p:childTnLst>
                                    <p:set>
                                      <p:cBhvr>
                                        <p:cTn id="125" dur="1" fill="hold">
                                          <p:stCondLst>
                                            <p:cond delay="0"/>
                                          </p:stCondLst>
                                        </p:cTn>
                                        <p:tgtEl>
                                          <p:spTgt spid="52"/>
                                        </p:tgtEl>
                                        <p:attrNameLst>
                                          <p:attrName>style.visibility</p:attrName>
                                        </p:attrNameLst>
                                      </p:cBhvr>
                                      <p:to>
                                        <p:strVal val="visible"/>
                                      </p:to>
                                    </p:set>
                                    <p:animEffect transition="in" filter="fade">
                                      <p:cBhvr>
                                        <p:cTn id="126" dur="1000"/>
                                        <p:tgtEl>
                                          <p:spTgt spid="52"/>
                                        </p:tgtEl>
                                      </p:cBhvr>
                                    </p:animEffect>
                                    <p:anim calcmode="lin" valueType="num">
                                      <p:cBhvr>
                                        <p:cTn id="127" dur="1000" fill="hold"/>
                                        <p:tgtEl>
                                          <p:spTgt spid="52"/>
                                        </p:tgtEl>
                                        <p:attrNameLst>
                                          <p:attrName>ppt_x</p:attrName>
                                        </p:attrNameLst>
                                      </p:cBhvr>
                                      <p:tavLst>
                                        <p:tav tm="0">
                                          <p:val>
                                            <p:strVal val="#ppt_x"/>
                                          </p:val>
                                        </p:tav>
                                        <p:tav tm="100000">
                                          <p:val>
                                            <p:strVal val="#ppt_x"/>
                                          </p:val>
                                        </p:tav>
                                      </p:tavLst>
                                    </p:anim>
                                    <p:anim calcmode="lin" valueType="num">
                                      <p:cBhvr>
                                        <p:cTn id="128" dur="1000" fill="hold"/>
                                        <p:tgtEl>
                                          <p:spTgt spid="52"/>
                                        </p:tgtEl>
                                        <p:attrNameLst>
                                          <p:attrName>ppt_y</p:attrName>
                                        </p:attrNameLst>
                                      </p:cBhvr>
                                      <p:tavLst>
                                        <p:tav tm="0">
                                          <p:val>
                                            <p:strVal val="#ppt_y-.1"/>
                                          </p:val>
                                        </p:tav>
                                        <p:tav tm="100000">
                                          <p:val>
                                            <p:strVal val="#ppt_y"/>
                                          </p:val>
                                        </p:tav>
                                      </p:tavLst>
                                    </p:anim>
                                  </p:childTnLst>
                                </p:cTn>
                              </p:par>
                            </p:childTnLst>
                          </p:cTn>
                        </p:par>
                        <p:par>
                          <p:cTn id="129" fill="hold">
                            <p:stCondLst>
                              <p:cond delay="10750"/>
                            </p:stCondLst>
                            <p:childTnLst>
                              <p:par>
                                <p:cTn id="130" presetID="53" presetClass="entr" presetSubtype="16" fill="hold" grpId="0" nodeType="afterEffect">
                                  <p:stCondLst>
                                    <p:cond delay="0"/>
                                  </p:stCondLst>
                                  <p:childTnLst>
                                    <p:set>
                                      <p:cBhvr>
                                        <p:cTn id="131" dur="1" fill="hold">
                                          <p:stCondLst>
                                            <p:cond delay="0"/>
                                          </p:stCondLst>
                                        </p:cTn>
                                        <p:tgtEl>
                                          <p:spTgt spid="48"/>
                                        </p:tgtEl>
                                        <p:attrNameLst>
                                          <p:attrName>style.visibility</p:attrName>
                                        </p:attrNameLst>
                                      </p:cBhvr>
                                      <p:to>
                                        <p:strVal val="visible"/>
                                      </p:to>
                                    </p:set>
                                    <p:anim calcmode="lin" valueType="num">
                                      <p:cBhvr>
                                        <p:cTn id="132" dur="1000" fill="hold"/>
                                        <p:tgtEl>
                                          <p:spTgt spid="48"/>
                                        </p:tgtEl>
                                        <p:attrNameLst>
                                          <p:attrName>ppt_w</p:attrName>
                                        </p:attrNameLst>
                                      </p:cBhvr>
                                      <p:tavLst>
                                        <p:tav tm="0">
                                          <p:val>
                                            <p:fltVal val="0"/>
                                          </p:val>
                                        </p:tav>
                                        <p:tav tm="100000">
                                          <p:val>
                                            <p:strVal val="#ppt_w"/>
                                          </p:val>
                                        </p:tav>
                                      </p:tavLst>
                                    </p:anim>
                                    <p:anim calcmode="lin" valueType="num">
                                      <p:cBhvr>
                                        <p:cTn id="133" dur="1000" fill="hold"/>
                                        <p:tgtEl>
                                          <p:spTgt spid="48"/>
                                        </p:tgtEl>
                                        <p:attrNameLst>
                                          <p:attrName>ppt_h</p:attrName>
                                        </p:attrNameLst>
                                      </p:cBhvr>
                                      <p:tavLst>
                                        <p:tav tm="0">
                                          <p:val>
                                            <p:fltVal val="0"/>
                                          </p:val>
                                        </p:tav>
                                        <p:tav tm="100000">
                                          <p:val>
                                            <p:strVal val="#ppt_h"/>
                                          </p:val>
                                        </p:tav>
                                      </p:tavLst>
                                    </p:anim>
                                    <p:animEffect transition="in" filter="fade">
                                      <p:cBhvr>
                                        <p:cTn id="134" dur="1000"/>
                                        <p:tgtEl>
                                          <p:spTgt spid="48"/>
                                        </p:tgtEl>
                                      </p:cBhvr>
                                    </p:animEffect>
                                  </p:childTnLst>
                                </p:cTn>
                              </p:par>
                              <p:par>
                                <p:cTn id="135" presetID="53" presetClass="entr" presetSubtype="16" fill="hold" grpId="0" nodeType="withEffect">
                                  <p:stCondLst>
                                    <p:cond delay="0"/>
                                  </p:stCondLst>
                                  <p:childTnLst>
                                    <p:set>
                                      <p:cBhvr>
                                        <p:cTn id="136" dur="1" fill="hold">
                                          <p:stCondLst>
                                            <p:cond delay="0"/>
                                          </p:stCondLst>
                                        </p:cTn>
                                        <p:tgtEl>
                                          <p:spTgt spid="49"/>
                                        </p:tgtEl>
                                        <p:attrNameLst>
                                          <p:attrName>style.visibility</p:attrName>
                                        </p:attrNameLst>
                                      </p:cBhvr>
                                      <p:to>
                                        <p:strVal val="visible"/>
                                      </p:to>
                                    </p:set>
                                    <p:anim calcmode="lin" valueType="num">
                                      <p:cBhvr>
                                        <p:cTn id="137" dur="1000" fill="hold"/>
                                        <p:tgtEl>
                                          <p:spTgt spid="49"/>
                                        </p:tgtEl>
                                        <p:attrNameLst>
                                          <p:attrName>ppt_w</p:attrName>
                                        </p:attrNameLst>
                                      </p:cBhvr>
                                      <p:tavLst>
                                        <p:tav tm="0">
                                          <p:val>
                                            <p:fltVal val="0"/>
                                          </p:val>
                                        </p:tav>
                                        <p:tav tm="100000">
                                          <p:val>
                                            <p:strVal val="#ppt_w"/>
                                          </p:val>
                                        </p:tav>
                                      </p:tavLst>
                                    </p:anim>
                                    <p:anim calcmode="lin" valueType="num">
                                      <p:cBhvr>
                                        <p:cTn id="138" dur="1000" fill="hold"/>
                                        <p:tgtEl>
                                          <p:spTgt spid="49"/>
                                        </p:tgtEl>
                                        <p:attrNameLst>
                                          <p:attrName>ppt_h</p:attrName>
                                        </p:attrNameLst>
                                      </p:cBhvr>
                                      <p:tavLst>
                                        <p:tav tm="0">
                                          <p:val>
                                            <p:fltVal val="0"/>
                                          </p:val>
                                        </p:tav>
                                        <p:tav tm="100000">
                                          <p:val>
                                            <p:strVal val="#ppt_h"/>
                                          </p:val>
                                        </p:tav>
                                      </p:tavLst>
                                    </p:anim>
                                    <p:animEffect transition="in" filter="fade">
                                      <p:cBhvr>
                                        <p:cTn id="139" dur="1000"/>
                                        <p:tgtEl>
                                          <p:spTgt spid="49"/>
                                        </p:tgtEl>
                                      </p:cBhvr>
                                    </p:animEffect>
                                  </p:childTnLst>
                                </p:cTn>
                              </p:par>
                              <p:par>
                                <p:cTn id="140" presetID="53" presetClass="entr" presetSubtype="16" fill="hold" nodeType="withEffect">
                                  <p:stCondLst>
                                    <p:cond delay="0"/>
                                  </p:stCondLst>
                                  <p:childTnLst>
                                    <p:set>
                                      <p:cBhvr>
                                        <p:cTn id="141" dur="1" fill="hold">
                                          <p:stCondLst>
                                            <p:cond delay="0"/>
                                          </p:stCondLst>
                                        </p:cTn>
                                        <p:tgtEl>
                                          <p:spTgt spid="28"/>
                                        </p:tgtEl>
                                        <p:attrNameLst>
                                          <p:attrName>style.visibility</p:attrName>
                                        </p:attrNameLst>
                                      </p:cBhvr>
                                      <p:to>
                                        <p:strVal val="visible"/>
                                      </p:to>
                                    </p:set>
                                    <p:anim calcmode="lin" valueType="num">
                                      <p:cBhvr>
                                        <p:cTn id="142" dur="1000" fill="hold"/>
                                        <p:tgtEl>
                                          <p:spTgt spid="28"/>
                                        </p:tgtEl>
                                        <p:attrNameLst>
                                          <p:attrName>ppt_w</p:attrName>
                                        </p:attrNameLst>
                                      </p:cBhvr>
                                      <p:tavLst>
                                        <p:tav tm="0">
                                          <p:val>
                                            <p:fltVal val="0"/>
                                          </p:val>
                                        </p:tav>
                                        <p:tav tm="100000">
                                          <p:val>
                                            <p:strVal val="#ppt_w"/>
                                          </p:val>
                                        </p:tav>
                                      </p:tavLst>
                                    </p:anim>
                                    <p:anim calcmode="lin" valueType="num">
                                      <p:cBhvr>
                                        <p:cTn id="143" dur="1000" fill="hold"/>
                                        <p:tgtEl>
                                          <p:spTgt spid="28"/>
                                        </p:tgtEl>
                                        <p:attrNameLst>
                                          <p:attrName>ppt_h</p:attrName>
                                        </p:attrNameLst>
                                      </p:cBhvr>
                                      <p:tavLst>
                                        <p:tav tm="0">
                                          <p:val>
                                            <p:fltVal val="0"/>
                                          </p:val>
                                        </p:tav>
                                        <p:tav tm="100000">
                                          <p:val>
                                            <p:strVal val="#ppt_h"/>
                                          </p:val>
                                        </p:tav>
                                      </p:tavLst>
                                    </p:anim>
                                    <p:animEffect transition="in" filter="fade">
                                      <p:cBhvr>
                                        <p:cTn id="144" dur="1000"/>
                                        <p:tgtEl>
                                          <p:spTgt spid="28"/>
                                        </p:tgtEl>
                                      </p:cBhvr>
                                    </p:animEffect>
                                  </p:childTnLst>
                                </p:cTn>
                              </p:par>
                            </p:childTnLst>
                          </p:cTn>
                        </p:par>
                        <p:par>
                          <p:cTn id="145" fill="hold">
                            <p:stCondLst>
                              <p:cond delay="11750"/>
                            </p:stCondLst>
                            <p:childTnLst>
                              <p:par>
                                <p:cTn id="146" presetID="22" presetClass="entr" presetSubtype="8" fill="hold" grpId="0" nodeType="afterEffect">
                                  <p:stCondLst>
                                    <p:cond delay="500"/>
                                  </p:stCondLst>
                                  <p:childTnLst>
                                    <p:set>
                                      <p:cBhvr>
                                        <p:cTn id="147" dur="1" fill="hold">
                                          <p:stCondLst>
                                            <p:cond delay="0"/>
                                          </p:stCondLst>
                                        </p:cTn>
                                        <p:tgtEl>
                                          <p:spTgt spid="56"/>
                                        </p:tgtEl>
                                        <p:attrNameLst>
                                          <p:attrName>style.visibility</p:attrName>
                                        </p:attrNameLst>
                                      </p:cBhvr>
                                      <p:to>
                                        <p:strVal val="visible"/>
                                      </p:to>
                                    </p:set>
                                    <p:animEffect transition="in" filter="wipe(left)">
                                      <p:cBhvr>
                                        <p:cTn id="148" dur="500"/>
                                        <p:tgtEl>
                                          <p:spTgt spid="56"/>
                                        </p:tgtEl>
                                      </p:cBhvr>
                                    </p:animEffect>
                                  </p:childTnLst>
                                </p:cTn>
                              </p:par>
                              <p:par>
                                <p:cTn id="149" presetID="22" presetClass="entr" presetSubtype="8" fill="hold" grpId="0" nodeType="withEffect">
                                  <p:stCondLst>
                                    <p:cond delay="500"/>
                                  </p:stCondLst>
                                  <p:childTnLst>
                                    <p:set>
                                      <p:cBhvr>
                                        <p:cTn id="150" dur="1" fill="hold">
                                          <p:stCondLst>
                                            <p:cond delay="0"/>
                                          </p:stCondLst>
                                        </p:cTn>
                                        <p:tgtEl>
                                          <p:spTgt spid="62"/>
                                        </p:tgtEl>
                                        <p:attrNameLst>
                                          <p:attrName>style.visibility</p:attrName>
                                        </p:attrNameLst>
                                      </p:cBhvr>
                                      <p:to>
                                        <p:strVal val="visible"/>
                                      </p:to>
                                    </p:set>
                                    <p:animEffect transition="in" filter="wipe(left)">
                                      <p:cBhvr>
                                        <p:cTn id="151" dur="500"/>
                                        <p:tgtEl>
                                          <p:spTgt spid="62"/>
                                        </p:tgtEl>
                                      </p:cBhvr>
                                    </p:animEffect>
                                  </p:childTnLst>
                                </p:cTn>
                              </p:par>
                            </p:childTnLst>
                          </p:cTn>
                        </p:par>
                        <p:par>
                          <p:cTn id="152" fill="hold">
                            <p:stCondLst>
                              <p:cond delay="12750"/>
                            </p:stCondLst>
                            <p:childTnLst>
                              <p:par>
                                <p:cTn id="153" presetID="22" presetClass="entr" presetSubtype="8" fill="hold" grpId="0" nodeType="afterEffect">
                                  <p:stCondLst>
                                    <p:cond delay="0"/>
                                  </p:stCondLst>
                                  <p:childTnLst>
                                    <p:set>
                                      <p:cBhvr>
                                        <p:cTn id="154" dur="1" fill="hold">
                                          <p:stCondLst>
                                            <p:cond delay="0"/>
                                          </p:stCondLst>
                                        </p:cTn>
                                        <p:tgtEl>
                                          <p:spTgt spid="55"/>
                                        </p:tgtEl>
                                        <p:attrNameLst>
                                          <p:attrName>style.visibility</p:attrName>
                                        </p:attrNameLst>
                                      </p:cBhvr>
                                      <p:to>
                                        <p:strVal val="visible"/>
                                      </p:to>
                                    </p:set>
                                    <p:animEffect transition="in" filter="wipe(left)">
                                      <p:cBhvr>
                                        <p:cTn id="155" dur="1000"/>
                                        <p:tgtEl>
                                          <p:spTgt spid="55"/>
                                        </p:tgtEl>
                                      </p:cBhvr>
                                    </p:animEffect>
                                  </p:childTnLst>
                                </p:cTn>
                              </p:par>
                              <p:par>
                                <p:cTn id="156" presetID="22" presetClass="entr" presetSubtype="8" fill="hold" grpId="0" nodeType="withEffect">
                                  <p:stCondLst>
                                    <p:cond delay="0"/>
                                  </p:stCondLst>
                                  <p:childTnLst>
                                    <p:set>
                                      <p:cBhvr>
                                        <p:cTn id="157" dur="1" fill="hold">
                                          <p:stCondLst>
                                            <p:cond delay="0"/>
                                          </p:stCondLst>
                                        </p:cTn>
                                        <p:tgtEl>
                                          <p:spTgt spid="63"/>
                                        </p:tgtEl>
                                        <p:attrNameLst>
                                          <p:attrName>style.visibility</p:attrName>
                                        </p:attrNameLst>
                                      </p:cBhvr>
                                      <p:to>
                                        <p:strVal val="visible"/>
                                      </p:to>
                                    </p:set>
                                    <p:animEffect transition="in" filter="wipe(left)">
                                      <p:cBhvr>
                                        <p:cTn id="158" dur="1000"/>
                                        <p:tgtEl>
                                          <p:spTgt spid="63"/>
                                        </p:tgtEl>
                                      </p:cBhvr>
                                    </p:animEffect>
                                  </p:childTnLst>
                                </p:cTn>
                              </p:par>
                            </p:childTnLst>
                          </p:cTn>
                        </p:par>
                        <p:par>
                          <p:cTn id="159" fill="hold">
                            <p:stCondLst>
                              <p:cond delay="13750"/>
                            </p:stCondLst>
                            <p:childTnLst>
                              <p:par>
                                <p:cTn id="160" presetID="47" presetClass="entr" presetSubtype="0" fill="hold" grpId="0" nodeType="afterEffect">
                                  <p:stCondLst>
                                    <p:cond delay="0"/>
                                  </p:stCondLst>
                                  <p:childTnLst>
                                    <p:set>
                                      <p:cBhvr>
                                        <p:cTn id="161" dur="1" fill="hold">
                                          <p:stCondLst>
                                            <p:cond delay="0"/>
                                          </p:stCondLst>
                                        </p:cTn>
                                        <p:tgtEl>
                                          <p:spTgt spid="54"/>
                                        </p:tgtEl>
                                        <p:attrNameLst>
                                          <p:attrName>style.visibility</p:attrName>
                                        </p:attrNameLst>
                                      </p:cBhvr>
                                      <p:to>
                                        <p:strVal val="visible"/>
                                      </p:to>
                                    </p:set>
                                    <p:animEffect transition="in" filter="fade">
                                      <p:cBhvr>
                                        <p:cTn id="162" dur="1000"/>
                                        <p:tgtEl>
                                          <p:spTgt spid="54"/>
                                        </p:tgtEl>
                                      </p:cBhvr>
                                    </p:animEffect>
                                    <p:anim calcmode="lin" valueType="num">
                                      <p:cBhvr>
                                        <p:cTn id="163" dur="1000" fill="hold"/>
                                        <p:tgtEl>
                                          <p:spTgt spid="54"/>
                                        </p:tgtEl>
                                        <p:attrNameLst>
                                          <p:attrName>ppt_x</p:attrName>
                                        </p:attrNameLst>
                                      </p:cBhvr>
                                      <p:tavLst>
                                        <p:tav tm="0">
                                          <p:val>
                                            <p:strVal val="#ppt_x"/>
                                          </p:val>
                                        </p:tav>
                                        <p:tav tm="100000">
                                          <p:val>
                                            <p:strVal val="#ppt_x"/>
                                          </p:val>
                                        </p:tav>
                                      </p:tavLst>
                                    </p:anim>
                                    <p:anim calcmode="lin" valueType="num">
                                      <p:cBhvr>
                                        <p:cTn id="164" dur="1000" fill="hold"/>
                                        <p:tgtEl>
                                          <p:spTgt spid="54"/>
                                        </p:tgtEl>
                                        <p:attrNameLst>
                                          <p:attrName>ppt_y</p:attrName>
                                        </p:attrNameLst>
                                      </p:cBhvr>
                                      <p:tavLst>
                                        <p:tav tm="0">
                                          <p:val>
                                            <p:strVal val="#ppt_y-.1"/>
                                          </p:val>
                                        </p:tav>
                                        <p:tav tm="100000">
                                          <p:val>
                                            <p:strVal val="#ppt_y"/>
                                          </p:val>
                                        </p:tav>
                                      </p:tavLst>
                                    </p:anim>
                                  </p:childTnLst>
                                </p:cTn>
                              </p:par>
                              <p:par>
                                <p:cTn id="165" presetID="47" presetClass="entr" presetSubtype="0" fill="hold" grpId="0" nodeType="withEffect">
                                  <p:stCondLst>
                                    <p:cond delay="0"/>
                                  </p:stCondLst>
                                  <p:childTnLst>
                                    <p:set>
                                      <p:cBhvr>
                                        <p:cTn id="166" dur="1" fill="hold">
                                          <p:stCondLst>
                                            <p:cond delay="0"/>
                                          </p:stCondLst>
                                        </p:cTn>
                                        <p:tgtEl>
                                          <p:spTgt spid="57"/>
                                        </p:tgtEl>
                                        <p:attrNameLst>
                                          <p:attrName>style.visibility</p:attrName>
                                        </p:attrNameLst>
                                      </p:cBhvr>
                                      <p:to>
                                        <p:strVal val="visible"/>
                                      </p:to>
                                    </p:set>
                                    <p:animEffect transition="in" filter="fade">
                                      <p:cBhvr>
                                        <p:cTn id="167" dur="1000"/>
                                        <p:tgtEl>
                                          <p:spTgt spid="57"/>
                                        </p:tgtEl>
                                      </p:cBhvr>
                                    </p:animEffect>
                                    <p:anim calcmode="lin" valueType="num">
                                      <p:cBhvr>
                                        <p:cTn id="168" dur="1000" fill="hold"/>
                                        <p:tgtEl>
                                          <p:spTgt spid="57"/>
                                        </p:tgtEl>
                                        <p:attrNameLst>
                                          <p:attrName>ppt_x</p:attrName>
                                        </p:attrNameLst>
                                      </p:cBhvr>
                                      <p:tavLst>
                                        <p:tav tm="0">
                                          <p:val>
                                            <p:strVal val="#ppt_x"/>
                                          </p:val>
                                        </p:tav>
                                        <p:tav tm="100000">
                                          <p:val>
                                            <p:strVal val="#ppt_x"/>
                                          </p:val>
                                        </p:tav>
                                      </p:tavLst>
                                    </p:anim>
                                    <p:anim calcmode="lin" valueType="num">
                                      <p:cBhvr>
                                        <p:cTn id="169" dur="1000" fill="hold"/>
                                        <p:tgtEl>
                                          <p:spTgt spid="57"/>
                                        </p:tgtEl>
                                        <p:attrNameLst>
                                          <p:attrName>ppt_y</p:attrName>
                                        </p:attrNameLst>
                                      </p:cBhvr>
                                      <p:tavLst>
                                        <p:tav tm="0">
                                          <p:val>
                                            <p:strVal val="#ppt_y-.1"/>
                                          </p:val>
                                        </p:tav>
                                        <p:tav tm="100000">
                                          <p:val>
                                            <p:strVal val="#ppt_y"/>
                                          </p:val>
                                        </p:tav>
                                      </p:tavLst>
                                    </p:anim>
                                  </p:childTnLst>
                                </p:cTn>
                              </p:par>
                              <p:par>
                                <p:cTn id="170" presetID="47" presetClass="entr" presetSubtype="0" fill="hold" grpId="0" nodeType="withEffect">
                                  <p:stCondLst>
                                    <p:cond delay="0"/>
                                  </p:stCondLst>
                                  <p:childTnLst>
                                    <p:set>
                                      <p:cBhvr>
                                        <p:cTn id="171" dur="1" fill="hold">
                                          <p:stCondLst>
                                            <p:cond delay="0"/>
                                          </p:stCondLst>
                                        </p:cTn>
                                        <p:tgtEl>
                                          <p:spTgt spid="64"/>
                                        </p:tgtEl>
                                        <p:attrNameLst>
                                          <p:attrName>style.visibility</p:attrName>
                                        </p:attrNameLst>
                                      </p:cBhvr>
                                      <p:to>
                                        <p:strVal val="visible"/>
                                      </p:to>
                                    </p:set>
                                    <p:animEffect transition="in" filter="fade">
                                      <p:cBhvr>
                                        <p:cTn id="172" dur="1000"/>
                                        <p:tgtEl>
                                          <p:spTgt spid="64"/>
                                        </p:tgtEl>
                                      </p:cBhvr>
                                    </p:animEffect>
                                    <p:anim calcmode="lin" valueType="num">
                                      <p:cBhvr>
                                        <p:cTn id="173" dur="1000" fill="hold"/>
                                        <p:tgtEl>
                                          <p:spTgt spid="64"/>
                                        </p:tgtEl>
                                        <p:attrNameLst>
                                          <p:attrName>ppt_x</p:attrName>
                                        </p:attrNameLst>
                                      </p:cBhvr>
                                      <p:tavLst>
                                        <p:tav tm="0">
                                          <p:val>
                                            <p:strVal val="#ppt_x"/>
                                          </p:val>
                                        </p:tav>
                                        <p:tav tm="100000">
                                          <p:val>
                                            <p:strVal val="#ppt_x"/>
                                          </p:val>
                                        </p:tav>
                                      </p:tavLst>
                                    </p:anim>
                                    <p:anim calcmode="lin" valueType="num">
                                      <p:cBhvr>
                                        <p:cTn id="174" dur="1000" fill="hold"/>
                                        <p:tgtEl>
                                          <p:spTgt spid="64"/>
                                        </p:tgtEl>
                                        <p:attrNameLst>
                                          <p:attrName>ppt_y</p:attrName>
                                        </p:attrNameLst>
                                      </p:cBhvr>
                                      <p:tavLst>
                                        <p:tav tm="0">
                                          <p:val>
                                            <p:strVal val="#ppt_y-.1"/>
                                          </p:val>
                                        </p:tav>
                                        <p:tav tm="100000">
                                          <p:val>
                                            <p:strVal val="#ppt_y"/>
                                          </p:val>
                                        </p:tav>
                                      </p:tavLst>
                                    </p:anim>
                                  </p:childTnLst>
                                </p:cTn>
                              </p:par>
                            </p:childTnLst>
                          </p:cTn>
                        </p:par>
                        <p:par>
                          <p:cTn id="175" fill="hold">
                            <p:stCondLst>
                              <p:cond delay="14750"/>
                            </p:stCondLst>
                            <p:childTnLst>
                              <p:par>
                                <p:cTn id="176" presetID="53" presetClass="entr" presetSubtype="16" fill="hold" grpId="0" nodeType="afterEffect">
                                  <p:stCondLst>
                                    <p:cond delay="0"/>
                                  </p:stCondLst>
                                  <p:childTnLst>
                                    <p:set>
                                      <p:cBhvr>
                                        <p:cTn id="177" dur="1" fill="hold">
                                          <p:stCondLst>
                                            <p:cond delay="0"/>
                                          </p:stCondLst>
                                        </p:cTn>
                                        <p:tgtEl>
                                          <p:spTgt spid="58"/>
                                        </p:tgtEl>
                                        <p:attrNameLst>
                                          <p:attrName>style.visibility</p:attrName>
                                        </p:attrNameLst>
                                      </p:cBhvr>
                                      <p:to>
                                        <p:strVal val="visible"/>
                                      </p:to>
                                    </p:set>
                                    <p:anim calcmode="lin" valueType="num">
                                      <p:cBhvr>
                                        <p:cTn id="178" dur="1000" fill="hold"/>
                                        <p:tgtEl>
                                          <p:spTgt spid="58"/>
                                        </p:tgtEl>
                                        <p:attrNameLst>
                                          <p:attrName>ppt_w</p:attrName>
                                        </p:attrNameLst>
                                      </p:cBhvr>
                                      <p:tavLst>
                                        <p:tav tm="0">
                                          <p:val>
                                            <p:fltVal val="0"/>
                                          </p:val>
                                        </p:tav>
                                        <p:tav tm="100000">
                                          <p:val>
                                            <p:strVal val="#ppt_w"/>
                                          </p:val>
                                        </p:tav>
                                      </p:tavLst>
                                    </p:anim>
                                    <p:anim calcmode="lin" valueType="num">
                                      <p:cBhvr>
                                        <p:cTn id="179" dur="1000" fill="hold"/>
                                        <p:tgtEl>
                                          <p:spTgt spid="58"/>
                                        </p:tgtEl>
                                        <p:attrNameLst>
                                          <p:attrName>ppt_h</p:attrName>
                                        </p:attrNameLst>
                                      </p:cBhvr>
                                      <p:tavLst>
                                        <p:tav tm="0">
                                          <p:val>
                                            <p:fltVal val="0"/>
                                          </p:val>
                                        </p:tav>
                                        <p:tav tm="100000">
                                          <p:val>
                                            <p:strVal val="#ppt_h"/>
                                          </p:val>
                                        </p:tav>
                                      </p:tavLst>
                                    </p:anim>
                                    <p:animEffect transition="in" filter="fade">
                                      <p:cBhvr>
                                        <p:cTn id="180" dur="1000"/>
                                        <p:tgtEl>
                                          <p:spTgt spid="58"/>
                                        </p:tgtEl>
                                      </p:cBhvr>
                                    </p:animEffect>
                                  </p:childTnLst>
                                </p:cTn>
                              </p:par>
                              <p:par>
                                <p:cTn id="181" presetID="53" presetClass="entr" presetSubtype="16" fill="hold" grpId="0" nodeType="withEffect">
                                  <p:stCondLst>
                                    <p:cond delay="0"/>
                                  </p:stCondLst>
                                  <p:childTnLst>
                                    <p:set>
                                      <p:cBhvr>
                                        <p:cTn id="182" dur="1" fill="hold">
                                          <p:stCondLst>
                                            <p:cond delay="0"/>
                                          </p:stCondLst>
                                        </p:cTn>
                                        <p:tgtEl>
                                          <p:spTgt spid="61"/>
                                        </p:tgtEl>
                                        <p:attrNameLst>
                                          <p:attrName>style.visibility</p:attrName>
                                        </p:attrNameLst>
                                      </p:cBhvr>
                                      <p:to>
                                        <p:strVal val="visible"/>
                                      </p:to>
                                    </p:set>
                                    <p:anim calcmode="lin" valueType="num">
                                      <p:cBhvr>
                                        <p:cTn id="183" dur="1000" fill="hold"/>
                                        <p:tgtEl>
                                          <p:spTgt spid="61"/>
                                        </p:tgtEl>
                                        <p:attrNameLst>
                                          <p:attrName>ppt_w</p:attrName>
                                        </p:attrNameLst>
                                      </p:cBhvr>
                                      <p:tavLst>
                                        <p:tav tm="0">
                                          <p:val>
                                            <p:fltVal val="0"/>
                                          </p:val>
                                        </p:tav>
                                        <p:tav tm="100000">
                                          <p:val>
                                            <p:strVal val="#ppt_w"/>
                                          </p:val>
                                        </p:tav>
                                      </p:tavLst>
                                    </p:anim>
                                    <p:anim calcmode="lin" valueType="num">
                                      <p:cBhvr>
                                        <p:cTn id="184" dur="1000" fill="hold"/>
                                        <p:tgtEl>
                                          <p:spTgt spid="61"/>
                                        </p:tgtEl>
                                        <p:attrNameLst>
                                          <p:attrName>ppt_h</p:attrName>
                                        </p:attrNameLst>
                                      </p:cBhvr>
                                      <p:tavLst>
                                        <p:tav tm="0">
                                          <p:val>
                                            <p:fltVal val="0"/>
                                          </p:val>
                                        </p:tav>
                                        <p:tav tm="100000">
                                          <p:val>
                                            <p:strVal val="#ppt_h"/>
                                          </p:val>
                                        </p:tav>
                                      </p:tavLst>
                                    </p:anim>
                                    <p:animEffect transition="in" filter="fade">
                                      <p:cBhvr>
                                        <p:cTn id="185" dur="1000"/>
                                        <p:tgtEl>
                                          <p:spTgt spid="61"/>
                                        </p:tgtEl>
                                      </p:cBhvr>
                                    </p:animEffect>
                                  </p:childTnLst>
                                </p:cTn>
                              </p:par>
                              <p:par>
                                <p:cTn id="186" presetID="53" presetClass="entr" presetSubtype="16" fill="hold" nodeType="withEffect">
                                  <p:stCondLst>
                                    <p:cond delay="0"/>
                                  </p:stCondLst>
                                  <p:childTnLst>
                                    <p:set>
                                      <p:cBhvr>
                                        <p:cTn id="187" dur="1" fill="hold">
                                          <p:stCondLst>
                                            <p:cond delay="0"/>
                                          </p:stCondLst>
                                        </p:cTn>
                                        <p:tgtEl>
                                          <p:spTgt spid="17"/>
                                        </p:tgtEl>
                                        <p:attrNameLst>
                                          <p:attrName>style.visibility</p:attrName>
                                        </p:attrNameLst>
                                      </p:cBhvr>
                                      <p:to>
                                        <p:strVal val="visible"/>
                                      </p:to>
                                    </p:set>
                                    <p:anim calcmode="lin" valueType="num">
                                      <p:cBhvr>
                                        <p:cTn id="188" dur="1000" fill="hold"/>
                                        <p:tgtEl>
                                          <p:spTgt spid="17"/>
                                        </p:tgtEl>
                                        <p:attrNameLst>
                                          <p:attrName>ppt_w</p:attrName>
                                        </p:attrNameLst>
                                      </p:cBhvr>
                                      <p:tavLst>
                                        <p:tav tm="0">
                                          <p:val>
                                            <p:fltVal val="0"/>
                                          </p:val>
                                        </p:tav>
                                        <p:tav tm="100000">
                                          <p:val>
                                            <p:strVal val="#ppt_w"/>
                                          </p:val>
                                        </p:tav>
                                      </p:tavLst>
                                    </p:anim>
                                    <p:anim calcmode="lin" valueType="num">
                                      <p:cBhvr>
                                        <p:cTn id="189" dur="1000" fill="hold"/>
                                        <p:tgtEl>
                                          <p:spTgt spid="17"/>
                                        </p:tgtEl>
                                        <p:attrNameLst>
                                          <p:attrName>ppt_h</p:attrName>
                                        </p:attrNameLst>
                                      </p:cBhvr>
                                      <p:tavLst>
                                        <p:tav tm="0">
                                          <p:val>
                                            <p:fltVal val="0"/>
                                          </p:val>
                                        </p:tav>
                                        <p:tav tm="100000">
                                          <p:val>
                                            <p:strVal val="#ppt_h"/>
                                          </p:val>
                                        </p:tav>
                                      </p:tavLst>
                                    </p:anim>
                                    <p:animEffect transition="in" filter="fade">
                                      <p:cBhvr>
                                        <p:cTn id="190" dur="1000"/>
                                        <p:tgtEl>
                                          <p:spTgt spid="17"/>
                                        </p:tgtEl>
                                      </p:cBhvr>
                                    </p:animEffect>
                                  </p:childTnLst>
                                </p:cTn>
                              </p:par>
                            </p:childTnLst>
                          </p:cTn>
                        </p:par>
                        <p:par>
                          <p:cTn id="191" fill="hold">
                            <p:stCondLst>
                              <p:cond delay="15750"/>
                            </p:stCondLst>
                            <p:childTnLst>
                              <p:par>
                                <p:cTn id="192" presetID="22" presetClass="entr" presetSubtype="8" fill="hold" grpId="0" nodeType="afterEffect">
                                  <p:stCondLst>
                                    <p:cond delay="500"/>
                                  </p:stCondLst>
                                  <p:childTnLst>
                                    <p:set>
                                      <p:cBhvr>
                                        <p:cTn id="193" dur="1" fill="hold">
                                          <p:stCondLst>
                                            <p:cond delay="0"/>
                                          </p:stCondLst>
                                        </p:cTn>
                                        <p:tgtEl>
                                          <p:spTgt spid="68"/>
                                        </p:tgtEl>
                                        <p:attrNameLst>
                                          <p:attrName>style.visibility</p:attrName>
                                        </p:attrNameLst>
                                      </p:cBhvr>
                                      <p:to>
                                        <p:strVal val="visible"/>
                                      </p:to>
                                    </p:set>
                                    <p:animEffect transition="in" filter="wipe(left)">
                                      <p:cBhvr>
                                        <p:cTn id="194" dur="500"/>
                                        <p:tgtEl>
                                          <p:spTgt spid="68"/>
                                        </p:tgtEl>
                                      </p:cBhvr>
                                    </p:animEffect>
                                  </p:childTnLst>
                                </p:cTn>
                              </p:par>
                              <p:par>
                                <p:cTn id="195" presetID="22" presetClass="entr" presetSubtype="8" fill="hold" grpId="0" nodeType="withEffect">
                                  <p:stCondLst>
                                    <p:cond delay="500"/>
                                  </p:stCondLst>
                                  <p:childTnLst>
                                    <p:set>
                                      <p:cBhvr>
                                        <p:cTn id="196" dur="1" fill="hold">
                                          <p:stCondLst>
                                            <p:cond delay="0"/>
                                          </p:stCondLst>
                                        </p:cTn>
                                        <p:tgtEl>
                                          <p:spTgt spid="72"/>
                                        </p:tgtEl>
                                        <p:attrNameLst>
                                          <p:attrName>style.visibility</p:attrName>
                                        </p:attrNameLst>
                                      </p:cBhvr>
                                      <p:to>
                                        <p:strVal val="visible"/>
                                      </p:to>
                                    </p:set>
                                    <p:animEffect transition="in" filter="wipe(left)">
                                      <p:cBhvr>
                                        <p:cTn id="197" dur="500"/>
                                        <p:tgtEl>
                                          <p:spTgt spid="72"/>
                                        </p:tgtEl>
                                      </p:cBhvr>
                                    </p:animEffect>
                                  </p:childTnLst>
                                </p:cTn>
                              </p:par>
                            </p:childTnLst>
                          </p:cTn>
                        </p:par>
                        <p:par>
                          <p:cTn id="198" fill="hold">
                            <p:stCondLst>
                              <p:cond delay="16750"/>
                            </p:stCondLst>
                            <p:childTnLst>
                              <p:par>
                                <p:cTn id="199" presetID="22" presetClass="entr" presetSubtype="8" fill="hold" grpId="0" nodeType="afterEffect">
                                  <p:stCondLst>
                                    <p:cond delay="0"/>
                                  </p:stCondLst>
                                  <p:childTnLst>
                                    <p:set>
                                      <p:cBhvr>
                                        <p:cTn id="200" dur="1" fill="hold">
                                          <p:stCondLst>
                                            <p:cond delay="0"/>
                                          </p:stCondLst>
                                        </p:cTn>
                                        <p:tgtEl>
                                          <p:spTgt spid="67"/>
                                        </p:tgtEl>
                                        <p:attrNameLst>
                                          <p:attrName>style.visibility</p:attrName>
                                        </p:attrNameLst>
                                      </p:cBhvr>
                                      <p:to>
                                        <p:strVal val="visible"/>
                                      </p:to>
                                    </p:set>
                                    <p:animEffect transition="in" filter="wipe(left)">
                                      <p:cBhvr>
                                        <p:cTn id="201" dur="1000"/>
                                        <p:tgtEl>
                                          <p:spTgt spid="67"/>
                                        </p:tgtEl>
                                      </p:cBhvr>
                                    </p:animEffect>
                                  </p:childTnLst>
                                </p:cTn>
                              </p:par>
                              <p:par>
                                <p:cTn id="202" presetID="22" presetClass="entr" presetSubtype="8" fill="hold" grpId="0" nodeType="withEffect">
                                  <p:stCondLst>
                                    <p:cond delay="0"/>
                                  </p:stCondLst>
                                  <p:childTnLst>
                                    <p:set>
                                      <p:cBhvr>
                                        <p:cTn id="203" dur="1" fill="hold">
                                          <p:stCondLst>
                                            <p:cond delay="0"/>
                                          </p:stCondLst>
                                        </p:cTn>
                                        <p:tgtEl>
                                          <p:spTgt spid="73"/>
                                        </p:tgtEl>
                                        <p:attrNameLst>
                                          <p:attrName>style.visibility</p:attrName>
                                        </p:attrNameLst>
                                      </p:cBhvr>
                                      <p:to>
                                        <p:strVal val="visible"/>
                                      </p:to>
                                    </p:set>
                                    <p:animEffect transition="in" filter="wipe(left)">
                                      <p:cBhvr>
                                        <p:cTn id="204" dur="1000"/>
                                        <p:tgtEl>
                                          <p:spTgt spid="73"/>
                                        </p:tgtEl>
                                      </p:cBhvr>
                                    </p:animEffect>
                                  </p:childTnLst>
                                </p:cTn>
                              </p:par>
                            </p:childTnLst>
                          </p:cTn>
                        </p:par>
                        <p:par>
                          <p:cTn id="205" fill="hold">
                            <p:stCondLst>
                              <p:cond delay="17750"/>
                            </p:stCondLst>
                            <p:childTnLst>
                              <p:par>
                                <p:cTn id="206" presetID="47" presetClass="entr" presetSubtype="0" fill="hold" grpId="0" nodeType="afterEffect">
                                  <p:stCondLst>
                                    <p:cond delay="0"/>
                                  </p:stCondLst>
                                  <p:childTnLst>
                                    <p:set>
                                      <p:cBhvr>
                                        <p:cTn id="207" dur="1" fill="hold">
                                          <p:stCondLst>
                                            <p:cond delay="0"/>
                                          </p:stCondLst>
                                        </p:cTn>
                                        <p:tgtEl>
                                          <p:spTgt spid="66"/>
                                        </p:tgtEl>
                                        <p:attrNameLst>
                                          <p:attrName>style.visibility</p:attrName>
                                        </p:attrNameLst>
                                      </p:cBhvr>
                                      <p:to>
                                        <p:strVal val="visible"/>
                                      </p:to>
                                    </p:set>
                                    <p:animEffect transition="in" filter="fade">
                                      <p:cBhvr>
                                        <p:cTn id="208" dur="1000"/>
                                        <p:tgtEl>
                                          <p:spTgt spid="66"/>
                                        </p:tgtEl>
                                      </p:cBhvr>
                                    </p:animEffect>
                                    <p:anim calcmode="lin" valueType="num">
                                      <p:cBhvr>
                                        <p:cTn id="209" dur="1000" fill="hold"/>
                                        <p:tgtEl>
                                          <p:spTgt spid="66"/>
                                        </p:tgtEl>
                                        <p:attrNameLst>
                                          <p:attrName>ppt_x</p:attrName>
                                        </p:attrNameLst>
                                      </p:cBhvr>
                                      <p:tavLst>
                                        <p:tav tm="0">
                                          <p:val>
                                            <p:strVal val="#ppt_x"/>
                                          </p:val>
                                        </p:tav>
                                        <p:tav tm="100000">
                                          <p:val>
                                            <p:strVal val="#ppt_x"/>
                                          </p:val>
                                        </p:tav>
                                      </p:tavLst>
                                    </p:anim>
                                    <p:anim calcmode="lin" valueType="num">
                                      <p:cBhvr>
                                        <p:cTn id="210" dur="1000" fill="hold"/>
                                        <p:tgtEl>
                                          <p:spTgt spid="66"/>
                                        </p:tgtEl>
                                        <p:attrNameLst>
                                          <p:attrName>ppt_y</p:attrName>
                                        </p:attrNameLst>
                                      </p:cBhvr>
                                      <p:tavLst>
                                        <p:tav tm="0">
                                          <p:val>
                                            <p:strVal val="#ppt_y-.1"/>
                                          </p:val>
                                        </p:tav>
                                        <p:tav tm="100000">
                                          <p:val>
                                            <p:strVal val="#ppt_y"/>
                                          </p:val>
                                        </p:tav>
                                      </p:tavLst>
                                    </p:anim>
                                  </p:childTnLst>
                                </p:cTn>
                              </p:par>
                              <p:par>
                                <p:cTn id="211" presetID="47" presetClass="entr" presetSubtype="0" fill="hold" grpId="0" nodeType="withEffect">
                                  <p:stCondLst>
                                    <p:cond delay="0"/>
                                  </p:stCondLst>
                                  <p:childTnLst>
                                    <p:set>
                                      <p:cBhvr>
                                        <p:cTn id="212" dur="1" fill="hold">
                                          <p:stCondLst>
                                            <p:cond delay="0"/>
                                          </p:stCondLst>
                                        </p:cTn>
                                        <p:tgtEl>
                                          <p:spTgt spid="69"/>
                                        </p:tgtEl>
                                        <p:attrNameLst>
                                          <p:attrName>style.visibility</p:attrName>
                                        </p:attrNameLst>
                                      </p:cBhvr>
                                      <p:to>
                                        <p:strVal val="visible"/>
                                      </p:to>
                                    </p:set>
                                    <p:animEffect transition="in" filter="fade">
                                      <p:cBhvr>
                                        <p:cTn id="213" dur="1000"/>
                                        <p:tgtEl>
                                          <p:spTgt spid="69"/>
                                        </p:tgtEl>
                                      </p:cBhvr>
                                    </p:animEffect>
                                    <p:anim calcmode="lin" valueType="num">
                                      <p:cBhvr>
                                        <p:cTn id="214" dur="1000" fill="hold"/>
                                        <p:tgtEl>
                                          <p:spTgt spid="69"/>
                                        </p:tgtEl>
                                        <p:attrNameLst>
                                          <p:attrName>ppt_x</p:attrName>
                                        </p:attrNameLst>
                                      </p:cBhvr>
                                      <p:tavLst>
                                        <p:tav tm="0">
                                          <p:val>
                                            <p:strVal val="#ppt_x"/>
                                          </p:val>
                                        </p:tav>
                                        <p:tav tm="100000">
                                          <p:val>
                                            <p:strVal val="#ppt_x"/>
                                          </p:val>
                                        </p:tav>
                                      </p:tavLst>
                                    </p:anim>
                                    <p:anim calcmode="lin" valueType="num">
                                      <p:cBhvr>
                                        <p:cTn id="215" dur="1000" fill="hold"/>
                                        <p:tgtEl>
                                          <p:spTgt spid="69"/>
                                        </p:tgtEl>
                                        <p:attrNameLst>
                                          <p:attrName>ppt_y</p:attrName>
                                        </p:attrNameLst>
                                      </p:cBhvr>
                                      <p:tavLst>
                                        <p:tav tm="0">
                                          <p:val>
                                            <p:strVal val="#ppt_y-.1"/>
                                          </p:val>
                                        </p:tav>
                                        <p:tav tm="100000">
                                          <p:val>
                                            <p:strVal val="#ppt_y"/>
                                          </p:val>
                                        </p:tav>
                                      </p:tavLst>
                                    </p:anim>
                                  </p:childTnLst>
                                </p:cTn>
                              </p:par>
                              <p:par>
                                <p:cTn id="216" presetID="47" presetClass="entr" presetSubtype="0" fill="hold" grpId="0" nodeType="withEffect">
                                  <p:stCondLst>
                                    <p:cond delay="0"/>
                                  </p:stCondLst>
                                  <p:childTnLst>
                                    <p:set>
                                      <p:cBhvr>
                                        <p:cTn id="217" dur="1" fill="hold">
                                          <p:stCondLst>
                                            <p:cond delay="0"/>
                                          </p:stCondLst>
                                        </p:cTn>
                                        <p:tgtEl>
                                          <p:spTgt spid="74"/>
                                        </p:tgtEl>
                                        <p:attrNameLst>
                                          <p:attrName>style.visibility</p:attrName>
                                        </p:attrNameLst>
                                      </p:cBhvr>
                                      <p:to>
                                        <p:strVal val="visible"/>
                                      </p:to>
                                    </p:set>
                                    <p:animEffect transition="in" filter="fade">
                                      <p:cBhvr>
                                        <p:cTn id="218" dur="1000"/>
                                        <p:tgtEl>
                                          <p:spTgt spid="74"/>
                                        </p:tgtEl>
                                      </p:cBhvr>
                                    </p:animEffect>
                                    <p:anim calcmode="lin" valueType="num">
                                      <p:cBhvr>
                                        <p:cTn id="219" dur="1000" fill="hold"/>
                                        <p:tgtEl>
                                          <p:spTgt spid="74"/>
                                        </p:tgtEl>
                                        <p:attrNameLst>
                                          <p:attrName>ppt_x</p:attrName>
                                        </p:attrNameLst>
                                      </p:cBhvr>
                                      <p:tavLst>
                                        <p:tav tm="0">
                                          <p:val>
                                            <p:strVal val="#ppt_x"/>
                                          </p:val>
                                        </p:tav>
                                        <p:tav tm="100000">
                                          <p:val>
                                            <p:strVal val="#ppt_x"/>
                                          </p:val>
                                        </p:tav>
                                      </p:tavLst>
                                    </p:anim>
                                    <p:anim calcmode="lin" valueType="num">
                                      <p:cBhvr>
                                        <p:cTn id="220" dur="1000" fill="hold"/>
                                        <p:tgtEl>
                                          <p:spTgt spid="74"/>
                                        </p:tgtEl>
                                        <p:attrNameLst>
                                          <p:attrName>ppt_y</p:attrName>
                                        </p:attrNameLst>
                                      </p:cBhvr>
                                      <p:tavLst>
                                        <p:tav tm="0">
                                          <p:val>
                                            <p:strVal val="#ppt_y-.1"/>
                                          </p:val>
                                        </p:tav>
                                        <p:tav tm="100000">
                                          <p:val>
                                            <p:strVal val="#ppt_y"/>
                                          </p:val>
                                        </p:tav>
                                      </p:tavLst>
                                    </p:anim>
                                  </p:childTnLst>
                                </p:cTn>
                              </p:par>
                            </p:childTnLst>
                          </p:cTn>
                        </p:par>
                        <p:par>
                          <p:cTn id="221" fill="hold">
                            <p:stCondLst>
                              <p:cond delay="18750"/>
                            </p:stCondLst>
                            <p:childTnLst>
                              <p:par>
                                <p:cTn id="222" presetID="53" presetClass="entr" presetSubtype="16" fill="hold" grpId="0" nodeType="afterEffect">
                                  <p:stCondLst>
                                    <p:cond delay="0"/>
                                  </p:stCondLst>
                                  <p:childTnLst>
                                    <p:set>
                                      <p:cBhvr>
                                        <p:cTn id="223" dur="1" fill="hold">
                                          <p:stCondLst>
                                            <p:cond delay="0"/>
                                          </p:stCondLst>
                                        </p:cTn>
                                        <p:tgtEl>
                                          <p:spTgt spid="70"/>
                                        </p:tgtEl>
                                        <p:attrNameLst>
                                          <p:attrName>style.visibility</p:attrName>
                                        </p:attrNameLst>
                                      </p:cBhvr>
                                      <p:to>
                                        <p:strVal val="visible"/>
                                      </p:to>
                                    </p:set>
                                    <p:anim calcmode="lin" valueType="num">
                                      <p:cBhvr>
                                        <p:cTn id="224" dur="1000" fill="hold"/>
                                        <p:tgtEl>
                                          <p:spTgt spid="70"/>
                                        </p:tgtEl>
                                        <p:attrNameLst>
                                          <p:attrName>ppt_w</p:attrName>
                                        </p:attrNameLst>
                                      </p:cBhvr>
                                      <p:tavLst>
                                        <p:tav tm="0">
                                          <p:val>
                                            <p:fltVal val="0"/>
                                          </p:val>
                                        </p:tav>
                                        <p:tav tm="100000">
                                          <p:val>
                                            <p:strVal val="#ppt_w"/>
                                          </p:val>
                                        </p:tav>
                                      </p:tavLst>
                                    </p:anim>
                                    <p:anim calcmode="lin" valueType="num">
                                      <p:cBhvr>
                                        <p:cTn id="225" dur="1000" fill="hold"/>
                                        <p:tgtEl>
                                          <p:spTgt spid="70"/>
                                        </p:tgtEl>
                                        <p:attrNameLst>
                                          <p:attrName>ppt_h</p:attrName>
                                        </p:attrNameLst>
                                      </p:cBhvr>
                                      <p:tavLst>
                                        <p:tav tm="0">
                                          <p:val>
                                            <p:fltVal val="0"/>
                                          </p:val>
                                        </p:tav>
                                        <p:tav tm="100000">
                                          <p:val>
                                            <p:strVal val="#ppt_h"/>
                                          </p:val>
                                        </p:tav>
                                      </p:tavLst>
                                    </p:anim>
                                    <p:animEffect transition="in" filter="fade">
                                      <p:cBhvr>
                                        <p:cTn id="226" dur="1000"/>
                                        <p:tgtEl>
                                          <p:spTgt spid="70"/>
                                        </p:tgtEl>
                                      </p:cBhvr>
                                    </p:animEffect>
                                  </p:childTnLst>
                                </p:cTn>
                              </p:par>
                              <p:par>
                                <p:cTn id="227" presetID="53" presetClass="entr" presetSubtype="16" fill="hold" grpId="0" nodeType="withEffect">
                                  <p:stCondLst>
                                    <p:cond delay="0"/>
                                  </p:stCondLst>
                                  <p:childTnLst>
                                    <p:set>
                                      <p:cBhvr>
                                        <p:cTn id="228" dur="1" fill="hold">
                                          <p:stCondLst>
                                            <p:cond delay="0"/>
                                          </p:stCondLst>
                                        </p:cTn>
                                        <p:tgtEl>
                                          <p:spTgt spid="71"/>
                                        </p:tgtEl>
                                        <p:attrNameLst>
                                          <p:attrName>style.visibility</p:attrName>
                                        </p:attrNameLst>
                                      </p:cBhvr>
                                      <p:to>
                                        <p:strVal val="visible"/>
                                      </p:to>
                                    </p:set>
                                    <p:anim calcmode="lin" valueType="num">
                                      <p:cBhvr>
                                        <p:cTn id="229" dur="1000" fill="hold"/>
                                        <p:tgtEl>
                                          <p:spTgt spid="71"/>
                                        </p:tgtEl>
                                        <p:attrNameLst>
                                          <p:attrName>ppt_w</p:attrName>
                                        </p:attrNameLst>
                                      </p:cBhvr>
                                      <p:tavLst>
                                        <p:tav tm="0">
                                          <p:val>
                                            <p:fltVal val="0"/>
                                          </p:val>
                                        </p:tav>
                                        <p:tav tm="100000">
                                          <p:val>
                                            <p:strVal val="#ppt_w"/>
                                          </p:val>
                                        </p:tav>
                                      </p:tavLst>
                                    </p:anim>
                                    <p:anim calcmode="lin" valueType="num">
                                      <p:cBhvr>
                                        <p:cTn id="230" dur="1000" fill="hold"/>
                                        <p:tgtEl>
                                          <p:spTgt spid="71"/>
                                        </p:tgtEl>
                                        <p:attrNameLst>
                                          <p:attrName>ppt_h</p:attrName>
                                        </p:attrNameLst>
                                      </p:cBhvr>
                                      <p:tavLst>
                                        <p:tav tm="0">
                                          <p:val>
                                            <p:fltVal val="0"/>
                                          </p:val>
                                        </p:tav>
                                        <p:tav tm="100000">
                                          <p:val>
                                            <p:strVal val="#ppt_h"/>
                                          </p:val>
                                        </p:tav>
                                      </p:tavLst>
                                    </p:anim>
                                    <p:animEffect transition="in" filter="fade">
                                      <p:cBhvr>
                                        <p:cTn id="231" dur="1000"/>
                                        <p:tgtEl>
                                          <p:spTgt spid="71"/>
                                        </p:tgtEl>
                                      </p:cBhvr>
                                    </p:animEffect>
                                  </p:childTnLst>
                                </p:cTn>
                              </p:par>
                              <p:par>
                                <p:cTn id="232" presetID="53" presetClass="entr" presetSubtype="16" fill="hold" grpId="0" nodeType="withEffect">
                                  <p:stCondLst>
                                    <p:cond delay="0"/>
                                  </p:stCondLst>
                                  <p:childTnLst>
                                    <p:set>
                                      <p:cBhvr>
                                        <p:cTn id="233" dur="1" fill="hold">
                                          <p:stCondLst>
                                            <p:cond delay="0"/>
                                          </p:stCondLst>
                                        </p:cTn>
                                        <p:tgtEl>
                                          <p:spTgt spid="13"/>
                                        </p:tgtEl>
                                        <p:attrNameLst>
                                          <p:attrName>style.visibility</p:attrName>
                                        </p:attrNameLst>
                                      </p:cBhvr>
                                      <p:to>
                                        <p:strVal val="visible"/>
                                      </p:to>
                                    </p:set>
                                    <p:anim calcmode="lin" valueType="num">
                                      <p:cBhvr>
                                        <p:cTn id="234" dur="1000" fill="hold"/>
                                        <p:tgtEl>
                                          <p:spTgt spid="13"/>
                                        </p:tgtEl>
                                        <p:attrNameLst>
                                          <p:attrName>ppt_w</p:attrName>
                                        </p:attrNameLst>
                                      </p:cBhvr>
                                      <p:tavLst>
                                        <p:tav tm="0">
                                          <p:val>
                                            <p:fltVal val="0"/>
                                          </p:val>
                                        </p:tav>
                                        <p:tav tm="100000">
                                          <p:val>
                                            <p:strVal val="#ppt_w"/>
                                          </p:val>
                                        </p:tav>
                                      </p:tavLst>
                                    </p:anim>
                                    <p:anim calcmode="lin" valueType="num">
                                      <p:cBhvr>
                                        <p:cTn id="235" dur="1000" fill="hold"/>
                                        <p:tgtEl>
                                          <p:spTgt spid="13"/>
                                        </p:tgtEl>
                                        <p:attrNameLst>
                                          <p:attrName>ppt_h</p:attrName>
                                        </p:attrNameLst>
                                      </p:cBhvr>
                                      <p:tavLst>
                                        <p:tav tm="0">
                                          <p:val>
                                            <p:fltVal val="0"/>
                                          </p:val>
                                        </p:tav>
                                        <p:tav tm="100000">
                                          <p:val>
                                            <p:strVal val="#ppt_h"/>
                                          </p:val>
                                        </p:tav>
                                      </p:tavLst>
                                    </p:anim>
                                    <p:animEffect transition="in" filter="fade">
                                      <p:cBhvr>
                                        <p:cTn id="236" dur="1000"/>
                                        <p:tgtEl>
                                          <p:spTgt spid="13"/>
                                        </p:tgtEl>
                                      </p:cBhvr>
                                    </p:animEffect>
                                  </p:childTnLst>
                                </p:cTn>
                              </p:par>
                            </p:childTnLst>
                          </p:cTn>
                        </p:par>
                        <p:par>
                          <p:cTn id="237" fill="hold">
                            <p:stCondLst>
                              <p:cond delay="19750"/>
                            </p:stCondLst>
                            <p:childTnLst>
                              <p:par>
                                <p:cTn id="238" presetID="22" presetClass="entr" presetSubtype="8" fill="hold" grpId="0" nodeType="afterEffect">
                                  <p:stCondLst>
                                    <p:cond delay="500"/>
                                  </p:stCondLst>
                                  <p:childTnLst>
                                    <p:set>
                                      <p:cBhvr>
                                        <p:cTn id="239" dur="1" fill="hold">
                                          <p:stCondLst>
                                            <p:cond delay="0"/>
                                          </p:stCondLst>
                                        </p:cTn>
                                        <p:tgtEl>
                                          <p:spTgt spid="78"/>
                                        </p:tgtEl>
                                        <p:attrNameLst>
                                          <p:attrName>style.visibility</p:attrName>
                                        </p:attrNameLst>
                                      </p:cBhvr>
                                      <p:to>
                                        <p:strVal val="visible"/>
                                      </p:to>
                                    </p:set>
                                    <p:animEffect transition="in" filter="wipe(left)">
                                      <p:cBhvr>
                                        <p:cTn id="240" dur="500"/>
                                        <p:tgtEl>
                                          <p:spTgt spid="78"/>
                                        </p:tgtEl>
                                      </p:cBhvr>
                                    </p:animEffect>
                                  </p:childTnLst>
                                </p:cTn>
                              </p:par>
                              <p:par>
                                <p:cTn id="241" presetID="22" presetClass="entr" presetSubtype="8" fill="hold" grpId="0" nodeType="withEffect">
                                  <p:stCondLst>
                                    <p:cond delay="500"/>
                                  </p:stCondLst>
                                  <p:childTnLst>
                                    <p:set>
                                      <p:cBhvr>
                                        <p:cTn id="242" dur="1" fill="hold">
                                          <p:stCondLst>
                                            <p:cond delay="0"/>
                                          </p:stCondLst>
                                        </p:cTn>
                                        <p:tgtEl>
                                          <p:spTgt spid="82"/>
                                        </p:tgtEl>
                                        <p:attrNameLst>
                                          <p:attrName>style.visibility</p:attrName>
                                        </p:attrNameLst>
                                      </p:cBhvr>
                                      <p:to>
                                        <p:strVal val="visible"/>
                                      </p:to>
                                    </p:set>
                                    <p:animEffect transition="in" filter="wipe(left)">
                                      <p:cBhvr>
                                        <p:cTn id="243" dur="500"/>
                                        <p:tgtEl>
                                          <p:spTgt spid="82"/>
                                        </p:tgtEl>
                                      </p:cBhvr>
                                    </p:animEffect>
                                  </p:childTnLst>
                                </p:cTn>
                              </p:par>
                            </p:childTnLst>
                          </p:cTn>
                        </p:par>
                        <p:par>
                          <p:cTn id="244" fill="hold">
                            <p:stCondLst>
                              <p:cond delay="20750"/>
                            </p:stCondLst>
                            <p:childTnLst>
                              <p:par>
                                <p:cTn id="245" presetID="22" presetClass="entr" presetSubtype="8" fill="hold" grpId="0" nodeType="afterEffect">
                                  <p:stCondLst>
                                    <p:cond delay="0"/>
                                  </p:stCondLst>
                                  <p:childTnLst>
                                    <p:set>
                                      <p:cBhvr>
                                        <p:cTn id="246" dur="1" fill="hold">
                                          <p:stCondLst>
                                            <p:cond delay="0"/>
                                          </p:stCondLst>
                                        </p:cTn>
                                        <p:tgtEl>
                                          <p:spTgt spid="77"/>
                                        </p:tgtEl>
                                        <p:attrNameLst>
                                          <p:attrName>style.visibility</p:attrName>
                                        </p:attrNameLst>
                                      </p:cBhvr>
                                      <p:to>
                                        <p:strVal val="visible"/>
                                      </p:to>
                                    </p:set>
                                    <p:animEffect transition="in" filter="wipe(left)">
                                      <p:cBhvr>
                                        <p:cTn id="247" dur="1000"/>
                                        <p:tgtEl>
                                          <p:spTgt spid="77"/>
                                        </p:tgtEl>
                                      </p:cBhvr>
                                    </p:animEffect>
                                  </p:childTnLst>
                                </p:cTn>
                              </p:par>
                              <p:par>
                                <p:cTn id="248" presetID="22" presetClass="entr" presetSubtype="8" fill="hold" grpId="0" nodeType="withEffect">
                                  <p:stCondLst>
                                    <p:cond delay="0"/>
                                  </p:stCondLst>
                                  <p:childTnLst>
                                    <p:set>
                                      <p:cBhvr>
                                        <p:cTn id="249" dur="1" fill="hold">
                                          <p:stCondLst>
                                            <p:cond delay="0"/>
                                          </p:stCondLst>
                                        </p:cTn>
                                        <p:tgtEl>
                                          <p:spTgt spid="83"/>
                                        </p:tgtEl>
                                        <p:attrNameLst>
                                          <p:attrName>style.visibility</p:attrName>
                                        </p:attrNameLst>
                                      </p:cBhvr>
                                      <p:to>
                                        <p:strVal val="visible"/>
                                      </p:to>
                                    </p:set>
                                    <p:animEffect transition="in" filter="wipe(left)">
                                      <p:cBhvr>
                                        <p:cTn id="250" dur="1000"/>
                                        <p:tgtEl>
                                          <p:spTgt spid="83"/>
                                        </p:tgtEl>
                                      </p:cBhvr>
                                    </p:animEffect>
                                  </p:childTnLst>
                                </p:cTn>
                              </p:par>
                            </p:childTnLst>
                          </p:cTn>
                        </p:par>
                        <p:par>
                          <p:cTn id="251" fill="hold">
                            <p:stCondLst>
                              <p:cond delay="21750"/>
                            </p:stCondLst>
                            <p:childTnLst>
                              <p:par>
                                <p:cTn id="252" presetID="47" presetClass="entr" presetSubtype="0" fill="hold" grpId="0" nodeType="afterEffect">
                                  <p:stCondLst>
                                    <p:cond delay="0"/>
                                  </p:stCondLst>
                                  <p:childTnLst>
                                    <p:set>
                                      <p:cBhvr>
                                        <p:cTn id="253" dur="1" fill="hold">
                                          <p:stCondLst>
                                            <p:cond delay="0"/>
                                          </p:stCondLst>
                                        </p:cTn>
                                        <p:tgtEl>
                                          <p:spTgt spid="76"/>
                                        </p:tgtEl>
                                        <p:attrNameLst>
                                          <p:attrName>style.visibility</p:attrName>
                                        </p:attrNameLst>
                                      </p:cBhvr>
                                      <p:to>
                                        <p:strVal val="visible"/>
                                      </p:to>
                                    </p:set>
                                    <p:animEffect transition="in" filter="fade">
                                      <p:cBhvr>
                                        <p:cTn id="254" dur="1000"/>
                                        <p:tgtEl>
                                          <p:spTgt spid="76"/>
                                        </p:tgtEl>
                                      </p:cBhvr>
                                    </p:animEffect>
                                    <p:anim calcmode="lin" valueType="num">
                                      <p:cBhvr>
                                        <p:cTn id="255" dur="1000" fill="hold"/>
                                        <p:tgtEl>
                                          <p:spTgt spid="76"/>
                                        </p:tgtEl>
                                        <p:attrNameLst>
                                          <p:attrName>ppt_x</p:attrName>
                                        </p:attrNameLst>
                                      </p:cBhvr>
                                      <p:tavLst>
                                        <p:tav tm="0">
                                          <p:val>
                                            <p:strVal val="#ppt_x"/>
                                          </p:val>
                                        </p:tav>
                                        <p:tav tm="100000">
                                          <p:val>
                                            <p:strVal val="#ppt_x"/>
                                          </p:val>
                                        </p:tav>
                                      </p:tavLst>
                                    </p:anim>
                                    <p:anim calcmode="lin" valueType="num">
                                      <p:cBhvr>
                                        <p:cTn id="256" dur="1000" fill="hold"/>
                                        <p:tgtEl>
                                          <p:spTgt spid="76"/>
                                        </p:tgtEl>
                                        <p:attrNameLst>
                                          <p:attrName>ppt_y</p:attrName>
                                        </p:attrNameLst>
                                      </p:cBhvr>
                                      <p:tavLst>
                                        <p:tav tm="0">
                                          <p:val>
                                            <p:strVal val="#ppt_y-.1"/>
                                          </p:val>
                                        </p:tav>
                                        <p:tav tm="100000">
                                          <p:val>
                                            <p:strVal val="#ppt_y"/>
                                          </p:val>
                                        </p:tav>
                                      </p:tavLst>
                                    </p:anim>
                                  </p:childTnLst>
                                </p:cTn>
                              </p:par>
                              <p:par>
                                <p:cTn id="257" presetID="47" presetClass="entr" presetSubtype="0" fill="hold" grpId="0" nodeType="withEffect">
                                  <p:stCondLst>
                                    <p:cond delay="0"/>
                                  </p:stCondLst>
                                  <p:childTnLst>
                                    <p:set>
                                      <p:cBhvr>
                                        <p:cTn id="258" dur="1" fill="hold">
                                          <p:stCondLst>
                                            <p:cond delay="0"/>
                                          </p:stCondLst>
                                        </p:cTn>
                                        <p:tgtEl>
                                          <p:spTgt spid="79"/>
                                        </p:tgtEl>
                                        <p:attrNameLst>
                                          <p:attrName>style.visibility</p:attrName>
                                        </p:attrNameLst>
                                      </p:cBhvr>
                                      <p:to>
                                        <p:strVal val="visible"/>
                                      </p:to>
                                    </p:set>
                                    <p:animEffect transition="in" filter="fade">
                                      <p:cBhvr>
                                        <p:cTn id="259" dur="1000"/>
                                        <p:tgtEl>
                                          <p:spTgt spid="79"/>
                                        </p:tgtEl>
                                      </p:cBhvr>
                                    </p:animEffect>
                                    <p:anim calcmode="lin" valueType="num">
                                      <p:cBhvr>
                                        <p:cTn id="260" dur="1000" fill="hold"/>
                                        <p:tgtEl>
                                          <p:spTgt spid="79"/>
                                        </p:tgtEl>
                                        <p:attrNameLst>
                                          <p:attrName>ppt_x</p:attrName>
                                        </p:attrNameLst>
                                      </p:cBhvr>
                                      <p:tavLst>
                                        <p:tav tm="0">
                                          <p:val>
                                            <p:strVal val="#ppt_x"/>
                                          </p:val>
                                        </p:tav>
                                        <p:tav tm="100000">
                                          <p:val>
                                            <p:strVal val="#ppt_x"/>
                                          </p:val>
                                        </p:tav>
                                      </p:tavLst>
                                    </p:anim>
                                    <p:anim calcmode="lin" valueType="num">
                                      <p:cBhvr>
                                        <p:cTn id="261" dur="1000" fill="hold"/>
                                        <p:tgtEl>
                                          <p:spTgt spid="79"/>
                                        </p:tgtEl>
                                        <p:attrNameLst>
                                          <p:attrName>ppt_y</p:attrName>
                                        </p:attrNameLst>
                                      </p:cBhvr>
                                      <p:tavLst>
                                        <p:tav tm="0">
                                          <p:val>
                                            <p:strVal val="#ppt_y-.1"/>
                                          </p:val>
                                        </p:tav>
                                        <p:tav tm="100000">
                                          <p:val>
                                            <p:strVal val="#ppt_y"/>
                                          </p:val>
                                        </p:tav>
                                      </p:tavLst>
                                    </p:anim>
                                  </p:childTnLst>
                                </p:cTn>
                              </p:par>
                              <p:par>
                                <p:cTn id="262" presetID="47" presetClass="entr" presetSubtype="0" fill="hold" grpId="0" nodeType="withEffect">
                                  <p:stCondLst>
                                    <p:cond delay="0"/>
                                  </p:stCondLst>
                                  <p:childTnLst>
                                    <p:set>
                                      <p:cBhvr>
                                        <p:cTn id="263" dur="1" fill="hold">
                                          <p:stCondLst>
                                            <p:cond delay="0"/>
                                          </p:stCondLst>
                                        </p:cTn>
                                        <p:tgtEl>
                                          <p:spTgt spid="84"/>
                                        </p:tgtEl>
                                        <p:attrNameLst>
                                          <p:attrName>style.visibility</p:attrName>
                                        </p:attrNameLst>
                                      </p:cBhvr>
                                      <p:to>
                                        <p:strVal val="visible"/>
                                      </p:to>
                                    </p:set>
                                    <p:animEffect transition="in" filter="fade">
                                      <p:cBhvr>
                                        <p:cTn id="264" dur="1000"/>
                                        <p:tgtEl>
                                          <p:spTgt spid="84"/>
                                        </p:tgtEl>
                                      </p:cBhvr>
                                    </p:animEffect>
                                    <p:anim calcmode="lin" valueType="num">
                                      <p:cBhvr>
                                        <p:cTn id="265" dur="1000" fill="hold"/>
                                        <p:tgtEl>
                                          <p:spTgt spid="84"/>
                                        </p:tgtEl>
                                        <p:attrNameLst>
                                          <p:attrName>ppt_x</p:attrName>
                                        </p:attrNameLst>
                                      </p:cBhvr>
                                      <p:tavLst>
                                        <p:tav tm="0">
                                          <p:val>
                                            <p:strVal val="#ppt_x"/>
                                          </p:val>
                                        </p:tav>
                                        <p:tav tm="100000">
                                          <p:val>
                                            <p:strVal val="#ppt_x"/>
                                          </p:val>
                                        </p:tav>
                                      </p:tavLst>
                                    </p:anim>
                                    <p:anim calcmode="lin" valueType="num">
                                      <p:cBhvr>
                                        <p:cTn id="266" dur="1000" fill="hold"/>
                                        <p:tgtEl>
                                          <p:spTgt spid="84"/>
                                        </p:tgtEl>
                                        <p:attrNameLst>
                                          <p:attrName>ppt_y</p:attrName>
                                        </p:attrNameLst>
                                      </p:cBhvr>
                                      <p:tavLst>
                                        <p:tav tm="0">
                                          <p:val>
                                            <p:strVal val="#ppt_y-.1"/>
                                          </p:val>
                                        </p:tav>
                                        <p:tav tm="100000">
                                          <p:val>
                                            <p:strVal val="#ppt_y"/>
                                          </p:val>
                                        </p:tav>
                                      </p:tavLst>
                                    </p:anim>
                                  </p:childTnLst>
                                </p:cTn>
                              </p:par>
                            </p:childTnLst>
                          </p:cTn>
                        </p:par>
                        <p:par>
                          <p:cTn id="267" fill="hold">
                            <p:stCondLst>
                              <p:cond delay="22750"/>
                            </p:stCondLst>
                            <p:childTnLst>
                              <p:par>
                                <p:cTn id="268" presetID="53" presetClass="entr" presetSubtype="16" fill="hold" grpId="0" nodeType="afterEffect">
                                  <p:stCondLst>
                                    <p:cond delay="0"/>
                                  </p:stCondLst>
                                  <p:childTnLst>
                                    <p:set>
                                      <p:cBhvr>
                                        <p:cTn id="269" dur="1" fill="hold">
                                          <p:stCondLst>
                                            <p:cond delay="0"/>
                                          </p:stCondLst>
                                        </p:cTn>
                                        <p:tgtEl>
                                          <p:spTgt spid="80"/>
                                        </p:tgtEl>
                                        <p:attrNameLst>
                                          <p:attrName>style.visibility</p:attrName>
                                        </p:attrNameLst>
                                      </p:cBhvr>
                                      <p:to>
                                        <p:strVal val="visible"/>
                                      </p:to>
                                    </p:set>
                                    <p:anim calcmode="lin" valueType="num">
                                      <p:cBhvr>
                                        <p:cTn id="270" dur="1000" fill="hold"/>
                                        <p:tgtEl>
                                          <p:spTgt spid="80"/>
                                        </p:tgtEl>
                                        <p:attrNameLst>
                                          <p:attrName>ppt_w</p:attrName>
                                        </p:attrNameLst>
                                      </p:cBhvr>
                                      <p:tavLst>
                                        <p:tav tm="0">
                                          <p:val>
                                            <p:fltVal val="0"/>
                                          </p:val>
                                        </p:tav>
                                        <p:tav tm="100000">
                                          <p:val>
                                            <p:strVal val="#ppt_w"/>
                                          </p:val>
                                        </p:tav>
                                      </p:tavLst>
                                    </p:anim>
                                    <p:anim calcmode="lin" valueType="num">
                                      <p:cBhvr>
                                        <p:cTn id="271" dur="1000" fill="hold"/>
                                        <p:tgtEl>
                                          <p:spTgt spid="80"/>
                                        </p:tgtEl>
                                        <p:attrNameLst>
                                          <p:attrName>ppt_h</p:attrName>
                                        </p:attrNameLst>
                                      </p:cBhvr>
                                      <p:tavLst>
                                        <p:tav tm="0">
                                          <p:val>
                                            <p:fltVal val="0"/>
                                          </p:val>
                                        </p:tav>
                                        <p:tav tm="100000">
                                          <p:val>
                                            <p:strVal val="#ppt_h"/>
                                          </p:val>
                                        </p:tav>
                                      </p:tavLst>
                                    </p:anim>
                                    <p:animEffect transition="in" filter="fade">
                                      <p:cBhvr>
                                        <p:cTn id="272" dur="1000"/>
                                        <p:tgtEl>
                                          <p:spTgt spid="80"/>
                                        </p:tgtEl>
                                      </p:cBhvr>
                                    </p:animEffect>
                                  </p:childTnLst>
                                </p:cTn>
                              </p:par>
                              <p:par>
                                <p:cTn id="273" presetID="53" presetClass="entr" presetSubtype="16" fill="hold" grpId="0" nodeType="withEffect">
                                  <p:stCondLst>
                                    <p:cond delay="0"/>
                                  </p:stCondLst>
                                  <p:childTnLst>
                                    <p:set>
                                      <p:cBhvr>
                                        <p:cTn id="274" dur="1" fill="hold">
                                          <p:stCondLst>
                                            <p:cond delay="0"/>
                                          </p:stCondLst>
                                        </p:cTn>
                                        <p:tgtEl>
                                          <p:spTgt spid="81"/>
                                        </p:tgtEl>
                                        <p:attrNameLst>
                                          <p:attrName>style.visibility</p:attrName>
                                        </p:attrNameLst>
                                      </p:cBhvr>
                                      <p:to>
                                        <p:strVal val="visible"/>
                                      </p:to>
                                    </p:set>
                                    <p:anim calcmode="lin" valueType="num">
                                      <p:cBhvr>
                                        <p:cTn id="275" dur="1000" fill="hold"/>
                                        <p:tgtEl>
                                          <p:spTgt spid="81"/>
                                        </p:tgtEl>
                                        <p:attrNameLst>
                                          <p:attrName>ppt_w</p:attrName>
                                        </p:attrNameLst>
                                      </p:cBhvr>
                                      <p:tavLst>
                                        <p:tav tm="0">
                                          <p:val>
                                            <p:fltVal val="0"/>
                                          </p:val>
                                        </p:tav>
                                        <p:tav tm="100000">
                                          <p:val>
                                            <p:strVal val="#ppt_w"/>
                                          </p:val>
                                        </p:tav>
                                      </p:tavLst>
                                    </p:anim>
                                    <p:anim calcmode="lin" valueType="num">
                                      <p:cBhvr>
                                        <p:cTn id="276" dur="1000" fill="hold"/>
                                        <p:tgtEl>
                                          <p:spTgt spid="81"/>
                                        </p:tgtEl>
                                        <p:attrNameLst>
                                          <p:attrName>ppt_h</p:attrName>
                                        </p:attrNameLst>
                                      </p:cBhvr>
                                      <p:tavLst>
                                        <p:tav tm="0">
                                          <p:val>
                                            <p:fltVal val="0"/>
                                          </p:val>
                                        </p:tav>
                                        <p:tav tm="100000">
                                          <p:val>
                                            <p:strVal val="#ppt_h"/>
                                          </p:val>
                                        </p:tav>
                                      </p:tavLst>
                                    </p:anim>
                                    <p:animEffect transition="in" filter="fade">
                                      <p:cBhvr>
                                        <p:cTn id="277" dur="1000"/>
                                        <p:tgtEl>
                                          <p:spTgt spid="81"/>
                                        </p:tgtEl>
                                      </p:cBhvr>
                                    </p:animEffect>
                                  </p:childTnLst>
                                </p:cTn>
                              </p:par>
                              <p:par>
                                <p:cTn id="278" presetID="53" presetClass="entr" presetSubtype="16" fill="hold" grpId="0" nodeType="withEffect">
                                  <p:stCondLst>
                                    <p:cond delay="0"/>
                                  </p:stCondLst>
                                  <p:childTnLst>
                                    <p:set>
                                      <p:cBhvr>
                                        <p:cTn id="279" dur="1" fill="hold">
                                          <p:stCondLst>
                                            <p:cond delay="0"/>
                                          </p:stCondLst>
                                        </p:cTn>
                                        <p:tgtEl>
                                          <p:spTgt spid="32"/>
                                        </p:tgtEl>
                                        <p:attrNameLst>
                                          <p:attrName>style.visibility</p:attrName>
                                        </p:attrNameLst>
                                      </p:cBhvr>
                                      <p:to>
                                        <p:strVal val="visible"/>
                                      </p:to>
                                    </p:set>
                                    <p:anim calcmode="lin" valueType="num">
                                      <p:cBhvr>
                                        <p:cTn id="280" dur="1000" fill="hold"/>
                                        <p:tgtEl>
                                          <p:spTgt spid="32"/>
                                        </p:tgtEl>
                                        <p:attrNameLst>
                                          <p:attrName>ppt_w</p:attrName>
                                        </p:attrNameLst>
                                      </p:cBhvr>
                                      <p:tavLst>
                                        <p:tav tm="0">
                                          <p:val>
                                            <p:fltVal val="0"/>
                                          </p:val>
                                        </p:tav>
                                        <p:tav tm="100000">
                                          <p:val>
                                            <p:strVal val="#ppt_w"/>
                                          </p:val>
                                        </p:tav>
                                      </p:tavLst>
                                    </p:anim>
                                    <p:anim calcmode="lin" valueType="num">
                                      <p:cBhvr>
                                        <p:cTn id="281" dur="1000" fill="hold"/>
                                        <p:tgtEl>
                                          <p:spTgt spid="32"/>
                                        </p:tgtEl>
                                        <p:attrNameLst>
                                          <p:attrName>ppt_h</p:attrName>
                                        </p:attrNameLst>
                                      </p:cBhvr>
                                      <p:tavLst>
                                        <p:tav tm="0">
                                          <p:val>
                                            <p:fltVal val="0"/>
                                          </p:val>
                                        </p:tav>
                                        <p:tav tm="100000">
                                          <p:val>
                                            <p:strVal val="#ppt_h"/>
                                          </p:val>
                                        </p:tav>
                                      </p:tavLst>
                                    </p:anim>
                                    <p:animEffect transition="in" filter="fade">
                                      <p:cBhvr>
                                        <p:cTn id="282" dur="1000"/>
                                        <p:tgtEl>
                                          <p:spTgt spid="3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0" grpId="0" animBg="1"/>
      <p:bldP spid="21" grpId="0" animBg="1"/>
      <p:bldP spid="11" grpId="0" animBg="1"/>
      <p:bldP spid="59" grpId="0" animBg="1"/>
      <p:bldP spid="22" grpId="0" animBg="1"/>
      <p:bldP spid="27" grpId="0" animBg="1"/>
      <p:bldP spid="9" grpId="0"/>
      <p:bldP spid="10" grpId="0"/>
      <p:bldP spid="12" grpId="0"/>
      <p:bldP spid="34" grpId="0" animBg="1"/>
      <p:bldP spid="35" grpId="0" animBg="1"/>
      <p:bldP spid="36" grpId="0" animBg="1"/>
      <p:bldP spid="37" grpId="0" animBg="1"/>
      <p:bldP spid="38" grpId="0" animBg="1"/>
      <p:bldP spid="39" grpId="0" animBg="1"/>
      <p:bldP spid="40" grpId="0"/>
      <p:bldP spid="41" grpId="0"/>
      <p:bldP spid="42" grpId="0"/>
      <p:bldP spid="44" grpId="0" animBg="1"/>
      <p:bldP spid="45" grpId="0" animBg="1"/>
      <p:bldP spid="46" grpId="0" animBg="1"/>
      <p:bldP spid="47" grpId="0" animBg="1"/>
      <p:bldP spid="48" grpId="0" animBg="1"/>
      <p:bldP spid="49" grpId="0" animBg="1"/>
      <p:bldP spid="50" grpId="0"/>
      <p:bldP spid="51" grpId="0"/>
      <p:bldP spid="52" grpId="0"/>
      <p:bldP spid="54" grpId="0" animBg="1"/>
      <p:bldP spid="55" grpId="0" animBg="1"/>
      <p:bldP spid="56" grpId="0" animBg="1"/>
      <p:bldP spid="57" grpId="0" animBg="1"/>
      <p:bldP spid="58" grpId="0" animBg="1"/>
      <p:bldP spid="61" grpId="0" animBg="1"/>
      <p:bldP spid="62" grpId="0"/>
      <p:bldP spid="63" grpId="0"/>
      <p:bldP spid="64" grpId="0"/>
      <p:bldP spid="66" grpId="0" animBg="1"/>
      <p:bldP spid="67" grpId="0" animBg="1"/>
      <p:bldP spid="68" grpId="0" animBg="1"/>
      <p:bldP spid="69" grpId="0" animBg="1"/>
      <p:bldP spid="70" grpId="0" animBg="1"/>
      <p:bldP spid="71" grpId="0" animBg="1"/>
      <p:bldP spid="72" grpId="0"/>
      <p:bldP spid="73" grpId="0"/>
      <p:bldP spid="74" grpId="0"/>
      <p:bldP spid="76" grpId="0" animBg="1"/>
      <p:bldP spid="77" grpId="0" animBg="1"/>
      <p:bldP spid="78" grpId="0" animBg="1"/>
      <p:bldP spid="79" grpId="0" animBg="1"/>
      <p:bldP spid="80" grpId="0" animBg="1"/>
      <p:bldP spid="81" grpId="0" animBg="1"/>
      <p:bldP spid="82" grpId="0"/>
      <p:bldP spid="83" grpId="0"/>
      <p:bldP spid="84" grpId="0"/>
      <p:bldP spid="13" grpId="0" animBg="1"/>
      <p:bldP spid="32" grpId="0" animBg="1"/>
      <p:bldP spid="85" grpId="0"/>
    </p:bld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4" name="Freeform: Shape 93">
            <a:extLst>
              <a:ext uri="{FF2B5EF4-FFF2-40B4-BE49-F238E27FC236}">
                <a16:creationId xmlns:a16="http://schemas.microsoft.com/office/drawing/2014/main" id="{BEF00C46-0FB3-4C59-8D77-B364C0D2B137}"/>
              </a:ext>
            </a:extLst>
          </p:cNvPr>
          <p:cNvSpPr/>
          <p:nvPr/>
        </p:nvSpPr>
        <p:spPr>
          <a:xfrm>
            <a:off x="0" y="0"/>
            <a:ext cx="8996976" cy="6858000"/>
          </a:xfrm>
          <a:custGeom>
            <a:avLst/>
            <a:gdLst>
              <a:gd name="connsiteX0" fmla="*/ 0 w 8996976"/>
              <a:gd name="connsiteY0" fmla="*/ 0 h 6858000"/>
              <a:gd name="connsiteX1" fmla="*/ 6879474 w 8996976"/>
              <a:gd name="connsiteY1" fmla="*/ 0 h 6858000"/>
              <a:gd name="connsiteX2" fmla="*/ 6208200 w 8996976"/>
              <a:gd name="connsiteY2" fmla="*/ 1775825 h 6858000"/>
              <a:gd name="connsiteX3" fmla="*/ 5064858 w 8996976"/>
              <a:gd name="connsiteY3" fmla="*/ 1775825 h 6858000"/>
              <a:gd name="connsiteX4" fmla="*/ 5050558 w 8996976"/>
              <a:gd name="connsiteY4" fmla="*/ 1775825 h 6858000"/>
              <a:gd name="connsiteX5" fmla="*/ 5037786 w 8996976"/>
              <a:gd name="connsiteY5" fmla="*/ 1777112 h 6858000"/>
              <a:gd name="connsiteX6" fmla="*/ 5037481 w 8996976"/>
              <a:gd name="connsiteY6" fmla="*/ 1777208 h 6858000"/>
              <a:gd name="connsiteX7" fmla="*/ 4970839 w 8996976"/>
              <a:gd name="connsiteY7" fmla="*/ 1780572 h 6858000"/>
              <a:gd name="connsiteX8" fmla="*/ 4052303 w 8996976"/>
              <a:gd name="connsiteY8" fmla="*/ 2798436 h 6858000"/>
              <a:gd name="connsiteX9" fmla="*/ 4970839 w 8996976"/>
              <a:gd name="connsiteY9" fmla="*/ 3816301 h 6858000"/>
              <a:gd name="connsiteX10" fmla="*/ 5037481 w 8996976"/>
              <a:gd name="connsiteY10" fmla="*/ 3819666 h 6858000"/>
              <a:gd name="connsiteX11" fmla="*/ 5037786 w 8996976"/>
              <a:gd name="connsiteY11" fmla="*/ 3819761 h 6858000"/>
              <a:gd name="connsiteX12" fmla="*/ 5050558 w 8996976"/>
              <a:gd name="connsiteY12" fmla="*/ 3821048 h 6858000"/>
              <a:gd name="connsiteX13" fmla="*/ 5064858 w 8996976"/>
              <a:gd name="connsiteY13" fmla="*/ 3821048 h 6858000"/>
              <a:gd name="connsiteX14" fmla="*/ 5718854 w 8996976"/>
              <a:gd name="connsiteY14" fmla="*/ 3821048 h 6858000"/>
              <a:gd name="connsiteX15" fmla="*/ 5718856 w 8996976"/>
              <a:gd name="connsiteY15" fmla="*/ 3821048 h 6858000"/>
              <a:gd name="connsiteX16" fmla="*/ 6544953 w 8996976"/>
              <a:gd name="connsiteY16" fmla="*/ 3821048 h 6858000"/>
              <a:gd name="connsiteX17" fmla="*/ 6545181 w 8996976"/>
              <a:gd name="connsiteY17" fmla="*/ 3821002 h 6858000"/>
              <a:gd name="connsiteX18" fmla="*/ 7998940 w 8996976"/>
              <a:gd name="connsiteY18" fmla="*/ 3821002 h 6858000"/>
              <a:gd name="connsiteX19" fmla="*/ 7999389 w 8996976"/>
              <a:gd name="connsiteY19" fmla="*/ 3821048 h 6858000"/>
              <a:gd name="connsiteX20" fmla="*/ 8104044 w 8996976"/>
              <a:gd name="connsiteY20" fmla="*/ 3810498 h 6858000"/>
              <a:gd name="connsiteX21" fmla="*/ 8619076 w 8996976"/>
              <a:gd name="connsiteY21" fmla="*/ 3178575 h 6858000"/>
              <a:gd name="connsiteX22" fmla="*/ 8618592 w 8996976"/>
              <a:gd name="connsiteY22" fmla="*/ 3173086 h 6858000"/>
              <a:gd name="connsiteX23" fmla="*/ 8618857 w 8996976"/>
              <a:gd name="connsiteY23" fmla="*/ 3170075 h 6858000"/>
              <a:gd name="connsiteX24" fmla="*/ 8103824 w 8996976"/>
              <a:gd name="connsiteY24" fmla="*/ 2538151 h 6858000"/>
              <a:gd name="connsiteX25" fmla="*/ 7999174 w 8996976"/>
              <a:gd name="connsiteY25" fmla="*/ 2527602 h 6858000"/>
              <a:gd name="connsiteX26" fmla="*/ 7998722 w 8996976"/>
              <a:gd name="connsiteY26" fmla="*/ 2527648 h 6858000"/>
              <a:gd name="connsiteX27" fmla="*/ 7693101 w 8996976"/>
              <a:gd name="connsiteY27" fmla="*/ 2527648 h 6858000"/>
              <a:gd name="connsiteX28" fmla="*/ 7692646 w 8996976"/>
              <a:gd name="connsiteY28" fmla="*/ 2527602 h 6858000"/>
              <a:gd name="connsiteX29" fmla="*/ 7692194 w 8996976"/>
              <a:gd name="connsiteY29" fmla="*/ 2527648 h 6858000"/>
              <a:gd name="connsiteX30" fmla="*/ 7410334 w 8996976"/>
              <a:gd name="connsiteY30" fmla="*/ 2527648 h 6858000"/>
              <a:gd name="connsiteX31" fmla="*/ 7192247 w 8996976"/>
              <a:gd name="connsiteY31" fmla="*/ 2527648 h 6858000"/>
              <a:gd name="connsiteX32" fmla="*/ 7192245 w 8996976"/>
              <a:gd name="connsiteY32" fmla="*/ 2527648 h 6858000"/>
              <a:gd name="connsiteX33" fmla="*/ 6819482 w 8996976"/>
              <a:gd name="connsiteY33" fmla="*/ 2527648 h 6858000"/>
              <a:gd name="connsiteX34" fmla="*/ 6789943 w 8996976"/>
              <a:gd name="connsiteY34" fmla="*/ 2527648 h 6858000"/>
              <a:gd name="connsiteX35" fmla="*/ 6787223 w 8996976"/>
              <a:gd name="connsiteY35" fmla="*/ 2527648 h 6858000"/>
              <a:gd name="connsiteX36" fmla="*/ 6267745 w 8996976"/>
              <a:gd name="connsiteY36" fmla="*/ 3432363 h 6858000"/>
              <a:gd name="connsiteX37" fmla="*/ 6260468 w 8996976"/>
              <a:gd name="connsiteY37" fmla="*/ 3432363 h 6858000"/>
              <a:gd name="connsiteX38" fmla="*/ 6256216 w 8996976"/>
              <a:gd name="connsiteY38" fmla="*/ 3439767 h 6858000"/>
              <a:gd name="connsiteX39" fmla="*/ 6221033 w 8996976"/>
              <a:gd name="connsiteY39" fmla="*/ 3439767 h 6858000"/>
              <a:gd name="connsiteX40" fmla="*/ 6031194 w 8996976"/>
              <a:gd name="connsiteY40" fmla="*/ 3439767 h 6858000"/>
              <a:gd name="connsiteX41" fmla="*/ 5996011 w 8996976"/>
              <a:gd name="connsiteY41" fmla="*/ 3439767 h 6858000"/>
              <a:gd name="connsiteX42" fmla="*/ 5884076 w 8996976"/>
              <a:gd name="connsiteY42" fmla="*/ 3439767 h 6858000"/>
              <a:gd name="connsiteX43" fmla="*/ 5659053 w 8996976"/>
              <a:gd name="connsiteY43" fmla="*/ 3439767 h 6858000"/>
              <a:gd name="connsiteX44" fmla="*/ 5579218 w 8996976"/>
              <a:gd name="connsiteY44" fmla="*/ 3439767 h 6858000"/>
              <a:gd name="connsiteX45" fmla="*/ 5578803 w 8996976"/>
              <a:gd name="connsiteY45" fmla="*/ 3440863 h 6858000"/>
              <a:gd name="connsiteX46" fmla="*/ 5050558 w 8996976"/>
              <a:gd name="connsiteY46" fmla="*/ 3440863 h 6858000"/>
              <a:gd name="connsiteX47" fmla="*/ 5050104 w 8996976"/>
              <a:gd name="connsiteY47" fmla="*/ 3440909 h 6858000"/>
              <a:gd name="connsiteX48" fmla="*/ 4945455 w 8996976"/>
              <a:gd name="connsiteY48" fmla="*/ 3430360 h 6858000"/>
              <a:gd name="connsiteX49" fmla="*/ 4430422 w 8996976"/>
              <a:gd name="connsiteY49" fmla="*/ 2798436 h 6858000"/>
              <a:gd name="connsiteX50" fmla="*/ 4945455 w 8996976"/>
              <a:gd name="connsiteY50" fmla="*/ 2166514 h 6858000"/>
              <a:gd name="connsiteX51" fmla="*/ 5050108 w 8996976"/>
              <a:gd name="connsiteY51" fmla="*/ 2155964 h 6858000"/>
              <a:gd name="connsiteX52" fmla="*/ 5050558 w 8996976"/>
              <a:gd name="connsiteY52" fmla="*/ 2156010 h 6858000"/>
              <a:gd name="connsiteX53" fmla="*/ 6324009 w 8996976"/>
              <a:gd name="connsiteY53" fmla="*/ 2156010 h 6858000"/>
              <a:gd name="connsiteX54" fmla="*/ 6324010 w 8996976"/>
              <a:gd name="connsiteY54" fmla="*/ 2156010 h 6858000"/>
              <a:gd name="connsiteX55" fmla="*/ 6544953 w 8996976"/>
              <a:gd name="connsiteY55" fmla="*/ 2156010 h 6858000"/>
              <a:gd name="connsiteX56" fmla="*/ 6544957 w 8996976"/>
              <a:gd name="connsiteY56" fmla="*/ 2156009 h 6858000"/>
              <a:gd name="connsiteX57" fmla="*/ 8103862 w 8996976"/>
              <a:gd name="connsiteY57" fmla="*/ 2156009 h 6858000"/>
              <a:gd name="connsiteX58" fmla="*/ 8173777 w 8996976"/>
              <a:gd name="connsiteY58" fmla="*/ 2166455 h 6858000"/>
              <a:gd name="connsiteX59" fmla="*/ 8996976 w 8996976"/>
              <a:gd name="connsiteY59" fmla="*/ 3170075 h 6858000"/>
              <a:gd name="connsiteX60" fmla="*/ 8078440 w 8996976"/>
              <a:gd name="connsiteY60" fmla="*/ 4187939 h 6858000"/>
              <a:gd name="connsiteX61" fmla="*/ 8011798 w 8996976"/>
              <a:gd name="connsiteY61" fmla="*/ 4191303 h 6858000"/>
              <a:gd name="connsiteX62" fmla="*/ 8011492 w 8996976"/>
              <a:gd name="connsiteY62" fmla="*/ 4191399 h 6858000"/>
              <a:gd name="connsiteX63" fmla="*/ 7998722 w 8996976"/>
              <a:gd name="connsiteY63" fmla="*/ 4192686 h 6858000"/>
              <a:gd name="connsiteX64" fmla="*/ 7984421 w 8996976"/>
              <a:gd name="connsiteY64" fmla="*/ 4192686 h 6858000"/>
              <a:gd name="connsiteX65" fmla="*/ 6587092 w 8996976"/>
              <a:gd name="connsiteY65" fmla="*/ 4192686 h 6858000"/>
              <a:gd name="connsiteX66" fmla="*/ 6587091 w 8996976"/>
              <a:gd name="connsiteY66" fmla="*/ 4192686 h 6858000"/>
              <a:gd name="connsiteX67" fmla="*/ 6576351 w 8996976"/>
              <a:gd name="connsiteY67" fmla="*/ 4192686 h 6858000"/>
              <a:gd name="connsiteX68" fmla="*/ 6576347 w 8996976"/>
              <a:gd name="connsiteY68" fmla="*/ 4192687 h 6858000"/>
              <a:gd name="connsiteX69" fmla="*/ 5560069 w 8996976"/>
              <a:gd name="connsiteY69" fmla="*/ 4192687 h 6858000"/>
              <a:gd name="connsiteX70" fmla="*/ 5294609 w 8996976"/>
              <a:gd name="connsiteY70" fmla="*/ 4192687 h 6858000"/>
              <a:gd name="connsiteX71" fmla="*/ 5294609 w 8996976"/>
              <a:gd name="connsiteY71" fmla="*/ 4192688 h 6858000"/>
              <a:gd name="connsiteX72" fmla="*/ 4151996 w 8996976"/>
              <a:gd name="connsiteY72" fmla="*/ 4192688 h 6858000"/>
              <a:gd name="connsiteX73" fmla="*/ 4137695 w 8996976"/>
              <a:gd name="connsiteY73" fmla="*/ 4192688 h 6858000"/>
              <a:gd name="connsiteX74" fmla="*/ 4124924 w 8996976"/>
              <a:gd name="connsiteY74" fmla="*/ 4193975 h 6858000"/>
              <a:gd name="connsiteX75" fmla="*/ 4124619 w 8996976"/>
              <a:gd name="connsiteY75" fmla="*/ 4194071 h 6858000"/>
              <a:gd name="connsiteX76" fmla="*/ 4057976 w 8996976"/>
              <a:gd name="connsiteY76" fmla="*/ 4197435 h 6858000"/>
              <a:gd name="connsiteX77" fmla="*/ 3139440 w 8996976"/>
              <a:gd name="connsiteY77" fmla="*/ 5215300 h 6858000"/>
              <a:gd name="connsiteX78" fmla="*/ 4057976 w 8996976"/>
              <a:gd name="connsiteY78" fmla="*/ 6233164 h 6858000"/>
              <a:gd name="connsiteX79" fmla="*/ 4124619 w 8996976"/>
              <a:gd name="connsiteY79" fmla="*/ 6236529 h 6858000"/>
              <a:gd name="connsiteX80" fmla="*/ 4124924 w 8996976"/>
              <a:gd name="connsiteY80" fmla="*/ 6236624 h 6858000"/>
              <a:gd name="connsiteX81" fmla="*/ 4137695 w 8996976"/>
              <a:gd name="connsiteY81" fmla="*/ 6237911 h 6858000"/>
              <a:gd name="connsiteX82" fmla="*/ 4151996 w 8996976"/>
              <a:gd name="connsiteY82" fmla="*/ 6237911 h 6858000"/>
              <a:gd name="connsiteX83" fmla="*/ 4805991 w 8996976"/>
              <a:gd name="connsiteY83" fmla="*/ 6237911 h 6858000"/>
              <a:gd name="connsiteX84" fmla="*/ 4805993 w 8996976"/>
              <a:gd name="connsiteY84" fmla="*/ 6237911 h 6858000"/>
              <a:gd name="connsiteX85" fmla="*/ 5632091 w 8996976"/>
              <a:gd name="connsiteY85" fmla="*/ 6237911 h 6858000"/>
              <a:gd name="connsiteX86" fmla="*/ 5632318 w 8996976"/>
              <a:gd name="connsiteY86" fmla="*/ 6237865 h 6858000"/>
              <a:gd name="connsiteX87" fmla="*/ 7086078 w 8996976"/>
              <a:gd name="connsiteY87" fmla="*/ 6237865 h 6858000"/>
              <a:gd name="connsiteX88" fmla="*/ 7086526 w 8996976"/>
              <a:gd name="connsiteY88" fmla="*/ 6237911 h 6858000"/>
              <a:gd name="connsiteX89" fmla="*/ 7191181 w 8996976"/>
              <a:gd name="connsiteY89" fmla="*/ 6227361 h 6858000"/>
              <a:gd name="connsiteX90" fmla="*/ 7706213 w 8996976"/>
              <a:gd name="connsiteY90" fmla="*/ 5595438 h 6858000"/>
              <a:gd name="connsiteX91" fmla="*/ 7705729 w 8996976"/>
              <a:gd name="connsiteY91" fmla="*/ 5589950 h 6858000"/>
              <a:gd name="connsiteX92" fmla="*/ 7705994 w 8996976"/>
              <a:gd name="connsiteY92" fmla="*/ 5586938 h 6858000"/>
              <a:gd name="connsiteX93" fmla="*/ 7190961 w 8996976"/>
              <a:gd name="connsiteY93" fmla="*/ 4955014 h 6858000"/>
              <a:gd name="connsiteX94" fmla="*/ 7086312 w 8996976"/>
              <a:gd name="connsiteY94" fmla="*/ 4944465 h 6858000"/>
              <a:gd name="connsiteX95" fmla="*/ 7085859 w 8996976"/>
              <a:gd name="connsiteY95" fmla="*/ 4944511 h 6858000"/>
              <a:gd name="connsiteX96" fmla="*/ 6780239 w 8996976"/>
              <a:gd name="connsiteY96" fmla="*/ 4944511 h 6858000"/>
              <a:gd name="connsiteX97" fmla="*/ 6779784 w 8996976"/>
              <a:gd name="connsiteY97" fmla="*/ 4944465 h 6858000"/>
              <a:gd name="connsiteX98" fmla="*/ 6779331 w 8996976"/>
              <a:gd name="connsiteY98" fmla="*/ 4944511 h 6858000"/>
              <a:gd name="connsiteX99" fmla="*/ 6497472 w 8996976"/>
              <a:gd name="connsiteY99" fmla="*/ 4944511 h 6858000"/>
              <a:gd name="connsiteX100" fmla="*/ 6279385 w 8996976"/>
              <a:gd name="connsiteY100" fmla="*/ 4944511 h 6858000"/>
              <a:gd name="connsiteX101" fmla="*/ 6279383 w 8996976"/>
              <a:gd name="connsiteY101" fmla="*/ 4944511 h 6858000"/>
              <a:gd name="connsiteX102" fmla="*/ 5906620 w 8996976"/>
              <a:gd name="connsiteY102" fmla="*/ 4944511 h 6858000"/>
              <a:gd name="connsiteX103" fmla="*/ 5877080 w 8996976"/>
              <a:gd name="connsiteY103" fmla="*/ 4944511 h 6858000"/>
              <a:gd name="connsiteX104" fmla="*/ 5874361 w 8996976"/>
              <a:gd name="connsiteY104" fmla="*/ 4944511 h 6858000"/>
              <a:gd name="connsiteX105" fmla="*/ 5354883 w 8996976"/>
              <a:gd name="connsiteY105" fmla="*/ 5849226 h 6858000"/>
              <a:gd name="connsiteX106" fmla="*/ 5344433 w 8996976"/>
              <a:gd name="connsiteY106" fmla="*/ 5849226 h 6858000"/>
              <a:gd name="connsiteX107" fmla="*/ 5341816 w 8996976"/>
              <a:gd name="connsiteY107" fmla="*/ 5853783 h 6858000"/>
              <a:gd name="connsiteX108" fmla="*/ 5306633 w 8996976"/>
              <a:gd name="connsiteY108" fmla="*/ 5853783 h 6858000"/>
              <a:gd name="connsiteX109" fmla="*/ 5116794 w 8996976"/>
              <a:gd name="connsiteY109" fmla="*/ 5853783 h 6858000"/>
              <a:gd name="connsiteX110" fmla="*/ 5081611 w 8996976"/>
              <a:gd name="connsiteY110" fmla="*/ 5853783 h 6858000"/>
              <a:gd name="connsiteX111" fmla="*/ 4969675 w 8996976"/>
              <a:gd name="connsiteY111" fmla="*/ 5853783 h 6858000"/>
              <a:gd name="connsiteX112" fmla="*/ 4744653 w 8996976"/>
              <a:gd name="connsiteY112" fmla="*/ 5853783 h 6858000"/>
              <a:gd name="connsiteX113" fmla="*/ 4666703 w 8996976"/>
              <a:gd name="connsiteY113" fmla="*/ 5853783 h 6858000"/>
              <a:gd name="connsiteX114" fmla="*/ 4665212 w 8996976"/>
              <a:gd name="connsiteY114" fmla="*/ 5857726 h 6858000"/>
              <a:gd name="connsiteX115" fmla="*/ 4137695 w 8996976"/>
              <a:gd name="connsiteY115" fmla="*/ 5857726 h 6858000"/>
              <a:gd name="connsiteX116" fmla="*/ 4137243 w 8996976"/>
              <a:gd name="connsiteY116" fmla="*/ 5857772 h 6858000"/>
              <a:gd name="connsiteX117" fmla="*/ 4032593 w 8996976"/>
              <a:gd name="connsiteY117" fmla="*/ 5847223 h 6858000"/>
              <a:gd name="connsiteX118" fmla="*/ 3517559 w 8996976"/>
              <a:gd name="connsiteY118" fmla="*/ 5215300 h 6858000"/>
              <a:gd name="connsiteX119" fmla="*/ 4032593 w 8996976"/>
              <a:gd name="connsiteY119" fmla="*/ 4583377 h 6858000"/>
              <a:gd name="connsiteX120" fmla="*/ 4137247 w 8996976"/>
              <a:gd name="connsiteY120" fmla="*/ 4572827 h 6858000"/>
              <a:gd name="connsiteX121" fmla="*/ 4137695 w 8996976"/>
              <a:gd name="connsiteY121" fmla="*/ 4572873 h 6858000"/>
              <a:gd name="connsiteX122" fmla="*/ 5411147 w 8996976"/>
              <a:gd name="connsiteY122" fmla="*/ 4572873 h 6858000"/>
              <a:gd name="connsiteX123" fmla="*/ 5411149 w 8996976"/>
              <a:gd name="connsiteY123" fmla="*/ 4572873 h 6858000"/>
              <a:gd name="connsiteX124" fmla="*/ 5632091 w 8996976"/>
              <a:gd name="connsiteY124" fmla="*/ 4572873 h 6858000"/>
              <a:gd name="connsiteX125" fmla="*/ 5632095 w 8996976"/>
              <a:gd name="connsiteY125" fmla="*/ 4572872 h 6858000"/>
              <a:gd name="connsiteX126" fmla="*/ 7190999 w 8996976"/>
              <a:gd name="connsiteY126" fmla="*/ 4572872 h 6858000"/>
              <a:gd name="connsiteX127" fmla="*/ 7260916 w 8996976"/>
              <a:gd name="connsiteY127" fmla="*/ 4583318 h 6858000"/>
              <a:gd name="connsiteX128" fmla="*/ 8084114 w 8996976"/>
              <a:gd name="connsiteY128" fmla="*/ 5586938 h 6858000"/>
              <a:gd name="connsiteX129" fmla="*/ 7165577 w 8996976"/>
              <a:gd name="connsiteY129" fmla="*/ 6604802 h 6858000"/>
              <a:gd name="connsiteX130" fmla="*/ 7098935 w 8996976"/>
              <a:gd name="connsiteY130" fmla="*/ 6608166 h 6858000"/>
              <a:gd name="connsiteX131" fmla="*/ 7098630 w 8996976"/>
              <a:gd name="connsiteY131" fmla="*/ 6608262 h 6858000"/>
              <a:gd name="connsiteX132" fmla="*/ 7085859 w 8996976"/>
              <a:gd name="connsiteY132" fmla="*/ 6609549 h 6858000"/>
              <a:gd name="connsiteX133" fmla="*/ 7071558 w 8996976"/>
              <a:gd name="connsiteY133" fmla="*/ 6609549 h 6858000"/>
              <a:gd name="connsiteX134" fmla="*/ 5674230 w 8996976"/>
              <a:gd name="connsiteY134" fmla="*/ 6609549 h 6858000"/>
              <a:gd name="connsiteX135" fmla="*/ 5674229 w 8996976"/>
              <a:gd name="connsiteY135" fmla="*/ 6609549 h 6858000"/>
              <a:gd name="connsiteX136" fmla="*/ 5663489 w 8996976"/>
              <a:gd name="connsiteY136" fmla="*/ 6609549 h 6858000"/>
              <a:gd name="connsiteX137" fmla="*/ 5663485 w 8996976"/>
              <a:gd name="connsiteY137" fmla="*/ 6609550 h 6858000"/>
              <a:gd name="connsiteX138" fmla="*/ 4381018 w 8996976"/>
              <a:gd name="connsiteY138" fmla="*/ 6609550 h 6858000"/>
              <a:gd name="connsiteX139" fmla="*/ 4291453 w 8996976"/>
              <a:gd name="connsiteY139" fmla="*/ 6846488 h 6858000"/>
              <a:gd name="connsiteX140" fmla="*/ 4343400 w 8996976"/>
              <a:gd name="connsiteY140" fmla="*/ 6846488 h 6858000"/>
              <a:gd name="connsiteX141" fmla="*/ 4343400 w 8996976"/>
              <a:gd name="connsiteY141" fmla="*/ 6858000 h 6858000"/>
              <a:gd name="connsiteX142" fmla="*/ 0 w 8996976"/>
              <a:gd name="connsiteY142" fmla="*/ 6858000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Lst>
            <a:rect l="l" t="t" r="r" b="b"/>
            <a:pathLst>
              <a:path w="8996976" h="6858000">
                <a:moveTo>
                  <a:pt x="0" y="0"/>
                </a:moveTo>
                <a:lnTo>
                  <a:pt x="6879474" y="0"/>
                </a:lnTo>
                <a:lnTo>
                  <a:pt x="6208200" y="1775825"/>
                </a:lnTo>
                <a:lnTo>
                  <a:pt x="5064858" y="1775825"/>
                </a:lnTo>
                <a:lnTo>
                  <a:pt x="5050558" y="1775825"/>
                </a:lnTo>
                <a:cubicBezTo>
                  <a:pt x="5046182" y="1775825"/>
                  <a:pt x="5041911" y="1776269"/>
                  <a:pt x="5037786" y="1777112"/>
                </a:cubicBezTo>
                <a:lnTo>
                  <a:pt x="5037481" y="1777208"/>
                </a:lnTo>
                <a:lnTo>
                  <a:pt x="4970839" y="1780572"/>
                </a:lnTo>
                <a:cubicBezTo>
                  <a:pt x="4454909" y="1832967"/>
                  <a:pt x="4052303" y="2268685"/>
                  <a:pt x="4052303" y="2798436"/>
                </a:cubicBezTo>
                <a:cubicBezTo>
                  <a:pt x="4052303" y="3328189"/>
                  <a:pt x="4454909" y="3763906"/>
                  <a:pt x="4970839" y="3816301"/>
                </a:cubicBezTo>
                <a:lnTo>
                  <a:pt x="5037481" y="3819666"/>
                </a:lnTo>
                <a:lnTo>
                  <a:pt x="5037786" y="3819761"/>
                </a:lnTo>
                <a:cubicBezTo>
                  <a:pt x="5041911" y="3820605"/>
                  <a:pt x="5046182" y="3821048"/>
                  <a:pt x="5050558" y="3821048"/>
                </a:cubicBezTo>
                <a:lnTo>
                  <a:pt x="5064858" y="3821048"/>
                </a:lnTo>
                <a:lnTo>
                  <a:pt x="5718854" y="3821048"/>
                </a:lnTo>
                <a:lnTo>
                  <a:pt x="5718856" y="3821048"/>
                </a:lnTo>
                <a:lnTo>
                  <a:pt x="6544953" y="3821048"/>
                </a:lnTo>
                <a:lnTo>
                  <a:pt x="6545181" y="3821002"/>
                </a:lnTo>
                <a:lnTo>
                  <a:pt x="7998940" y="3821002"/>
                </a:lnTo>
                <a:lnTo>
                  <a:pt x="7999389" y="3821048"/>
                </a:lnTo>
                <a:lnTo>
                  <a:pt x="8104044" y="3810498"/>
                </a:lnTo>
                <a:cubicBezTo>
                  <a:pt x="8397972" y="3750352"/>
                  <a:pt x="8619076" y="3490284"/>
                  <a:pt x="8619076" y="3178575"/>
                </a:cubicBezTo>
                <a:lnTo>
                  <a:pt x="8618592" y="3173086"/>
                </a:lnTo>
                <a:lnTo>
                  <a:pt x="8618857" y="3170075"/>
                </a:lnTo>
                <a:cubicBezTo>
                  <a:pt x="8618857" y="2858365"/>
                  <a:pt x="8397752" y="2598298"/>
                  <a:pt x="8103824" y="2538151"/>
                </a:cubicBezTo>
                <a:lnTo>
                  <a:pt x="7999174" y="2527602"/>
                </a:lnTo>
                <a:lnTo>
                  <a:pt x="7998722" y="2527648"/>
                </a:lnTo>
                <a:lnTo>
                  <a:pt x="7693101" y="2527648"/>
                </a:lnTo>
                <a:lnTo>
                  <a:pt x="7692646" y="2527602"/>
                </a:lnTo>
                <a:lnTo>
                  <a:pt x="7692194" y="2527648"/>
                </a:lnTo>
                <a:lnTo>
                  <a:pt x="7410334" y="2527648"/>
                </a:lnTo>
                <a:lnTo>
                  <a:pt x="7192247" y="2527648"/>
                </a:lnTo>
                <a:lnTo>
                  <a:pt x="7192245" y="2527648"/>
                </a:lnTo>
                <a:lnTo>
                  <a:pt x="6819482" y="2527648"/>
                </a:lnTo>
                <a:lnTo>
                  <a:pt x="6789943" y="2527648"/>
                </a:lnTo>
                <a:lnTo>
                  <a:pt x="6787223" y="2527648"/>
                </a:lnTo>
                <a:lnTo>
                  <a:pt x="6267745" y="3432363"/>
                </a:lnTo>
                <a:lnTo>
                  <a:pt x="6260468" y="3432363"/>
                </a:lnTo>
                <a:lnTo>
                  <a:pt x="6256216" y="3439767"/>
                </a:lnTo>
                <a:lnTo>
                  <a:pt x="6221033" y="3439767"/>
                </a:lnTo>
                <a:lnTo>
                  <a:pt x="6031194" y="3439767"/>
                </a:lnTo>
                <a:lnTo>
                  <a:pt x="5996011" y="3439767"/>
                </a:lnTo>
                <a:lnTo>
                  <a:pt x="5884076" y="3439767"/>
                </a:lnTo>
                <a:lnTo>
                  <a:pt x="5659053" y="3439767"/>
                </a:lnTo>
                <a:lnTo>
                  <a:pt x="5579218" y="3439767"/>
                </a:lnTo>
                <a:lnTo>
                  <a:pt x="5578803" y="3440863"/>
                </a:lnTo>
                <a:lnTo>
                  <a:pt x="5050558" y="3440863"/>
                </a:lnTo>
                <a:lnTo>
                  <a:pt x="5050104" y="3440909"/>
                </a:lnTo>
                <a:lnTo>
                  <a:pt x="4945455" y="3430360"/>
                </a:lnTo>
                <a:cubicBezTo>
                  <a:pt x="4651526" y="3370213"/>
                  <a:pt x="4430422" y="3110146"/>
                  <a:pt x="4430422" y="2798436"/>
                </a:cubicBezTo>
                <a:cubicBezTo>
                  <a:pt x="4430422" y="2486727"/>
                  <a:pt x="4651526" y="2226660"/>
                  <a:pt x="4945455" y="2166514"/>
                </a:cubicBezTo>
                <a:lnTo>
                  <a:pt x="5050108" y="2155964"/>
                </a:lnTo>
                <a:lnTo>
                  <a:pt x="5050558" y="2156010"/>
                </a:lnTo>
                <a:lnTo>
                  <a:pt x="6324009" y="2156010"/>
                </a:lnTo>
                <a:lnTo>
                  <a:pt x="6324010" y="2156010"/>
                </a:lnTo>
                <a:lnTo>
                  <a:pt x="6544953" y="2156010"/>
                </a:lnTo>
                <a:lnTo>
                  <a:pt x="6544957" y="2156009"/>
                </a:lnTo>
                <a:lnTo>
                  <a:pt x="8103862" y="2156009"/>
                </a:lnTo>
                <a:lnTo>
                  <a:pt x="8173777" y="2166455"/>
                </a:lnTo>
                <a:cubicBezTo>
                  <a:pt x="8643122" y="2259437"/>
                  <a:pt x="8996976" y="2673432"/>
                  <a:pt x="8996976" y="3170075"/>
                </a:cubicBezTo>
                <a:cubicBezTo>
                  <a:pt x="8996976" y="3699826"/>
                  <a:pt x="8594369" y="4135544"/>
                  <a:pt x="8078440" y="4187939"/>
                </a:cubicBezTo>
                <a:lnTo>
                  <a:pt x="8011798" y="4191303"/>
                </a:lnTo>
                <a:lnTo>
                  <a:pt x="8011492" y="4191399"/>
                </a:lnTo>
                <a:cubicBezTo>
                  <a:pt x="8007367" y="4192243"/>
                  <a:pt x="8003096" y="4192686"/>
                  <a:pt x="7998722" y="4192686"/>
                </a:cubicBezTo>
                <a:lnTo>
                  <a:pt x="7984421" y="4192686"/>
                </a:lnTo>
                <a:lnTo>
                  <a:pt x="6587092" y="4192686"/>
                </a:lnTo>
                <a:lnTo>
                  <a:pt x="6587091" y="4192686"/>
                </a:lnTo>
                <a:lnTo>
                  <a:pt x="6576351" y="4192686"/>
                </a:lnTo>
                <a:lnTo>
                  <a:pt x="6576347" y="4192687"/>
                </a:lnTo>
                <a:lnTo>
                  <a:pt x="5560069" y="4192687"/>
                </a:lnTo>
                <a:lnTo>
                  <a:pt x="5294609" y="4192687"/>
                </a:lnTo>
                <a:lnTo>
                  <a:pt x="5294609" y="4192688"/>
                </a:lnTo>
                <a:lnTo>
                  <a:pt x="4151996" y="4192688"/>
                </a:lnTo>
                <a:lnTo>
                  <a:pt x="4137695" y="4192688"/>
                </a:lnTo>
                <a:cubicBezTo>
                  <a:pt x="4133320" y="4192688"/>
                  <a:pt x="4129049" y="4193131"/>
                  <a:pt x="4124924" y="4193975"/>
                </a:cubicBezTo>
                <a:lnTo>
                  <a:pt x="4124619" y="4194071"/>
                </a:lnTo>
                <a:lnTo>
                  <a:pt x="4057976" y="4197435"/>
                </a:lnTo>
                <a:cubicBezTo>
                  <a:pt x="3542047" y="4249830"/>
                  <a:pt x="3139440" y="4685548"/>
                  <a:pt x="3139440" y="5215300"/>
                </a:cubicBezTo>
                <a:cubicBezTo>
                  <a:pt x="3139440" y="5745052"/>
                  <a:pt x="3542047" y="6180769"/>
                  <a:pt x="4057976" y="6233164"/>
                </a:cubicBezTo>
                <a:lnTo>
                  <a:pt x="4124619" y="6236529"/>
                </a:lnTo>
                <a:lnTo>
                  <a:pt x="4124924" y="6236624"/>
                </a:lnTo>
                <a:cubicBezTo>
                  <a:pt x="4129049" y="6237468"/>
                  <a:pt x="4133320" y="6237911"/>
                  <a:pt x="4137695" y="6237911"/>
                </a:cubicBezTo>
                <a:lnTo>
                  <a:pt x="4151996" y="6237911"/>
                </a:lnTo>
                <a:lnTo>
                  <a:pt x="4805991" y="6237911"/>
                </a:lnTo>
                <a:lnTo>
                  <a:pt x="4805993" y="6237911"/>
                </a:lnTo>
                <a:lnTo>
                  <a:pt x="5632091" y="6237911"/>
                </a:lnTo>
                <a:lnTo>
                  <a:pt x="5632318" y="6237865"/>
                </a:lnTo>
                <a:lnTo>
                  <a:pt x="7086078" y="6237865"/>
                </a:lnTo>
                <a:lnTo>
                  <a:pt x="7086526" y="6237911"/>
                </a:lnTo>
                <a:lnTo>
                  <a:pt x="7191181" y="6227361"/>
                </a:lnTo>
                <a:cubicBezTo>
                  <a:pt x="7485109" y="6167215"/>
                  <a:pt x="7706213" y="5907147"/>
                  <a:pt x="7706213" y="5595438"/>
                </a:cubicBezTo>
                <a:lnTo>
                  <a:pt x="7705729" y="5589950"/>
                </a:lnTo>
                <a:lnTo>
                  <a:pt x="7705994" y="5586938"/>
                </a:lnTo>
                <a:cubicBezTo>
                  <a:pt x="7705994" y="5275228"/>
                  <a:pt x="7484890" y="5015161"/>
                  <a:pt x="7190961" y="4955014"/>
                </a:cubicBezTo>
                <a:lnTo>
                  <a:pt x="7086312" y="4944465"/>
                </a:lnTo>
                <a:lnTo>
                  <a:pt x="7085859" y="4944511"/>
                </a:lnTo>
                <a:lnTo>
                  <a:pt x="6780239" y="4944511"/>
                </a:lnTo>
                <a:lnTo>
                  <a:pt x="6779784" y="4944465"/>
                </a:lnTo>
                <a:lnTo>
                  <a:pt x="6779331" y="4944511"/>
                </a:lnTo>
                <a:lnTo>
                  <a:pt x="6497472" y="4944511"/>
                </a:lnTo>
                <a:lnTo>
                  <a:pt x="6279385" y="4944511"/>
                </a:lnTo>
                <a:lnTo>
                  <a:pt x="6279383" y="4944511"/>
                </a:lnTo>
                <a:lnTo>
                  <a:pt x="5906620" y="4944511"/>
                </a:lnTo>
                <a:lnTo>
                  <a:pt x="5877080" y="4944511"/>
                </a:lnTo>
                <a:lnTo>
                  <a:pt x="5874361" y="4944511"/>
                </a:lnTo>
                <a:lnTo>
                  <a:pt x="5354883" y="5849226"/>
                </a:lnTo>
                <a:lnTo>
                  <a:pt x="5344433" y="5849226"/>
                </a:lnTo>
                <a:lnTo>
                  <a:pt x="5341816" y="5853783"/>
                </a:lnTo>
                <a:lnTo>
                  <a:pt x="5306633" y="5853783"/>
                </a:lnTo>
                <a:lnTo>
                  <a:pt x="5116794" y="5853783"/>
                </a:lnTo>
                <a:lnTo>
                  <a:pt x="5081611" y="5853783"/>
                </a:lnTo>
                <a:lnTo>
                  <a:pt x="4969675" y="5853783"/>
                </a:lnTo>
                <a:lnTo>
                  <a:pt x="4744653" y="5853783"/>
                </a:lnTo>
                <a:lnTo>
                  <a:pt x="4666703" y="5853783"/>
                </a:lnTo>
                <a:lnTo>
                  <a:pt x="4665212" y="5857726"/>
                </a:lnTo>
                <a:lnTo>
                  <a:pt x="4137695" y="5857726"/>
                </a:lnTo>
                <a:lnTo>
                  <a:pt x="4137243" y="5857772"/>
                </a:lnTo>
                <a:lnTo>
                  <a:pt x="4032593" y="5847223"/>
                </a:lnTo>
                <a:cubicBezTo>
                  <a:pt x="3738664" y="5787076"/>
                  <a:pt x="3517559" y="5527009"/>
                  <a:pt x="3517559" y="5215300"/>
                </a:cubicBezTo>
                <a:cubicBezTo>
                  <a:pt x="3517559" y="4903591"/>
                  <a:pt x="3738664" y="4643523"/>
                  <a:pt x="4032593" y="4583377"/>
                </a:cubicBezTo>
                <a:lnTo>
                  <a:pt x="4137247" y="4572827"/>
                </a:lnTo>
                <a:lnTo>
                  <a:pt x="4137695" y="4572873"/>
                </a:lnTo>
                <a:lnTo>
                  <a:pt x="5411147" y="4572873"/>
                </a:lnTo>
                <a:lnTo>
                  <a:pt x="5411149" y="4572873"/>
                </a:lnTo>
                <a:lnTo>
                  <a:pt x="5632091" y="4572873"/>
                </a:lnTo>
                <a:lnTo>
                  <a:pt x="5632095" y="4572872"/>
                </a:lnTo>
                <a:lnTo>
                  <a:pt x="7190999" y="4572872"/>
                </a:lnTo>
                <a:lnTo>
                  <a:pt x="7260916" y="4583318"/>
                </a:lnTo>
                <a:cubicBezTo>
                  <a:pt x="7730260" y="4676300"/>
                  <a:pt x="8084114" y="5090295"/>
                  <a:pt x="8084114" y="5586938"/>
                </a:cubicBezTo>
                <a:cubicBezTo>
                  <a:pt x="8084114" y="6116689"/>
                  <a:pt x="7681507" y="6552407"/>
                  <a:pt x="7165577" y="6604802"/>
                </a:cubicBezTo>
                <a:lnTo>
                  <a:pt x="7098935" y="6608166"/>
                </a:lnTo>
                <a:lnTo>
                  <a:pt x="7098630" y="6608262"/>
                </a:lnTo>
                <a:cubicBezTo>
                  <a:pt x="7094505" y="6609106"/>
                  <a:pt x="7090234" y="6609549"/>
                  <a:pt x="7085859" y="6609549"/>
                </a:cubicBezTo>
                <a:lnTo>
                  <a:pt x="7071558" y="6609549"/>
                </a:lnTo>
                <a:lnTo>
                  <a:pt x="5674230" y="6609549"/>
                </a:lnTo>
                <a:lnTo>
                  <a:pt x="5674229" y="6609549"/>
                </a:lnTo>
                <a:lnTo>
                  <a:pt x="5663489" y="6609549"/>
                </a:lnTo>
                <a:lnTo>
                  <a:pt x="5663485" y="6609550"/>
                </a:lnTo>
                <a:lnTo>
                  <a:pt x="4381018" y="6609550"/>
                </a:lnTo>
                <a:lnTo>
                  <a:pt x="4291453" y="6846488"/>
                </a:lnTo>
                <a:lnTo>
                  <a:pt x="4343400" y="6846488"/>
                </a:lnTo>
                <a:lnTo>
                  <a:pt x="4343400" y="6858000"/>
                </a:lnTo>
                <a:lnTo>
                  <a:pt x="0" y="6858000"/>
                </a:lnTo>
                <a:close/>
              </a:path>
            </a:pathLst>
          </a:custGeom>
          <a:gradFill flip="none" rotWithShape="1">
            <a:gsLst>
              <a:gs pos="0">
                <a:schemeClr val="accent3">
                  <a:lumMod val="0"/>
                  <a:lumOff val="100000"/>
                  <a:alpha val="75000"/>
                </a:schemeClr>
              </a:gs>
              <a:gs pos="35000">
                <a:schemeClr val="accent3">
                  <a:lumMod val="0"/>
                  <a:lumOff val="100000"/>
                  <a:alpha val="75000"/>
                </a:schemeClr>
              </a:gs>
              <a:gs pos="100000">
                <a:schemeClr val="accent3">
                  <a:lumMod val="100000"/>
                  <a:alpha val="75000"/>
                </a:schemeClr>
              </a:gs>
            </a:gsLst>
            <a:path path="circle">
              <a:fillToRect l="50000" t="-80000" r="50000" b="18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5" name="Freeform: Shape 94">
            <a:extLst>
              <a:ext uri="{FF2B5EF4-FFF2-40B4-BE49-F238E27FC236}">
                <a16:creationId xmlns:a16="http://schemas.microsoft.com/office/drawing/2014/main" id="{8541BF51-6CDA-4EF8-A385-95301317446F}"/>
              </a:ext>
            </a:extLst>
          </p:cNvPr>
          <p:cNvSpPr>
            <a:spLocks noChangeAspect="1"/>
          </p:cNvSpPr>
          <p:nvPr/>
        </p:nvSpPr>
        <p:spPr>
          <a:xfrm flipH="1" flipV="1">
            <a:off x="3139440" y="0"/>
            <a:ext cx="9052560" cy="6858000"/>
          </a:xfrm>
          <a:custGeom>
            <a:avLst/>
            <a:gdLst>
              <a:gd name="connsiteX0" fmla="*/ 5312526 w 9052560"/>
              <a:gd name="connsiteY0" fmla="*/ 6858000 h 6858000"/>
              <a:gd name="connsiteX1" fmla="*/ 0 w 9052560"/>
              <a:gd name="connsiteY1" fmla="*/ 6858000 h 6858000"/>
              <a:gd name="connsiteX2" fmla="*/ 0 w 9052560"/>
              <a:gd name="connsiteY2" fmla="*/ 76200 h 6858000"/>
              <a:gd name="connsiteX3" fmla="*/ 0 w 9052560"/>
              <a:gd name="connsiteY3" fmla="*/ 11512 h 6858000"/>
              <a:gd name="connsiteX4" fmla="*/ 0 w 9052560"/>
              <a:gd name="connsiteY4" fmla="*/ 0 h 6858000"/>
              <a:gd name="connsiteX5" fmla="*/ 7848600 w 9052560"/>
              <a:gd name="connsiteY5" fmla="*/ 0 h 6858000"/>
              <a:gd name="connsiteX6" fmla="*/ 7848600 w 9052560"/>
              <a:gd name="connsiteY6" fmla="*/ 11512 h 6858000"/>
              <a:gd name="connsiteX7" fmla="*/ 7900547 w 9052560"/>
              <a:gd name="connsiteY7" fmla="*/ 11512 h 6858000"/>
              <a:gd name="connsiteX8" fmla="*/ 7810982 w 9052560"/>
              <a:gd name="connsiteY8" fmla="*/ 248450 h 6858000"/>
              <a:gd name="connsiteX9" fmla="*/ 6528515 w 9052560"/>
              <a:gd name="connsiteY9" fmla="*/ 248450 h 6858000"/>
              <a:gd name="connsiteX10" fmla="*/ 6528511 w 9052560"/>
              <a:gd name="connsiteY10" fmla="*/ 248451 h 6858000"/>
              <a:gd name="connsiteX11" fmla="*/ 6517771 w 9052560"/>
              <a:gd name="connsiteY11" fmla="*/ 248451 h 6858000"/>
              <a:gd name="connsiteX12" fmla="*/ 6517770 w 9052560"/>
              <a:gd name="connsiteY12" fmla="*/ 248451 h 6858000"/>
              <a:gd name="connsiteX13" fmla="*/ 5120442 w 9052560"/>
              <a:gd name="connsiteY13" fmla="*/ 248451 h 6858000"/>
              <a:gd name="connsiteX14" fmla="*/ 5106141 w 9052560"/>
              <a:gd name="connsiteY14" fmla="*/ 248451 h 6858000"/>
              <a:gd name="connsiteX15" fmla="*/ 5093370 w 9052560"/>
              <a:gd name="connsiteY15" fmla="*/ 249738 h 6858000"/>
              <a:gd name="connsiteX16" fmla="*/ 5093065 w 9052560"/>
              <a:gd name="connsiteY16" fmla="*/ 249834 h 6858000"/>
              <a:gd name="connsiteX17" fmla="*/ 5026423 w 9052560"/>
              <a:gd name="connsiteY17" fmla="*/ 253198 h 6858000"/>
              <a:gd name="connsiteX18" fmla="*/ 4107886 w 9052560"/>
              <a:gd name="connsiteY18" fmla="*/ 1271062 h 6858000"/>
              <a:gd name="connsiteX19" fmla="*/ 4931084 w 9052560"/>
              <a:gd name="connsiteY19" fmla="*/ 2274682 h 6858000"/>
              <a:gd name="connsiteX20" fmla="*/ 5001001 w 9052560"/>
              <a:gd name="connsiteY20" fmla="*/ 2285128 h 6858000"/>
              <a:gd name="connsiteX21" fmla="*/ 6559905 w 9052560"/>
              <a:gd name="connsiteY21" fmla="*/ 2285128 h 6858000"/>
              <a:gd name="connsiteX22" fmla="*/ 6559909 w 9052560"/>
              <a:gd name="connsiteY22" fmla="*/ 2285127 h 6858000"/>
              <a:gd name="connsiteX23" fmla="*/ 6780852 w 9052560"/>
              <a:gd name="connsiteY23" fmla="*/ 2285127 h 6858000"/>
              <a:gd name="connsiteX24" fmla="*/ 6780853 w 9052560"/>
              <a:gd name="connsiteY24" fmla="*/ 2285127 h 6858000"/>
              <a:gd name="connsiteX25" fmla="*/ 8054305 w 9052560"/>
              <a:gd name="connsiteY25" fmla="*/ 2285127 h 6858000"/>
              <a:gd name="connsiteX26" fmla="*/ 8054753 w 9052560"/>
              <a:gd name="connsiteY26" fmla="*/ 2285173 h 6858000"/>
              <a:gd name="connsiteX27" fmla="*/ 8159407 w 9052560"/>
              <a:gd name="connsiteY27" fmla="*/ 2274623 h 6858000"/>
              <a:gd name="connsiteX28" fmla="*/ 8674441 w 9052560"/>
              <a:gd name="connsiteY28" fmla="*/ 1642700 h 6858000"/>
              <a:gd name="connsiteX29" fmla="*/ 8159407 w 9052560"/>
              <a:gd name="connsiteY29" fmla="*/ 1010777 h 6858000"/>
              <a:gd name="connsiteX30" fmla="*/ 8054757 w 9052560"/>
              <a:gd name="connsiteY30" fmla="*/ 1000228 h 6858000"/>
              <a:gd name="connsiteX31" fmla="*/ 8054305 w 9052560"/>
              <a:gd name="connsiteY31" fmla="*/ 1000274 h 6858000"/>
              <a:gd name="connsiteX32" fmla="*/ 7526788 w 9052560"/>
              <a:gd name="connsiteY32" fmla="*/ 1000274 h 6858000"/>
              <a:gd name="connsiteX33" fmla="*/ 7525297 w 9052560"/>
              <a:gd name="connsiteY33" fmla="*/ 1004217 h 6858000"/>
              <a:gd name="connsiteX34" fmla="*/ 7447347 w 9052560"/>
              <a:gd name="connsiteY34" fmla="*/ 1004217 h 6858000"/>
              <a:gd name="connsiteX35" fmla="*/ 7222325 w 9052560"/>
              <a:gd name="connsiteY35" fmla="*/ 1004217 h 6858000"/>
              <a:gd name="connsiteX36" fmla="*/ 7110389 w 9052560"/>
              <a:gd name="connsiteY36" fmla="*/ 1004217 h 6858000"/>
              <a:gd name="connsiteX37" fmla="*/ 7075206 w 9052560"/>
              <a:gd name="connsiteY37" fmla="*/ 1004217 h 6858000"/>
              <a:gd name="connsiteX38" fmla="*/ 6885367 w 9052560"/>
              <a:gd name="connsiteY38" fmla="*/ 1004217 h 6858000"/>
              <a:gd name="connsiteX39" fmla="*/ 6850184 w 9052560"/>
              <a:gd name="connsiteY39" fmla="*/ 1004217 h 6858000"/>
              <a:gd name="connsiteX40" fmla="*/ 6847567 w 9052560"/>
              <a:gd name="connsiteY40" fmla="*/ 1008774 h 6858000"/>
              <a:gd name="connsiteX41" fmla="*/ 6837118 w 9052560"/>
              <a:gd name="connsiteY41" fmla="*/ 1008774 h 6858000"/>
              <a:gd name="connsiteX42" fmla="*/ 6317639 w 9052560"/>
              <a:gd name="connsiteY42" fmla="*/ 1913489 h 6858000"/>
              <a:gd name="connsiteX43" fmla="*/ 6314920 w 9052560"/>
              <a:gd name="connsiteY43" fmla="*/ 1913489 h 6858000"/>
              <a:gd name="connsiteX44" fmla="*/ 6285380 w 9052560"/>
              <a:gd name="connsiteY44" fmla="*/ 1913489 h 6858000"/>
              <a:gd name="connsiteX45" fmla="*/ 5912617 w 9052560"/>
              <a:gd name="connsiteY45" fmla="*/ 1913489 h 6858000"/>
              <a:gd name="connsiteX46" fmla="*/ 5912615 w 9052560"/>
              <a:gd name="connsiteY46" fmla="*/ 1913489 h 6858000"/>
              <a:gd name="connsiteX47" fmla="*/ 5694528 w 9052560"/>
              <a:gd name="connsiteY47" fmla="*/ 1913489 h 6858000"/>
              <a:gd name="connsiteX48" fmla="*/ 5412669 w 9052560"/>
              <a:gd name="connsiteY48" fmla="*/ 1913489 h 6858000"/>
              <a:gd name="connsiteX49" fmla="*/ 5412216 w 9052560"/>
              <a:gd name="connsiteY49" fmla="*/ 1913535 h 6858000"/>
              <a:gd name="connsiteX50" fmla="*/ 5411761 w 9052560"/>
              <a:gd name="connsiteY50" fmla="*/ 1913489 h 6858000"/>
              <a:gd name="connsiteX51" fmla="*/ 5106141 w 9052560"/>
              <a:gd name="connsiteY51" fmla="*/ 1913489 h 6858000"/>
              <a:gd name="connsiteX52" fmla="*/ 5105688 w 9052560"/>
              <a:gd name="connsiteY52" fmla="*/ 1913535 h 6858000"/>
              <a:gd name="connsiteX53" fmla="*/ 5001039 w 9052560"/>
              <a:gd name="connsiteY53" fmla="*/ 1902986 h 6858000"/>
              <a:gd name="connsiteX54" fmla="*/ 4486006 w 9052560"/>
              <a:gd name="connsiteY54" fmla="*/ 1271062 h 6858000"/>
              <a:gd name="connsiteX55" fmla="*/ 4486271 w 9052560"/>
              <a:gd name="connsiteY55" fmla="*/ 1268050 h 6858000"/>
              <a:gd name="connsiteX56" fmla="*/ 4485787 w 9052560"/>
              <a:gd name="connsiteY56" fmla="*/ 1262562 h 6858000"/>
              <a:gd name="connsiteX57" fmla="*/ 5000819 w 9052560"/>
              <a:gd name="connsiteY57" fmla="*/ 630639 h 6858000"/>
              <a:gd name="connsiteX58" fmla="*/ 5105474 w 9052560"/>
              <a:gd name="connsiteY58" fmla="*/ 620089 h 6858000"/>
              <a:gd name="connsiteX59" fmla="*/ 5105922 w 9052560"/>
              <a:gd name="connsiteY59" fmla="*/ 620135 h 6858000"/>
              <a:gd name="connsiteX60" fmla="*/ 6559682 w 9052560"/>
              <a:gd name="connsiteY60" fmla="*/ 620135 h 6858000"/>
              <a:gd name="connsiteX61" fmla="*/ 6559909 w 9052560"/>
              <a:gd name="connsiteY61" fmla="*/ 620089 h 6858000"/>
              <a:gd name="connsiteX62" fmla="*/ 7386007 w 9052560"/>
              <a:gd name="connsiteY62" fmla="*/ 620089 h 6858000"/>
              <a:gd name="connsiteX63" fmla="*/ 7386009 w 9052560"/>
              <a:gd name="connsiteY63" fmla="*/ 620089 h 6858000"/>
              <a:gd name="connsiteX64" fmla="*/ 8040004 w 9052560"/>
              <a:gd name="connsiteY64" fmla="*/ 620089 h 6858000"/>
              <a:gd name="connsiteX65" fmla="*/ 8054305 w 9052560"/>
              <a:gd name="connsiteY65" fmla="*/ 620089 h 6858000"/>
              <a:gd name="connsiteX66" fmla="*/ 8067076 w 9052560"/>
              <a:gd name="connsiteY66" fmla="*/ 621376 h 6858000"/>
              <a:gd name="connsiteX67" fmla="*/ 8067381 w 9052560"/>
              <a:gd name="connsiteY67" fmla="*/ 621471 h 6858000"/>
              <a:gd name="connsiteX68" fmla="*/ 8134024 w 9052560"/>
              <a:gd name="connsiteY68" fmla="*/ 624836 h 6858000"/>
              <a:gd name="connsiteX69" fmla="*/ 9052560 w 9052560"/>
              <a:gd name="connsiteY69" fmla="*/ 1642700 h 6858000"/>
              <a:gd name="connsiteX70" fmla="*/ 8134024 w 9052560"/>
              <a:gd name="connsiteY70" fmla="*/ 2660565 h 6858000"/>
              <a:gd name="connsiteX71" fmla="*/ 8067381 w 9052560"/>
              <a:gd name="connsiteY71" fmla="*/ 2663929 h 6858000"/>
              <a:gd name="connsiteX72" fmla="*/ 8067076 w 9052560"/>
              <a:gd name="connsiteY72" fmla="*/ 2664025 h 6858000"/>
              <a:gd name="connsiteX73" fmla="*/ 8054305 w 9052560"/>
              <a:gd name="connsiteY73" fmla="*/ 2665312 h 6858000"/>
              <a:gd name="connsiteX74" fmla="*/ 8040004 w 9052560"/>
              <a:gd name="connsiteY74" fmla="*/ 2665312 h 6858000"/>
              <a:gd name="connsiteX75" fmla="*/ 6897391 w 9052560"/>
              <a:gd name="connsiteY75" fmla="*/ 2665312 h 6858000"/>
              <a:gd name="connsiteX76" fmla="*/ 6897391 w 9052560"/>
              <a:gd name="connsiteY76" fmla="*/ 2665313 h 6858000"/>
              <a:gd name="connsiteX77" fmla="*/ 6631931 w 9052560"/>
              <a:gd name="connsiteY77" fmla="*/ 2665313 h 6858000"/>
              <a:gd name="connsiteX78" fmla="*/ 5615653 w 9052560"/>
              <a:gd name="connsiteY78" fmla="*/ 2665313 h 6858000"/>
              <a:gd name="connsiteX79" fmla="*/ 5615649 w 9052560"/>
              <a:gd name="connsiteY79" fmla="*/ 2665314 h 6858000"/>
              <a:gd name="connsiteX80" fmla="*/ 5604909 w 9052560"/>
              <a:gd name="connsiteY80" fmla="*/ 2665314 h 6858000"/>
              <a:gd name="connsiteX81" fmla="*/ 5604908 w 9052560"/>
              <a:gd name="connsiteY81" fmla="*/ 2665314 h 6858000"/>
              <a:gd name="connsiteX82" fmla="*/ 4207579 w 9052560"/>
              <a:gd name="connsiteY82" fmla="*/ 2665314 h 6858000"/>
              <a:gd name="connsiteX83" fmla="*/ 4193278 w 9052560"/>
              <a:gd name="connsiteY83" fmla="*/ 2665314 h 6858000"/>
              <a:gd name="connsiteX84" fmla="*/ 4180508 w 9052560"/>
              <a:gd name="connsiteY84" fmla="*/ 2666601 h 6858000"/>
              <a:gd name="connsiteX85" fmla="*/ 4180202 w 9052560"/>
              <a:gd name="connsiteY85" fmla="*/ 2666697 h 6858000"/>
              <a:gd name="connsiteX86" fmla="*/ 4113560 w 9052560"/>
              <a:gd name="connsiteY86" fmla="*/ 2670061 h 6858000"/>
              <a:gd name="connsiteX87" fmla="*/ 3195024 w 9052560"/>
              <a:gd name="connsiteY87" fmla="*/ 3687925 h 6858000"/>
              <a:gd name="connsiteX88" fmla="*/ 4018223 w 9052560"/>
              <a:gd name="connsiteY88" fmla="*/ 4691545 h 6858000"/>
              <a:gd name="connsiteX89" fmla="*/ 4088138 w 9052560"/>
              <a:gd name="connsiteY89" fmla="*/ 4701991 h 6858000"/>
              <a:gd name="connsiteX90" fmla="*/ 5647043 w 9052560"/>
              <a:gd name="connsiteY90" fmla="*/ 4701991 h 6858000"/>
              <a:gd name="connsiteX91" fmla="*/ 5647047 w 9052560"/>
              <a:gd name="connsiteY91" fmla="*/ 4701990 h 6858000"/>
              <a:gd name="connsiteX92" fmla="*/ 5867990 w 9052560"/>
              <a:gd name="connsiteY92" fmla="*/ 4701990 h 6858000"/>
              <a:gd name="connsiteX93" fmla="*/ 5867991 w 9052560"/>
              <a:gd name="connsiteY93" fmla="*/ 4701990 h 6858000"/>
              <a:gd name="connsiteX94" fmla="*/ 7141443 w 9052560"/>
              <a:gd name="connsiteY94" fmla="*/ 4701990 h 6858000"/>
              <a:gd name="connsiteX95" fmla="*/ 7141892 w 9052560"/>
              <a:gd name="connsiteY95" fmla="*/ 4702036 h 6858000"/>
              <a:gd name="connsiteX96" fmla="*/ 7246545 w 9052560"/>
              <a:gd name="connsiteY96" fmla="*/ 4691486 h 6858000"/>
              <a:gd name="connsiteX97" fmla="*/ 7761578 w 9052560"/>
              <a:gd name="connsiteY97" fmla="*/ 4059564 h 6858000"/>
              <a:gd name="connsiteX98" fmla="*/ 7246545 w 9052560"/>
              <a:gd name="connsiteY98" fmla="*/ 3427640 h 6858000"/>
              <a:gd name="connsiteX99" fmla="*/ 7141896 w 9052560"/>
              <a:gd name="connsiteY99" fmla="*/ 3417091 h 6858000"/>
              <a:gd name="connsiteX100" fmla="*/ 7141443 w 9052560"/>
              <a:gd name="connsiteY100" fmla="*/ 3417137 h 6858000"/>
              <a:gd name="connsiteX101" fmla="*/ 6613197 w 9052560"/>
              <a:gd name="connsiteY101" fmla="*/ 3417137 h 6858000"/>
              <a:gd name="connsiteX102" fmla="*/ 6612782 w 9052560"/>
              <a:gd name="connsiteY102" fmla="*/ 3418233 h 6858000"/>
              <a:gd name="connsiteX103" fmla="*/ 6532947 w 9052560"/>
              <a:gd name="connsiteY103" fmla="*/ 3418233 h 6858000"/>
              <a:gd name="connsiteX104" fmla="*/ 6307925 w 9052560"/>
              <a:gd name="connsiteY104" fmla="*/ 3418233 h 6858000"/>
              <a:gd name="connsiteX105" fmla="*/ 6195989 w 9052560"/>
              <a:gd name="connsiteY105" fmla="*/ 3418233 h 6858000"/>
              <a:gd name="connsiteX106" fmla="*/ 6160806 w 9052560"/>
              <a:gd name="connsiteY106" fmla="*/ 3418233 h 6858000"/>
              <a:gd name="connsiteX107" fmla="*/ 5970967 w 9052560"/>
              <a:gd name="connsiteY107" fmla="*/ 3418233 h 6858000"/>
              <a:gd name="connsiteX108" fmla="*/ 5935784 w 9052560"/>
              <a:gd name="connsiteY108" fmla="*/ 3418233 h 6858000"/>
              <a:gd name="connsiteX109" fmla="*/ 5931532 w 9052560"/>
              <a:gd name="connsiteY109" fmla="*/ 3425637 h 6858000"/>
              <a:gd name="connsiteX110" fmla="*/ 5924255 w 9052560"/>
              <a:gd name="connsiteY110" fmla="*/ 3425637 h 6858000"/>
              <a:gd name="connsiteX111" fmla="*/ 5404777 w 9052560"/>
              <a:gd name="connsiteY111" fmla="*/ 4330352 h 6858000"/>
              <a:gd name="connsiteX112" fmla="*/ 5402057 w 9052560"/>
              <a:gd name="connsiteY112" fmla="*/ 4330352 h 6858000"/>
              <a:gd name="connsiteX113" fmla="*/ 5372518 w 9052560"/>
              <a:gd name="connsiteY113" fmla="*/ 4330352 h 6858000"/>
              <a:gd name="connsiteX114" fmla="*/ 4999755 w 9052560"/>
              <a:gd name="connsiteY114" fmla="*/ 4330352 h 6858000"/>
              <a:gd name="connsiteX115" fmla="*/ 4999753 w 9052560"/>
              <a:gd name="connsiteY115" fmla="*/ 4330352 h 6858000"/>
              <a:gd name="connsiteX116" fmla="*/ 4781666 w 9052560"/>
              <a:gd name="connsiteY116" fmla="*/ 4330352 h 6858000"/>
              <a:gd name="connsiteX117" fmla="*/ 4499806 w 9052560"/>
              <a:gd name="connsiteY117" fmla="*/ 4330352 h 6858000"/>
              <a:gd name="connsiteX118" fmla="*/ 4499354 w 9052560"/>
              <a:gd name="connsiteY118" fmla="*/ 4330398 h 6858000"/>
              <a:gd name="connsiteX119" fmla="*/ 4498899 w 9052560"/>
              <a:gd name="connsiteY119" fmla="*/ 4330352 h 6858000"/>
              <a:gd name="connsiteX120" fmla="*/ 4193278 w 9052560"/>
              <a:gd name="connsiteY120" fmla="*/ 4330352 h 6858000"/>
              <a:gd name="connsiteX121" fmla="*/ 4192826 w 9052560"/>
              <a:gd name="connsiteY121" fmla="*/ 4330398 h 6858000"/>
              <a:gd name="connsiteX122" fmla="*/ 4088176 w 9052560"/>
              <a:gd name="connsiteY122" fmla="*/ 4319849 h 6858000"/>
              <a:gd name="connsiteX123" fmla="*/ 3573143 w 9052560"/>
              <a:gd name="connsiteY123" fmla="*/ 3687925 h 6858000"/>
              <a:gd name="connsiteX124" fmla="*/ 3573408 w 9052560"/>
              <a:gd name="connsiteY124" fmla="*/ 3684914 h 6858000"/>
              <a:gd name="connsiteX125" fmla="*/ 3572924 w 9052560"/>
              <a:gd name="connsiteY125" fmla="*/ 3679425 h 6858000"/>
              <a:gd name="connsiteX126" fmla="*/ 4087956 w 9052560"/>
              <a:gd name="connsiteY126" fmla="*/ 3047502 h 6858000"/>
              <a:gd name="connsiteX127" fmla="*/ 4192611 w 9052560"/>
              <a:gd name="connsiteY127" fmla="*/ 3036952 h 6858000"/>
              <a:gd name="connsiteX128" fmla="*/ 4193060 w 9052560"/>
              <a:gd name="connsiteY128" fmla="*/ 3036998 h 6858000"/>
              <a:gd name="connsiteX129" fmla="*/ 5646819 w 9052560"/>
              <a:gd name="connsiteY129" fmla="*/ 3036998 h 6858000"/>
              <a:gd name="connsiteX130" fmla="*/ 5647047 w 9052560"/>
              <a:gd name="connsiteY130" fmla="*/ 3036952 h 6858000"/>
              <a:gd name="connsiteX131" fmla="*/ 6473144 w 9052560"/>
              <a:gd name="connsiteY131" fmla="*/ 3036952 h 6858000"/>
              <a:gd name="connsiteX132" fmla="*/ 6473146 w 9052560"/>
              <a:gd name="connsiteY132" fmla="*/ 3036952 h 6858000"/>
              <a:gd name="connsiteX133" fmla="*/ 7127142 w 9052560"/>
              <a:gd name="connsiteY133" fmla="*/ 3036952 h 6858000"/>
              <a:gd name="connsiteX134" fmla="*/ 7141443 w 9052560"/>
              <a:gd name="connsiteY134" fmla="*/ 3036952 h 6858000"/>
              <a:gd name="connsiteX135" fmla="*/ 7154214 w 9052560"/>
              <a:gd name="connsiteY135" fmla="*/ 3038239 h 6858000"/>
              <a:gd name="connsiteX136" fmla="*/ 7154519 w 9052560"/>
              <a:gd name="connsiteY136" fmla="*/ 3038334 h 6858000"/>
              <a:gd name="connsiteX137" fmla="*/ 7221161 w 9052560"/>
              <a:gd name="connsiteY137" fmla="*/ 3041699 h 6858000"/>
              <a:gd name="connsiteX138" fmla="*/ 8139697 w 9052560"/>
              <a:gd name="connsiteY138" fmla="*/ 4059564 h 6858000"/>
              <a:gd name="connsiteX139" fmla="*/ 7221161 w 9052560"/>
              <a:gd name="connsiteY139" fmla="*/ 5077428 h 6858000"/>
              <a:gd name="connsiteX140" fmla="*/ 7154519 w 9052560"/>
              <a:gd name="connsiteY140" fmla="*/ 5080792 h 6858000"/>
              <a:gd name="connsiteX141" fmla="*/ 7154214 w 9052560"/>
              <a:gd name="connsiteY141" fmla="*/ 5080888 h 6858000"/>
              <a:gd name="connsiteX142" fmla="*/ 7141443 w 9052560"/>
              <a:gd name="connsiteY142" fmla="*/ 5082175 h 6858000"/>
              <a:gd name="connsiteX143" fmla="*/ 7127142 w 9052560"/>
              <a:gd name="connsiteY143" fmla="*/ 5082175 h 6858000"/>
              <a:gd name="connsiteX144" fmla="*/ 5983800 w 9052560"/>
              <a:gd name="connsiteY144" fmla="*/ 508217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Lst>
            <a:rect l="l" t="t" r="r" b="b"/>
            <a:pathLst>
              <a:path w="9052560" h="6858000">
                <a:moveTo>
                  <a:pt x="5312526" y="6858000"/>
                </a:moveTo>
                <a:lnTo>
                  <a:pt x="0" y="6858000"/>
                </a:lnTo>
                <a:lnTo>
                  <a:pt x="0" y="76200"/>
                </a:lnTo>
                <a:lnTo>
                  <a:pt x="0" y="11512"/>
                </a:lnTo>
                <a:lnTo>
                  <a:pt x="0" y="0"/>
                </a:lnTo>
                <a:lnTo>
                  <a:pt x="7848600" y="0"/>
                </a:lnTo>
                <a:lnTo>
                  <a:pt x="7848600" y="11512"/>
                </a:lnTo>
                <a:lnTo>
                  <a:pt x="7900547" y="11512"/>
                </a:lnTo>
                <a:lnTo>
                  <a:pt x="7810982" y="248450"/>
                </a:lnTo>
                <a:lnTo>
                  <a:pt x="6528515" y="248450"/>
                </a:lnTo>
                <a:lnTo>
                  <a:pt x="6528511" y="248451"/>
                </a:lnTo>
                <a:lnTo>
                  <a:pt x="6517771" y="248451"/>
                </a:lnTo>
                <a:lnTo>
                  <a:pt x="6517770" y="248451"/>
                </a:lnTo>
                <a:lnTo>
                  <a:pt x="5120442" y="248451"/>
                </a:lnTo>
                <a:lnTo>
                  <a:pt x="5106141" y="248451"/>
                </a:lnTo>
                <a:cubicBezTo>
                  <a:pt x="5101766" y="248451"/>
                  <a:pt x="5097495" y="248894"/>
                  <a:pt x="5093370" y="249738"/>
                </a:cubicBezTo>
                <a:lnTo>
                  <a:pt x="5093065" y="249834"/>
                </a:lnTo>
                <a:lnTo>
                  <a:pt x="5026423" y="253198"/>
                </a:lnTo>
                <a:cubicBezTo>
                  <a:pt x="4510493" y="305593"/>
                  <a:pt x="4107886" y="741311"/>
                  <a:pt x="4107886" y="1271062"/>
                </a:cubicBezTo>
                <a:cubicBezTo>
                  <a:pt x="4107886" y="1767705"/>
                  <a:pt x="4461740" y="2181700"/>
                  <a:pt x="4931084" y="2274682"/>
                </a:cubicBezTo>
                <a:lnTo>
                  <a:pt x="5001001" y="2285128"/>
                </a:lnTo>
                <a:lnTo>
                  <a:pt x="6559905" y="2285128"/>
                </a:lnTo>
                <a:lnTo>
                  <a:pt x="6559909" y="2285127"/>
                </a:lnTo>
                <a:lnTo>
                  <a:pt x="6780852" y="2285127"/>
                </a:lnTo>
                <a:lnTo>
                  <a:pt x="6780853" y="2285127"/>
                </a:lnTo>
                <a:lnTo>
                  <a:pt x="8054305" y="2285127"/>
                </a:lnTo>
                <a:lnTo>
                  <a:pt x="8054753" y="2285173"/>
                </a:lnTo>
                <a:lnTo>
                  <a:pt x="8159407" y="2274623"/>
                </a:lnTo>
                <a:cubicBezTo>
                  <a:pt x="8453336" y="2214477"/>
                  <a:pt x="8674441" y="1954409"/>
                  <a:pt x="8674441" y="1642700"/>
                </a:cubicBezTo>
                <a:cubicBezTo>
                  <a:pt x="8674441" y="1330991"/>
                  <a:pt x="8453336" y="1070924"/>
                  <a:pt x="8159407" y="1010777"/>
                </a:cubicBezTo>
                <a:lnTo>
                  <a:pt x="8054757" y="1000228"/>
                </a:lnTo>
                <a:lnTo>
                  <a:pt x="8054305" y="1000274"/>
                </a:lnTo>
                <a:lnTo>
                  <a:pt x="7526788" y="1000274"/>
                </a:lnTo>
                <a:lnTo>
                  <a:pt x="7525297" y="1004217"/>
                </a:lnTo>
                <a:lnTo>
                  <a:pt x="7447347" y="1004217"/>
                </a:lnTo>
                <a:lnTo>
                  <a:pt x="7222325" y="1004217"/>
                </a:lnTo>
                <a:lnTo>
                  <a:pt x="7110389" y="1004217"/>
                </a:lnTo>
                <a:lnTo>
                  <a:pt x="7075206" y="1004217"/>
                </a:lnTo>
                <a:lnTo>
                  <a:pt x="6885367" y="1004217"/>
                </a:lnTo>
                <a:lnTo>
                  <a:pt x="6850184" y="1004217"/>
                </a:lnTo>
                <a:lnTo>
                  <a:pt x="6847567" y="1008774"/>
                </a:lnTo>
                <a:lnTo>
                  <a:pt x="6837118" y="1008774"/>
                </a:lnTo>
                <a:lnTo>
                  <a:pt x="6317639" y="1913489"/>
                </a:lnTo>
                <a:lnTo>
                  <a:pt x="6314920" y="1913489"/>
                </a:lnTo>
                <a:lnTo>
                  <a:pt x="6285380" y="1913489"/>
                </a:lnTo>
                <a:lnTo>
                  <a:pt x="5912617" y="1913489"/>
                </a:lnTo>
                <a:lnTo>
                  <a:pt x="5912615" y="1913489"/>
                </a:lnTo>
                <a:lnTo>
                  <a:pt x="5694528" y="1913489"/>
                </a:lnTo>
                <a:lnTo>
                  <a:pt x="5412669" y="1913489"/>
                </a:lnTo>
                <a:lnTo>
                  <a:pt x="5412216" y="1913535"/>
                </a:lnTo>
                <a:lnTo>
                  <a:pt x="5411761" y="1913489"/>
                </a:lnTo>
                <a:lnTo>
                  <a:pt x="5106141" y="1913489"/>
                </a:lnTo>
                <a:lnTo>
                  <a:pt x="5105688" y="1913535"/>
                </a:lnTo>
                <a:lnTo>
                  <a:pt x="5001039" y="1902986"/>
                </a:lnTo>
                <a:cubicBezTo>
                  <a:pt x="4707110" y="1842839"/>
                  <a:pt x="4486006" y="1582772"/>
                  <a:pt x="4486006" y="1271062"/>
                </a:cubicBezTo>
                <a:lnTo>
                  <a:pt x="4486271" y="1268050"/>
                </a:lnTo>
                <a:lnTo>
                  <a:pt x="4485787" y="1262562"/>
                </a:lnTo>
                <a:cubicBezTo>
                  <a:pt x="4485787" y="950853"/>
                  <a:pt x="4706891" y="690785"/>
                  <a:pt x="5000819" y="630639"/>
                </a:cubicBezTo>
                <a:lnTo>
                  <a:pt x="5105474" y="620089"/>
                </a:lnTo>
                <a:lnTo>
                  <a:pt x="5105922" y="620135"/>
                </a:lnTo>
                <a:lnTo>
                  <a:pt x="6559682" y="620135"/>
                </a:lnTo>
                <a:lnTo>
                  <a:pt x="6559909" y="620089"/>
                </a:lnTo>
                <a:lnTo>
                  <a:pt x="7386007" y="620089"/>
                </a:lnTo>
                <a:lnTo>
                  <a:pt x="7386009" y="620089"/>
                </a:lnTo>
                <a:lnTo>
                  <a:pt x="8040004" y="620089"/>
                </a:lnTo>
                <a:lnTo>
                  <a:pt x="8054305" y="620089"/>
                </a:lnTo>
                <a:cubicBezTo>
                  <a:pt x="8058680" y="620089"/>
                  <a:pt x="8062951" y="620532"/>
                  <a:pt x="8067076" y="621376"/>
                </a:cubicBezTo>
                <a:lnTo>
                  <a:pt x="8067381" y="621471"/>
                </a:lnTo>
                <a:lnTo>
                  <a:pt x="8134024" y="624836"/>
                </a:lnTo>
                <a:cubicBezTo>
                  <a:pt x="8649953" y="677231"/>
                  <a:pt x="9052560" y="1112948"/>
                  <a:pt x="9052560" y="1642700"/>
                </a:cubicBezTo>
                <a:cubicBezTo>
                  <a:pt x="9052560" y="2172452"/>
                  <a:pt x="8649953" y="2608170"/>
                  <a:pt x="8134024" y="2660565"/>
                </a:cubicBezTo>
                <a:lnTo>
                  <a:pt x="8067381" y="2663929"/>
                </a:lnTo>
                <a:lnTo>
                  <a:pt x="8067076" y="2664025"/>
                </a:lnTo>
                <a:cubicBezTo>
                  <a:pt x="8062951" y="2664869"/>
                  <a:pt x="8058680" y="2665312"/>
                  <a:pt x="8054305" y="2665312"/>
                </a:cubicBezTo>
                <a:lnTo>
                  <a:pt x="8040004" y="2665312"/>
                </a:lnTo>
                <a:lnTo>
                  <a:pt x="6897391" y="2665312"/>
                </a:lnTo>
                <a:lnTo>
                  <a:pt x="6897391" y="2665313"/>
                </a:lnTo>
                <a:lnTo>
                  <a:pt x="6631931" y="2665313"/>
                </a:lnTo>
                <a:lnTo>
                  <a:pt x="5615653" y="2665313"/>
                </a:lnTo>
                <a:lnTo>
                  <a:pt x="5615649" y="2665314"/>
                </a:lnTo>
                <a:lnTo>
                  <a:pt x="5604909" y="2665314"/>
                </a:lnTo>
                <a:lnTo>
                  <a:pt x="5604908" y="2665314"/>
                </a:lnTo>
                <a:lnTo>
                  <a:pt x="4207579" y="2665314"/>
                </a:lnTo>
                <a:lnTo>
                  <a:pt x="4193278" y="2665314"/>
                </a:lnTo>
                <a:cubicBezTo>
                  <a:pt x="4188904" y="2665314"/>
                  <a:pt x="4184633" y="2665757"/>
                  <a:pt x="4180508" y="2666601"/>
                </a:cubicBezTo>
                <a:lnTo>
                  <a:pt x="4180202" y="2666697"/>
                </a:lnTo>
                <a:lnTo>
                  <a:pt x="4113560" y="2670061"/>
                </a:lnTo>
                <a:cubicBezTo>
                  <a:pt x="3597631" y="2722456"/>
                  <a:pt x="3195024" y="3158174"/>
                  <a:pt x="3195024" y="3687925"/>
                </a:cubicBezTo>
                <a:cubicBezTo>
                  <a:pt x="3195024" y="4184568"/>
                  <a:pt x="3548878" y="4598563"/>
                  <a:pt x="4018223" y="4691545"/>
                </a:cubicBezTo>
                <a:lnTo>
                  <a:pt x="4088138" y="4701991"/>
                </a:lnTo>
                <a:lnTo>
                  <a:pt x="5647043" y="4701991"/>
                </a:lnTo>
                <a:lnTo>
                  <a:pt x="5647047" y="4701990"/>
                </a:lnTo>
                <a:lnTo>
                  <a:pt x="5867990" y="4701990"/>
                </a:lnTo>
                <a:lnTo>
                  <a:pt x="5867991" y="4701990"/>
                </a:lnTo>
                <a:lnTo>
                  <a:pt x="7141443" y="4701990"/>
                </a:lnTo>
                <a:lnTo>
                  <a:pt x="7141892" y="4702036"/>
                </a:lnTo>
                <a:lnTo>
                  <a:pt x="7246545" y="4691486"/>
                </a:lnTo>
                <a:cubicBezTo>
                  <a:pt x="7540474" y="4631340"/>
                  <a:pt x="7761578" y="4371273"/>
                  <a:pt x="7761578" y="4059564"/>
                </a:cubicBezTo>
                <a:cubicBezTo>
                  <a:pt x="7761578" y="3747854"/>
                  <a:pt x="7540474" y="3487787"/>
                  <a:pt x="7246545" y="3427640"/>
                </a:cubicBezTo>
                <a:lnTo>
                  <a:pt x="7141896" y="3417091"/>
                </a:lnTo>
                <a:lnTo>
                  <a:pt x="7141443" y="3417137"/>
                </a:lnTo>
                <a:lnTo>
                  <a:pt x="6613197" y="3417137"/>
                </a:lnTo>
                <a:lnTo>
                  <a:pt x="6612782" y="3418233"/>
                </a:lnTo>
                <a:lnTo>
                  <a:pt x="6532947" y="3418233"/>
                </a:lnTo>
                <a:lnTo>
                  <a:pt x="6307925" y="3418233"/>
                </a:lnTo>
                <a:lnTo>
                  <a:pt x="6195989" y="3418233"/>
                </a:lnTo>
                <a:lnTo>
                  <a:pt x="6160806" y="3418233"/>
                </a:lnTo>
                <a:lnTo>
                  <a:pt x="5970967" y="3418233"/>
                </a:lnTo>
                <a:lnTo>
                  <a:pt x="5935784" y="3418233"/>
                </a:lnTo>
                <a:lnTo>
                  <a:pt x="5931532" y="3425637"/>
                </a:lnTo>
                <a:lnTo>
                  <a:pt x="5924255" y="3425637"/>
                </a:lnTo>
                <a:lnTo>
                  <a:pt x="5404777" y="4330352"/>
                </a:lnTo>
                <a:lnTo>
                  <a:pt x="5402057" y="4330352"/>
                </a:lnTo>
                <a:lnTo>
                  <a:pt x="5372518" y="4330352"/>
                </a:lnTo>
                <a:lnTo>
                  <a:pt x="4999755" y="4330352"/>
                </a:lnTo>
                <a:lnTo>
                  <a:pt x="4999753" y="4330352"/>
                </a:lnTo>
                <a:lnTo>
                  <a:pt x="4781666" y="4330352"/>
                </a:lnTo>
                <a:lnTo>
                  <a:pt x="4499806" y="4330352"/>
                </a:lnTo>
                <a:lnTo>
                  <a:pt x="4499354" y="4330398"/>
                </a:lnTo>
                <a:lnTo>
                  <a:pt x="4498899" y="4330352"/>
                </a:lnTo>
                <a:lnTo>
                  <a:pt x="4193278" y="4330352"/>
                </a:lnTo>
                <a:lnTo>
                  <a:pt x="4192826" y="4330398"/>
                </a:lnTo>
                <a:lnTo>
                  <a:pt x="4088176" y="4319849"/>
                </a:lnTo>
                <a:cubicBezTo>
                  <a:pt x="3794248" y="4259702"/>
                  <a:pt x="3573143" y="3999635"/>
                  <a:pt x="3573143" y="3687925"/>
                </a:cubicBezTo>
                <a:lnTo>
                  <a:pt x="3573408" y="3684914"/>
                </a:lnTo>
                <a:lnTo>
                  <a:pt x="3572924" y="3679425"/>
                </a:lnTo>
                <a:cubicBezTo>
                  <a:pt x="3572924" y="3367716"/>
                  <a:pt x="3794028" y="3107648"/>
                  <a:pt x="4087956" y="3047502"/>
                </a:cubicBezTo>
                <a:lnTo>
                  <a:pt x="4192611" y="3036952"/>
                </a:lnTo>
                <a:lnTo>
                  <a:pt x="4193060" y="3036998"/>
                </a:lnTo>
                <a:lnTo>
                  <a:pt x="5646819" y="3036998"/>
                </a:lnTo>
                <a:lnTo>
                  <a:pt x="5647047" y="3036952"/>
                </a:lnTo>
                <a:lnTo>
                  <a:pt x="6473144" y="3036952"/>
                </a:lnTo>
                <a:lnTo>
                  <a:pt x="6473146" y="3036952"/>
                </a:lnTo>
                <a:lnTo>
                  <a:pt x="7127142" y="3036952"/>
                </a:lnTo>
                <a:lnTo>
                  <a:pt x="7141443" y="3036952"/>
                </a:lnTo>
                <a:cubicBezTo>
                  <a:pt x="7145818" y="3036952"/>
                  <a:pt x="7150089" y="3037395"/>
                  <a:pt x="7154214" y="3038239"/>
                </a:cubicBezTo>
                <a:lnTo>
                  <a:pt x="7154519" y="3038334"/>
                </a:lnTo>
                <a:lnTo>
                  <a:pt x="7221161" y="3041699"/>
                </a:lnTo>
                <a:cubicBezTo>
                  <a:pt x="7737091" y="3094094"/>
                  <a:pt x="8139697" y="3529811"/>
                  <a:pt x="8139697" y="4059564"/>
                </a:cubicBezTo>
                <a:cubicBezTo>
                  <a:pt x="8139697" y="4589315"/>
                  <a:pt x="7737091" y="5025033"/>
                  <a:pt x="7221161" y="5077428"/>
                </a:cubicBezTo>
                <a:lnTo>
                  <a:pt x="7154519" y="5080792"/>
                </a:lnTo>
                <a:lnTo>
                  <a:pt x="7154214" y="5080888"/>
                </a:lnTo>
                <a:cubicBezTo>
                  <a:pt x="7150089" y="5081731"/>
                  <a:pt x="7145818" y="5082175"/>
                  <a:pt x="7141443" y="5082175"/>
                </a:cubicBezTo>
                <a:lnTo>
                  <a:pt x="7127142" y="5082175"/>
                </a:lnTo>
                <a:lnTo>
                  <a:pt x="5983800" y="5082175"/>
                </a:lnTo>
                <a:close/>
              </a:path>
            </a:pathLst>
          </a:custGeom>
          <a:solidFill>
            <a:srgbClr val="3F3F3D">
              <a:alpha val="75000"/>
            </a:srgbClr>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4" name="Freeform 171">
            <a:extLst>
              <a:ext uri="{FF2B5EF4-FFF2-40B4-BE49-F238E27FC236}">
                <a16:creationId xmlns:a16="http://schemas.microsoft.com/office/drawing/2014/main" id="{112E73F6-C4A9-414B-8AF8-72571D43E3DD}"/>
              </a:ext>
            </a:extLst>
          </p:cNvPr>
          <p:cNvSpPr>
            <a:spLocks noChangeAspect="1" noEditPoints="1"/>
          </p:cNvSpPr>
          <p:nvPr/>
        </p:nvSpPr>
        <p:spPr bwMode="auto">
          <a:xfrm>
            <a:off x="5257801" y="2265465"/>
            <a:ext cx="409469"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34738D"/>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5" name="TextBox 4">
            <a:extLst>
              <a:ext uri="{FF2B5EF4-FFF2-40B4-BE49-F238E27FC236}">
                <a16:creationId xmlns:a16="http://schemas.microsoft.com/office/drawing/2014/main" id="{EE83808B-DDAB-4A1F-9C8C-D9578E24C639}"/>
              </a:ext>
            </a:extLst>
          </p:cNvPr>
          <p:cNvSpPr txBox="1"/>
          <p:nvPr/>
        </p:nvSpPr>
        <p:spPr>
          <a:xfrm>
            <a:off x="6477000" y="3024839"/>
            <a:ext cx="2075032" cy="692497"/>
          </a:xfrm>
          <a:prstGeom prst="rect">
            <a:avLst/>
          </a:prstGeom>
          <a:noFill/>
        </p:spPr>
        <p:txBody>
          <a:bodyPr wrap="square" rtlCol="0">
            <a:spAutoFit/>
          </a:bodyPr>
          <a:lstStyle/>
          <a:p>
            <a:r>
              <a:rPr lang="en-US" sz="1300" dirty="0">
                <a:solidFill>
                  <a:srgbClr val="EF9D27"/>
                </a:solidFill>
                <a:latin typeface="Candara" panose="020E0502030303020204" pitchFamily="34" charset="0"/>
              </a:rPr>
              <a:t>Lorem ipsum dolor</a:t>
            </a:r>
          </a:p>
          <a:p>
            <a:endParaRPr lang="en-US" sz="600" dirty="0">
              <a:solidFill>
                <a:srgbClr val="EF9D27"/>
              </a:solidFill>
              <a:latin typeface="Candara" panose="020E0502030303020204" pitchFamily="34" charset="0"/>
            </a:endParaRPr>
          </a:p>
          <a:p>
            <a:pPr marL="171450" indent="-171450">
              <a:buFont typeface="Wingdings" panose="05000000000000000000" pitchFamily="2" charset="2"/>
              <a:buChar char="§"/>
            </a:pPr>
            <a:r>
              <a:rPr lang="en-US" sz="1000" dirty="0">
                <a:solidFill>
                  <a:srgbClr val="EF9D27"/>
                </a:solidFill>
                <a:latin typeface="Candara" panose="020E0502030303020204" pitchFamily="34" charset="0"/>
              </a:rPr>
              <a:t>Lorem ipsum dolor sit amet, consectetur adipiscing elit.</a:t>
            </a:r>
          </a:p>
        </p:txBody>
      </p:sp>
      <p:sp>
        <p:nvSpPr>
          <p:cNvPr id="6" name="Freeform 101">
            <a:extLst>
              <a:ext uri="{FF2B5EF4-FFF2-40B4-BE49-F238E27FC236}">
                <a16:creationId xmlns:a16="http://schemas.microsoft.com/office/drawing/2014/main" id="{1C6F887D-24C0-4597-AE23-C64AA3DA57E0}"/>
              </a:ext>
            </a:extLst>
          </p:cNvPr>
          <p:cNvSpPr>
            <a:spLocks noChangeAspect="1" noEditPoints="1"/>
          </p:cNvSpPr>
          <p:nvPr/>
        </p:nvSpPr>
        <p:spPr bwMode="auto">
          <a:xfrm>
            <a:off x="4300816" y="4739640"/>
            <a:ext cx="395344" cy="36576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189A80"/>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7" name="Freeform 91">
            <a:extLst>
              <a:ext uri="{FF2B5EF4-FFF2-40B4-BE49-F238E27FC236}">
                <a16:creationId xmlns:a16="http://schemas.microsoft.com/office/drawing/2014/main" id="{3587CF4E-3ADD-476E-991C-1E41274EED25}"/>
              </a:ext>
            </a:extLst>
          </p:cNvPr>
          <p:cNvSpPr>
            <a:spLocks noChangeAspect="1" noEditPoints="1"/>
          </p:cNvSpPr>
          <p:nvPr/>
        </p:nvSpPr>
        <p:spPr bwMode="auto">
          <a:xfrm>
            <a:off x="6390640" y="5056969"/>
            <a:ext cx="365760" cy="36576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D34132"/>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8" name="Freeform 39">
            <a:extLst>
              <a:ext uri="{FF2B5EF4-FFF2-40B4-BE49-F238E27FC236}">
                <a16:creationId xmlns:a16="http://schemas.microsoft.com/office/drawing/2014/main" id="{0BC3F744-0BF5-4B24-B9ED-60635495386A}"/>
              </a:ext>
            </a:extLst>
          </p:cNvPr>
          <p:cNvSpPr>
            <a:spLocks noChangeAspect="1" noEditPoints="1"/>
          </p:cNvSpPr>
          <p:nvPr/>
        </p:nvSpPr>
        <p:spPr bwMode="auto">
          <a:xfrm>
            <a:off x="7310788" y="2594430"/>
            <a:ext cx="269096" cy="402336"/>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EF9D27"/>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9" name="TextBox 8">
            <a:extLst>
              <a:ext uri="{FF2B5EF4-FFF2-40B4-BE49-F238E27FC236}">
                <a16:creationId xmlns:a16="http://schemas.microsoft.com/office/drawing/2014/main" id="{D5537526-AD2A-4FE6-976D-13F56130E84C}"/>
              </a:ext>
            </a:extLst>
          </p:cNvPr>
          <p:cNvSpPr txBox="1"/>
          <p:nvPr/>
        </p:nvSpPr>
        <p:spPr>
          <a:xfrm>
            <a:off x="4532704" y="2677867"/>
            <a:ext cx="2075032" cy="692497"/>
          </a:xfrm>
          <a:prstGeom prst="rect">
            <a:avLst/>
          </a:prstGeom>
          <a:noFill/>
        </p:spPr>
        <p:txBody>
          <a:bodyPr wrap="square" rtlCol="0">
            <a:spAutoFit/>
          </a:bodyPr>
          <a:lstStyle/>
          <a:p>
            <a:r>
              <a:rPr lang="en-US" sz="1300" dirty="0">
                <a:solidFill>
                  <a:srgbClr val="4C4F54"/>
                </a:solidFill>
                <a:latin typeface="Candara" panose="020E0502030303020204" pitchFamily="34" charset="0"/>
              </a:rPr>
              <a:t>Lorem ipsum dolor</a:t>
            </a:r>
          </a:p>
          <a:p>
            <a:endParaRPr lang="en-US" sz="6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000" dirty="0">
                <a:solidFill>
                  <a:srgbClr val="4C4F54"/>
                </a:solidFill>
                <a:latin typeface="Candara" panose="020E0502030303020204" pitchFamily="34" charset="0"/>
              </a:rPr>
              <a:t>Lorem ipsum dolor sit amet, consectetur adipiscing elit.</a:t>
            </a:r>
          </a:p>
        </p:txBody>
      </p:sp>
      <p:sp>
        <p:nvSpPr>
          <p:cNvPr id="10" name="TextBox 9">
            <a:extLst>
              <a:ext uri="{FF2B5EF4-FFF2-40B4-BE49-F238E27FC236}">
                <a16:creationId xmlns:a16="http://schemas.microsoft.com/office/drawing/2014/main" id="{B71991F3-52F6-47B2-9662-51C2714EF0ED}"/>
              </a:ext>
            </a:extLst>
          </p:cNvPr>
          <p:cNvSpPr txBox="1"/>
          <p:nvPr/>
        </p:nvSpPr>
        <p:spPr>
          <a:xfrm>
            <a:off x="3658644" y="5105400"/>
            <a:ext cx="2075032" cy="692497"/>
          </a:xfrm>
          <a:prstGeom prst="rect">
            <a:avLst/>
          </a:prstGeom>
          <a:noFill/>
        </p:spPr>
        <p:txBody>
          <a:bodyPr wrap="square" rtlCol="0">
            <a:spAutoFit/>
          </a:bodyPr>
          <a:lstStyle/>
          <a:p>
            <a:r>
              <a:rPr lang="en-US" sz="1300" dirty="0">
                <a:solidFill>
                  <a:srgbClr val="189A80"/>
                </a:solidFill>
                <a:latin typeface="Candara" panose="020E0502030303020204" pitchFamily="34" charset="0"/>
              </a:rPr>
              <a:t>Lorem ipsum dolor</a:t>
            </a:r>
          </a:p>
          <a:p>
            <a:endParaRPr lang="en-US" sz="600" dirty="0">
              <a:solidFill>
                <a:srgbClr val="189A80"/>
              </a:solidFill>
              <a:latin typeface="Candara" panose="020E0502030303020204" pitchFamily="34" charset="0"/>
            </a:endParaRPr>
          </a:p>
          <a:p>
            <a:pPr marL="171450" indent="-171450">
              <a:buFont typeface="Wingdings" panose="05000000000000000000" pitchFamily="2" charset="2"/>
              <a:buChar char="§"/>
            </a:pPr>
            <a:r>
              <a:rPr lang="en-US" sz="1000" dirty="0">
                <a:solidFill>
                  <a:srgbClr val="189A80"/>
                </a:solidFill>
                <a:latin typeface="Candara" panose="020E0502030303020204" pitchFamily="34" charset="0"/>
              </a:rPr>
              <a:t>Lorem ipsum dolor sit amet, consectetur adipiscing elit.</a:t>
            </a:r>
          </a:p>
        </p:txBody>
      </p:sp>
      <p:sp>
        <p:nvSpPr>
          <p:cNvPr id="11" name="TextBox 10">
            <a:extLst>
              <a:ext uri="{FF2B5EF4-FFF2-40B4-BE49-F238E27FC236}">
                <a16:creationId xmlns:a16="http://schemas.microsoft.com/office/drawing/2014/main" id="{7987EC22-A634-409E-B983-75B84FD304B3}"/>
              </a:ext>
            </a:extLst>
          </p:cNvPr>
          <p:cNvSpPr txBox="1"/>
          <p:nvPr/>
        </p:nvSpPr>
        <p:spPr>
          <a:xfrm>
            <a:off x="5559401" y="5478875"/>
            <a:ext cx="2075032" cy="692497"/>
          </a:xfrm>
          <a:prstGeom prst="rect">
            <a:avLst/>
          </a:prstGeom>
          <a:noFill/>
        </p:spPr>
        <p:txBody>
          <a:bodyPr wrap="square" rtlCol="0">
            <a:spAutoFit/>
          </a:bodyPr>
          <a:lstStyle/>
          <a:p>
            <a:r>
              <a:rPr lang="en-US" sz="1300" dirty="0">
                <a:solidFill>
                  <a:srgbClr val="D34132"/>
                </a:solidFill>
                <a:latin typeface="Candara" panose="020E0502030303020204" pitchFamily="34" charset="0"/>
              </a:rPr>
              <a:t>Lorem ipsum dolor</a:t>
            </a:r>
          </a:p>
          <a:p>
            <a:endParaRPr lang="en-US" sz="600" dirty="0">
              <a:solidFill>
                <a:srgbClr val="D34132"/>
              </a:solidFill>
              <a:latin typeface="Candara" panose="020E0502030303020204" pitchFamily="34" charset="0"/>
            </a:endParaRPr>
          </a:p>
          <a:p>
            <a:pPr marL="171450" indent="-171450">
              <a:buFont typeface="Wingdings" panose="05000000000000000000" pitchFamily="2" charset="2"/>
              <a:buChar char="§"/>
            </a:pPr>
            <a:r>
              <a:rPr lang="en-US" sz="1000" dirty="0">
                <a:solidFill>
                  <a:srgbClr val="D34132"/>
                </a:solidFill>
                <a:latin typeface="Candara" panose="020E0502030303020204" pitchFamily="34" charset="0"/>
              </a:rPr>
              <a:t>Lorem ipsum dolor sit amet, consectetur adipiscing elit.</a:t>
            </a:r>
          </a:p>
        </p:txBody>
      </p:sp>
      <p:sp>
        <p:nvSpPr>
          <p:cNvPr id="13" name="TextBox 12">
            <a:extLst>
              <a:ext uri="{FF2B5EF4-FFF2-40B4-BE49-F238E27FC236}">
                <a16:creationId xmlns:a16="http://schemas.microsoft.com/office/drawing/2014/main" id="{21429E21-59E4-444D-851C-EBB20FBC6398}"/>
              </a:ext>
            </a:extLst>
          </p:cNvPr>
          <p:cNvSpPr txBox="1"/>
          <p:nvPr/>
        </p:nvSpPr>
        <p:spPr>
          <a:xfrm>
            <a:off x="3267892" y="2426266"/>
            <a:ext cx="911581" cy="738664"/>
          </a:xfrm>
          <a:prstGeom prst="rect">
            <a:avLst/>
          </a:prstGeom>
          <a:noFill/>
        </p:spPr>
        <p:txBody>
          <a:bodyPr wrap="square" rtlCol="0">
            <a:spAutoFit/>
          </a:bodyPr>
          <a:lstStyle/>
          <a:p>
            <a:pPr algn="ctr"/>
            <a:r>
              <a:rPr lang="en-US" sz="3000" b="1" dirty="0">
                <a:solidFill>
                  <a:srgbClr val="34738D"/>
                </a:solidFill>
              </a:rPr>
              <a:t>01</a:t>
            </a:r>
          </a:p>
          <a:p>
            <a:pPr algn="ctr"/>
            <a:r>
              <a:rPr lang="en-US" sz="1200" dirty="0">
                <a:solidFill>
                  <a:srgbClr val="34738D"/>
                </a:solidFill>
              </a:rPr>
              <a:t>OPTION</a:t>
            </a:r>
          </a:p>
        </p:txBody>
      </p:sp>
      <p:sp>
        <p:nvSpPr>
          <p:cNvPr id="14" name="TextBox 13">
            <a:extLst>
              <a:ext uri="{FF2B5EF4-FFF2-40B4-BE49-F238E27FC236}">
                <a16:creationId xmlns:a16="http://schemas.microsoft.com/office/drawing/2014/main" id="{15747476-59AA-4033-9EEB-E2C1DA1BD96A}"/>
              </a:ext>
            </a:extLst>
          </p:cNvPr>
          <p:cNvSpPr txBox="1"/>
          <p:nvPr/>
        </p:nvSpPr>
        <p:spPr>
          <a:xfrm>
            <a:off x="8894416" y="2690336"/>
            <a:ext cx="911581" cy="738664"/>
          </a:xfrm>
          <a:prstGeom prst="rect">
            <a:avLst/>
          </a:prstGeom>
          <a:noFill/>
        </p:spPr>
        <p:txBody>
          <a:bodyPr wrap="square" rtlCol="0">
            <a:spAutoFit/>
          </a:bodyPr>
          <a:lstStyle/>
          <a:p>
            <a:pPr algn="ctr"/>
            <a:r>
              <a:rPr lang="en-US" sz="3000" b="1" dirty="0">
                <a:solidFill>
                  <a:srgbClr val="EF9D27"/>
                </a:solidFill>
              </a:rPr>
              <a:t>02</a:t>
            </a:r>
          </a:p>
          <a:p>
            <a:pPr algn="ctr"/>
            <a:r>
              <a:rPr lang="en-US" sz="1200" dirty="0">
                <a:solidFill>
                  <a:srgbClr val="EF9D27"/>
                </a:solidFill>
              </a:rPr>
              <a:t>OPTION</a:t>
            </a:r>
          </a:p>
        </p:txBody>
      </p:sp>
      <p:sp>
        <p:nvSpPr>
          <p:cNvPr id="15" name="TextBox 14">
            <a:extLst>
              <a:ext uri="{FF2B5EF4-FFF2-40B4-BE49-F238E27FC236}">
                <a16:creationId xmlns:a16="http://schemas.microsoft.com/office/drawing/2014/main" id="{83A76F10-E567-46DD-859A-6100D6EA230E}"/>
              </a:ext>
            </a:extLst>
          </p:cNvPr>
          <p:cNvSpPr txBox="1"/>
          <p:nvPr/>
        </p:nvSpPr>
        <p:spPr>
          <a:xfrm>
            <a:off x="2373555" y="4870517"/>
            <a:ext cx="911581" cy="738664"/>
          </a:xfrm>
          <a:prstGeom prst="rect">
            <a:avLst/>
          </a:prstGeom>
          <a:noFill/>
        </p:spPr>
        <p:txBody>
          <a:bodyPr wrap="square" rtlCol="0">
            <a:spAutoFit/>
          </a:bodyPr>
          <a:lstStyle/>
          <a:p>
            <a:pPr algn="ctr"/>
            <a:r>
              <a:rPr lang="en-US" sz="3000" b="1" dirty="0">
                <a:solidFill>
                  <a:srgbClr val="189A80"/>
                </a:solidFill>
              </a:rPr>
              <a:t>03</a:t>
            </a:r>
          </a:p>
          <a:p>
            <a:pPr algn="ctr"/>
            <a:r>
              <a:rPr lang="en-US" sz="1200" dirty="0">
                <a:solidFill>
                  <a:srgbClr val="189A80"/>
                </a:solidFill>
              </a:rPr>
              <a:t>OPTION</a:t>
            </a:r>
          </a:p>
        </p:txBody>
      </p:sp>
      <p:sp>
        <p:nvSpPr>
          <p:cNvPr id="16" name="TextBox 15">
            <a:extLst>
              <a:ext uri="{FF2B5EF4-FFF2-40B4-BE49-F238E27FC236}">
                <a16:creationId xmlns:a16="http://schemas.microsoft.com/office/drawing/2014/main" id="{549DCA80-CF64-42A8-92BF-DAF4D3B1E557}"/>
              </a:ext>
            </a:extLst>
          </p:cNvPr>
          <p:cNvSpPr txBox="1"/>
          <p:nvPr/>
        </p:nvSpPr>
        <p:spPr>
          <a:xfrm>
            <a:off x="7993679" y="5144055"/>
            <a:ext cx="914401" cy="738664"/>
          </a:xfrm>
          <a:prstGeom prst="rect">
            <a:avLst/>
          </a:prstGeom>
          <a:noFill/>
        </p:spPr>
        <p:txBody>
          <a:bodyPr wrap="square" rtlCol="0">
            <a:spAutoFit/>
          </a:bodyPr>
          <a:lstStyle/>
          <a:p>
            <a:pPr algn="ctr"/>
            <a:r>
              <a:rPr lang="en-US" sz="3000" b="1" dirty="0">
                <a:solidFill>
                  <a:srgbClr val="D34132"/>
                </a:solidFill>
              </a:rPr>
              <a:t>04</a:t>
            </a:r>
          </a:p>
          <a:p>
            <a:pPr algn="ctr"/>
            <a:r>
              <a:rPr lang="en-US" sz="1200" dirty="0">
                <a:solidFill>
                  <a:srgbClr val="D34132"/>
                </a:solidFill>
              </a:rPr>
              <a:t>OPTION</a:t>
            </a:r>
          </a:p>
        </p:txBody>
      </p:sp>
      <p:sp>
        <p:nvSpPr>
          <p:cNvPr id="17" name="TextBox 16">
            <a:extLst>
              <a:ext uri="{FF2B5EF4-FFF2-40B4-BE49-F238E27FC236}">
                <a16:creationId xmlns:a16="http://schemas.microsoft.com/office/drawing/2014/main" id="{8759CAB4-49A2-4BE2-A186-3FF10214B46D}"/>
              </a:ext>
            </a:extLst>
          </p:cNvPr>
          <p:cNvSpPr txBox="1"/>
          <p:nvPr/>
        </p:nvSpPr>
        <p:spPr>
          <a:xfrm>
            <a:off x="274535" y="2615845"/>
            <a:ext cx="2297283" cy="3970318"/>
          </a:xfrm>
          <a:prstGeom prst="rect">
            <a:avLst/>
          </a:prstGeom>
          <a:noFill/>
        </p:spPr>
        <p:txBody>
          <a:bodyPr wrap="square" rtlCol="0">
            <a:spAutoFit/>
          </a:bodyPr>
          <a:lstStyle/>
          <a:p>
            <a:r>
              <a:rPr lang="en-US" sz="12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a:p>
            <a:endParaRPr lang="en-US" sz="1200" dirty="0">
              <a:solidFill>
                <a:srgbClr val="4C4F54"/>
              </a:solidFill>
              <a:latin typeface="Candara" panose="020E0502030303020204" pitchFamily="34" charset="0"/>
            </a:endParaRP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a:p>
            <a:pPr marL="171450" indent="-171450">
              <a:buFont typeface="Wingdings" panose="05000000000000000000" pitchFamily="2" charset="2"/>
              <a:buChar char="§"/>
            </a:pPr>
            <a:r>
              <a:rPr lang="en-US" sz="1200" dirty="0">
                <a:solidFill>
                  <a:srgbClr val="4C4F54"/>
                </a:solidFill>
                <a:latin typeface="Candara" panose="020E0502030303020204" pitchFamily="34" charset="0"/>
              </a:rPr>
              <a:t>Lorem ipsum dolor sit amet, consectetur.</a:t>
            </a:r>
          </a:p>
        </p:txBody>
      </p:sp>
      <p:cxnSp>
        <p:nvCxnSpPr>
          <p:cNvPr id="18" name="Straight Connector 17">
            <a:extLst>
              <a:ext uri="{FF2B5EF4-FFF2-40B4-BE49-F238E27FC236}">
                <a16:creationId xmlns:a16="http://schemas.microsoft.com/office/drawing/2014/main" id="{C00CBF97-9413-4D96-A15D-84210B5EAFD1}"/>
              </a:ext>
            </a:extLst>
          </p:cNvPr>
          <p:cNvCxnSpPr/>
          <p:nvPr/>
        </p:nvCxnSpPr>
        <p:spPr>
          <a:xfrm flipV="1">
            <a:off x="9451488" y="1959296"/>
            <a:ext cx="2286000" cy="368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9" name="Rectangle 18">
            <a:extLst>
              <a:ext uri="{FF2B5EF4-FFF2-40B4-BE49-F238E27FC236}">
                <a16:creationId xmlns:a16="http://schemas.microsoft.com/office/drawing/2014/main" id="{30208A9E-63A1-4A3D-8F0F-57DA9D2D7911}"/>
              </a:ext>
            </a:extLst>
          </p:cNvPr>
          <p:cNvSpPr>
            <a:spLocks noChangeAspect="1"/>
          </p:cNvSpPr>
          <p:nvPr/>
        </p:nvSpPr>
        <p:spPr>
          <a:xfrm>
            <a:off x="352922" y="1097101"/>
            <a:ext cx="2286000" cy="1246908"/>
          </a:xfrm>
          <a:prstGeom prst="rect">
            <a:avLst/>
          </a:prstGeom>
          <a:blipFill dpi="0" rotWithShape="1">
            <a:blip r:embed="rId2"/>
            <a:srcRect/>
            <a:stretch>
              <a:fillRect/>
            </a:stretch>
          </a:blip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TextBox 19">
            <a:extLst>
              <a:ext uri="{FF2B5EF4-FFF2-40B4-BE49-F238E27FC236}">
                <a16:creationId xmlns:a16="http://schemas.microsoft.com/office/drawing/2014/main" id="{68E72721-5303-49E3-87E6-599824E7FCC7}"/>
              </a:ext>
            </a:extLst>
          </p:cNvPr>
          <p:cNvSpPr txBox="1"/>
          <p:nvPr/>
        </p:nvSpPr>
        <p:spPr>
          <a:xfrm>
            <a:off x="9787976" y="3707755"/>
            <a:ext cx="2239927" cy="2693045"/>
          </a:xfrm>
          <a:prstGeom prst="rect">
            <a:avLst/>
          </a:prstGeom>
          <a:noFill/>
        </p:spPr>
        <p:txBody>
          <a:bodyPr wrap="square" rtlCol="0">
            <a:spAutoFit/>
          </a:bodyPr>
          <a:lstStyle/>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a:t>
            </a:r>
          </a:p>
        </p:txBody>
      </p:sp>
      <p:sp>
        <p:nvSpPr>
          <p:cNvPr id="21" name="Rectangle 20">
            <a:extLst>
              <a:ext uri="{FF2B5EF4-FFF2-40B4-BE49-F238E27FC236}">
                <a16:creationId xmlns:a16="http://schemas.microsoft.com/office/drawing/2014/main" id="{DA4AB2A3-2304-49CD-92F4-11A71727FB78}"/>
              </a:ext>
            </a:extLst>
          </p:cNvPr>
          <p:cNvSpPr>
            <a:spLocks noChangeAspect="1"/>
          </p:cNvSpPr>
          <p:nvPr/>
        </p:nvSpPr>
        <p:spPr>
          <a:xfrm>
            <a:off x="9868390" y="2420176"/>
            <a:ext cx="1828800" cy="997528"/>
          </a:xfrm>
          <a:prstGeom prst="rect">
            <a:avLst/>
          </a:prstGeom>
          <a:blipFill dpi="0" rotWithShape="1">
            <a:blip r:embed="rId3"/>
            <a:srcRect/>
            <a:stretch>
              <a:fillRect/>
            </a:stretch>
          </a:blip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1C67FE76-BBF5-4089-ACB6-6EF629A304E6}"/>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261758609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2"/>
                                        </p:tgtEl>
                                        <p:attrNameLst>
                                          <p:attrName>style.visibility</p:attrName>
                                        </p:attrNameLst>
                                      </p:cBhvr>
                                      <p:to>
                                        <p:strVal val="visible"/>
                                      </p:to>
                                    </p:set>
                                    <p:animEffect transition="in" filter="wipe(left)">
                                      <p:cBhvr>
                                        <p:cTn id="7" dur="500"/>
                                        <p:tgtEl>
                                          <p:spTgt spid="22"/>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94"/>
                                        </p:tgtEl>
                                        <p:attrNameLst>
                                          <p:attrName>style.visibility</p:attrName>
                                        </p:attrNameLst>
                                      </p:cBhvr>
                                      <p:to>
                                        <p:strVal val="visible"/>
                                      </p:to>
                                    </p:set>
                                    <p:anim calcmode="lin" valueType="num">
                                      <p:cBhvr additive="base">
                                        <p:cTn id="11" dur="500" fill="hold"/>
                                        <p:tgtEl>
                                          <p:spTgt spid="94"/>
                                        </p:tgtEl>
                                        <p:attrNameLst>
                                          <p:attrName>ppt_x</p:attrName>
                                        </p:attrNameLst>
                                      </p:cBhvr>
                                      <p:tavLst>
                                        <p:tav tm="0">
                                          <p:val>
                                            <p:strVal val="0-#ppt_w/2"/>
                                          </p:val>
                                        </p:tav>
                                        <p:tav tm="100000">
                                          <p:val>
                                            <p:strVal val="#ppt_x"/>
                                          </p:val>
                                        </p:tav>
                                      </p:tavLst>
                                    </p:anim>
                                    <p:anim calcmode="lin" valueType="num">
                                      <p:cBhvr additive="base">
                                        <p:cTn id="12" dur="500" fill="hold"/>
                                        <p:tgtEl>
                                          <p:spTgt spid="94"/>
                                        </p:tgtEl>
                                        <p:attrNameLst>
                                          <p:attrName>ppt_y</p:attrName>
                                        </p:attrNameLst>
                                      </p:cBhvr>
                                      <p:tavLst>
                                        <p:tav tm="0">
                                          <p:val>
                                            <p:strVal val="#ppt_y"/>
                                          </p:val>
                                        </p:tav>
                                        <p:tav tm="100000">
                                          <p:val>
                                            <p:strVal val="#ppt_y"/>
                                          </p:val>
                                        </p:tav>
                                      </p:tavLst>
                                    </p:anim>
                                  </p:childTnLst>
                                </p:cTn>
                              </p:par>
                              <p:par>
                                <p:cTn id="13" presetID="2" presetClass="entr" presetSubtype="2" fill="hold" grpId="0" nodeType="withEffect">
                                  <p:stCondLst>
                                    <p:cond delay="0"/>
                                  </p:stCondLst>
                                  <p:childTnLst>
                                    <p:set>
                                      <p:cBhvr>
                                        <p:cTn id="14" dur="1" fill="hold">
                                          <p:stCondLst>
                                            <p:cond delay="0"/>
                                          </p:stCondLst>
                                        </p:cTn>
                                        <p:tgtEl>
                                          <p:spTgt spid="95"/>
                                        </p:tgtEl>
                                        <p:attrNameLst>
                                          <p:attrName>style.visibility</p:attrName>
                                        </p:attrNameLst>
                                      </p:cBhvr>
                                      <p:to>
                                        <p:strVal val="visible"/>
                                      </p:to>
                                    </p:set>
                                    <p:anim calcmode="lin" valueType="num">
                                      <p:cBhvr additive="base">
                                        <p:cTn id="15" dur="500" fill="hold"/>
                                        <p:tgtEl>
                                          <p:spTgt spid="95"/>
                                        </p:tgtEl>
                                        <p:attrNameLst>
                                          <p:attrName>ppt_x</p:attrName>
                                        </p:attrNameLst>
                                      </p:cBhvr>
                                      <p:tavLst>
                                        <p:tav tm="0">
                                          <p:val>
                                            <p:strVal val="1+#ppt_w/2"/>
                                          </p:val>
                                        </p:tav>
                                        <p:tav tm="100000">
                                          <p:val>
                                            <p:strVal val="#ppt_x"/>
                                          </p:val>
                                        </p:tav>
                                      </p:tavLst>
                                    </p:anim>
                                    <p:anim calcmode="lin" valueType="num">
                                      <p:cBhvr additive="base">
                                        <p:cTn id="16" dur="500" fill="hold"/>
                                        <p:tgtEl>
                                          <p:spTgt spid="95"/>
                                        </p:tgtEl>
                                        <p:attrNameLst>
                                          <p:attrName>ppt_y</p:attrName>
                                        </p:attrNameLst>
                                      </p:cBhvr>
                                      <p:tavLst>
                                        <p:tav tm="0">
                                          <p:val>
                                            <p:strVal val="#ppt_y"/>
                                          </p:val>
                                        </p:tav>
                                        <p:tav tm="100000">
                                          <p:val>
                                            <p:strVal val="#ppt_y"/>
                                          </p:val>
                                        </p:tav>
                                      </p:tavLst>
                                    </p:anim>
                                  </p:childTnLst>
                                </p:cTn>
                              </p:par>
                            </p:childTnLst>
                          </p:cTn>
                        </p:par>
                        <p:par>
                          <p:cTn id="17" fill="hold">
                            <p:stCondLst>
                              <p:cond delay="1000"/>
                            </p:stCondLst>
                            <p:childTnLst>
                              <p:par>
                                <p:cTn id="18" presetID="37" presetClass="entr" presetSubtype="0" fill="hold" nodeType="afterEffect">
                                  <p:stCondLst>
                                    <p:cond delay="0"/>
                                  </p:stCondLst>
                                  <p:childTnLst>
                                    <p:set>
                                      <p:cBhvr>
                                        <p:cTn id="19" dur="1" fill="hold">
                                          <p:stCondLst>
                                            <p:cond delay="0"/>
                                          </p:stCondLst>
                                        </p:cTn>
                                        <p:tgtEl>
                                          <p:spTgt spid="18"/>
                                        </p:tgtEl>
                                        <p:attrNameLst>
                                          <p:attrName>style.visibility</p:attrName>
                                        </p:attrNameLst>
                                      </p:cBhvr>
                                      <p:to>
                                        <p:strVal val="visible"/>
                                      </p:to>
                                    </p:set>
                                    <p:animEffect transition="in" filter="fade">
                                      <p:cBhvr>
                                        <p:cTn id="20" dur="1000"/>
                                        <p:tgtEl>
                                          <p:spTgt spid="18"/>
                                        </p:tgtEl>
                                      </p:cBhvr>
                                    </p:animEffect>
                                    <p:anim calcmode="lin" valueType="num">
                                      <p:cBhvr>
                                        <p:cTn id="21" dur="1000" fill="hold"/>
                                        <p:tgtEl>
                                          <p:spTgt spid="18"/>
                                        </p:tgtEl>
                                        <p:attrNameLst>
                                          <p:attrName>ppt_x</p:attrName>
                                        </p:attrNameLst>
                                      </p:cBhvr>
                                      <p:tavLst>
                                        <p:tav tm="0">
                                          <p:val>
                                            <p:strVal val="#ppt_x"/>
                                          </p:val>
                                        </p:tav>
                                        <p:tav tm="100000">
                                          <p:val>
                                            <p:strVal val="#ppt_x"/>
                                          </p:val>
                                        </p:tav>
                                      </p:tavLst>
                                    </p:anim>
                                    <p:anim calcmode="lin" valueType="num">
                                      <p:cBhvr>
                                        <p:cTn id="22" dur="900" decel="100000" fill="hold"/>
                                        <p:tgtEl>
                                          <p:spTgt spid="18"/>
                                        </p:tgtEl>
                                        <p:attrNameLst>
                                          <p:attrName>ppt_y</p:attrName>
                                        </p:attrNameLst>
                                      </p:cBhvr>
                                      <p:tavLst>
                                        <p:tav tm="0">
                                          <p:val>
                                            <p:strVal val="#ppt_y+1"/>
                                          </p:val>
                                        </p:tav>
                                        <p:tav tm="100000">
                                          <p:val>
                                            <p:strVal val="#ppt_y-.03"/>
                                          </p:val>
                                        </p:tav>
                                      </p:tavLst>
                                    </p:anim>
                                    <p:anim calcmode="lin" valueType="num">
                                      <p:cBhvr>
                                        <p:cTn id="23"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21"/>
                                        </p:tgtEl>
                                        <p:attrNameLst>
                                          <p:attrName>style.visibility</p:attrName>
                                        </p:attrNameLst>
                                      </p:cBhvr>
                                      <p:to>
                                        <p:strVal val="visible"/>
                                      </p:to>
                                    </p:set>
                                    <p:animEffect transition="in" filter="fade">
                                      <p:cBhvr>
                                        <p:cTn id="27" dur="1000"/>
                                        <p:tgtEl>
                                          <p:spTgt spid="21"/>
                                        </p:tgtEl>
                                      </p:cBhvr>
                                    </p:animEffect>
                                    <p:anim calcmode="lin" valueType="num">
                                      <p:cBhvr>
                                        <p:cTn id="28" dur="1000" fill="hold"/>
                                        <p:tgtEl>
                                          <p:spTgt spid="21"/>
                                        </p:tgtEl>
                                        <p:attrNameLst>
                                          <p:attrName>ppt_x</p:attrName>
                                        </p:attrNameLst>
                                      </p:cBhvr>
                                      <p:tavLst>
                                        <p:tav tm="0">
                                          <p:val>
                                            <p:strVal val="#ppt_x"/>
                                          </p:val>
                                        </p:tav>
                                        <p:tav tm="100000">
                                          <p:val>
                                            <p:strVal val="#ppt_x"/>
                                          </p:val>
                                        </p:tav>
                                      </p:tavLst>
                                    </p:anim>
                                    <p:anim calcmode="lin" valueType="num">
                                      <p:cBhvr>
                                        <p:cTn id="29" dur="1000" fill="hold"/>
                                        <p:tgtEl>
                                          <p:spTgt spid="21"/>
                                        </p:tgtEl>
                                        <p:attrNameLst>
                                          <p:attrName>ppt_y</p:attrName>
                                        </p:attrNameLst>
                                      </p:cBhvr>
                                      <p:tavLst>
                                        <p:tav tm="0">
                                          <p:val>
                                            <p:strVal val="#ppt_y+.1"/>
                                          </p:val>
                                        </p:tav>
                                        <p:tav tm="100000">
                                          <p:val>
                                            <p:strVal val="#ppt_y"/>
                                          </p:val>
                                        </p:tav>
                                      </p:tavLst>
                                    </p:anim>
                                  </p:childTnLst>
                                </p:cTn>
                              </p:par>
                            </p:childTnLst>
                          </p:cTn>
                        </p:par>
                        <p:par>
                          <p:cTn id="30" fill="hold">
                            <p:stCondLst>
                              <p:cond delay="3000"/>
                            </p:stCondLst>
                            <p:childTnLst>
                              <p:par>
                                <p:cTn id="31" presetID="22" presetClass="entr" presetSubtype="1" fill="hold" grpId="0" nodeType="afterEffect">
                                  <p:stCondLst>
                                    <p:cond delay="0"/>
                                  </p:stCondLst>
                                  <p:childTnLst>
                                    <p:set>
                                      <p:cBhvr>
                                        <p:cTn id="32" dur="1" fill="hold">
                                          <p:stCondLst>
                                            <p:cond delay="0"/>
                                          </p:stCondLst>
                                        </p:cTn>
                                        <p:tgtEl>
                                          <p:spTgt spid="20"/>
                                        </p:tgtEl>
                                        <p:attrNameLst>
                                          <p:attrName>style.visibility</p:attrName>
                                        </p:attrNameLst>
                                      </p:cBhvr>
                                      <p:to>
                                        <p:strVal val="visible"/>
                                      </p:to>
                                    </p:set>
                                    <p:animEffect transition="in" filter="wipe(up)">
                                      <p:cBhvr>
                                        <p:cTn id="33" dur="500"/>
                                        <p:tgtEl>
                                          <p:spTgt spid="20"/>
                                        </p:tgtEl>
                                      </p:cBhvr>
                                    </p:animEffect>
                                  </p:childTnLst>
                                </p:cTn>
                              </p:par>
                            </p:childTnLst>
                          </p:cTn>
                        </p:par>
                        <p:par>
                          <p:cTn id="34" fill="hold">
                            <p:stCondLst>
                              <p:cond delay="3500"/>
                            </p:stCondLst>
                            <p:childTnLst>
                              <p:par>
                                <p:cTn id="35" presetID="42" presetClass="entr" presetSubtype="0" fill="hold" grpId="0" nodeType="afterEffect">
                                  <p:stCondLst>
                                    <p:cond delay="0"/>
                                  </p:stCondLst>
                                  <p:childTnLst>
                                    <p:set>
                                      <p:cBhvr>
                                        <p:cTn id="36" dur="1" fill="hold">
                                          <p:stCondLst>
                                            <p:cond delay="0"/>
                                          </p:stCondLst>
                                        </p:cTn>
                                        <p:tgtEl>
                                          <p:spTgt spid="19"/>
                                        </p:tgtEl>
                                        <p:attrNameLst>
                                          <p:attrName>style.visibility</p:attrName>
                                        </p:attrNameLst>
                                      </p:cBhvr>
                                      <p:to>
                                        <p:strVal val="visible"/>
                                      </p:to>
                                    </p:set>
                                    <p:animEffect transition="in" filter="fade">
                                      <p:cBhvr>
                                        <p:cTn id="37" dur="1000"/>
                                        <p:tgtEl>
                                          <p:spTgt spid="19"/>
                                        </p:tgtEl>
                                      </p:cBhvr>
                                    </p:animEffect>
                                    <p:anim calcmode="lin" valueType="num">
                                      <p:cBhvr>
                                        <p:cTn id="38" dur="1000" fill="hold"/>
                                        <p:tgtEl>
                                          <p:spTgt spid="19"/>
                                        </p:tgtEl>
                                        <p:attrNameLst>
                                          <p:attrName>ppt_x</p:attrName>
                                        </p:attrNameLst>
                                      </p:cBhvr>
                                      <p:tavLst>
                                        <p:tav tm="0">
                                          <p:val>
                                            <p:strVal val="#ppt_x"/>
                                          </p:val>
                                        </p:tav>
                                        <p:tav tm="100000">
                                          <p:val>
                                            <p:strVal val="#ppt_x"/>
                                          </p:val>
                                        </p:tav>
                                      </p:tavLst>
                                    </p:anim>
                                    <p:anim calcmode="lin" valueType="num">
                                      <p:cBhvr>
                                        <p:cTn id="39" dur="1000" fill="hold"/>
                                        <p:tgtEl>
                                          <p:spTgt spid="19"/>
                                        </p:tgtEl>
                                        <p:attrNameLst>
                                          <p:attrName>ppt_y</p:attrName>
                                        </p:attrNameLst>
                                      </p:cBhvr>
                                      <p:tavLst>
                                        <p:tav tm="0">
                                          <p:val>
                                            <p:strVal val="#ppt_y+.1"/>
                                          </p:val>
                                        </p:tav>
                                        <p:tav tm="100000">
                                          <p:val>
                                            <p:strVal val="#ppt_y"/>
                                          </p:val>
                                        </p:tav>
                                      </p:tavLst>
                                    </p:anim>
                                  </p:childTnLst>
                                </p:cTn>
                              </p:par>
                            </p:childTnLst>
                          </p:cTn>
                        </p:par>
                        <p:par>
                          <p:cTn id="40" fill="hold">
                            <p:stCondLst>
                              <p:cond delay="4500"/>
                            </p:stCondLst>
                            <p:childTnLst>
                              <p:par>
                                <p:cTn id="41" presetID="22" presetClass="entr" presetSubtype="1" fill="hold" grpId="0" nodeType="afterEffect">
                                  <p:stCondLst>
                                    <p:cond delay="0"/>
                                  </p:stCondLst>
                                  <p:childTnLst>
                                    <p:set>
                                      <p:cBhvr>
                                        <p:cTn id="42" dur="1" fill="hold">
                                          <p:stCondLst>
                                            <p:cond delay="0"/>
                                          </p:stCondLst>
                                        </p:cTn>
                                        <p:tgtEl>
                                          <p:spTgt spid="17"/>
                                        </p:tgtEl>
                                        <p:attrNameLst>
                                          <p:attrName>style.visibility</p:attrName>
                                        </p:attrNameLst>
                                      </p:cBhvr>
                                      <p:to>
                                        <p:strVal val="visible"/>
                                      </p:to>
                                    </p:set>
                                    <p:animEffect transition="in" filter="wipe(up)">
                                      <p:cBhvr>
                                        <p:cTn id="43" dur="500"/>
                                        <p:tgtEl>
                                          <p:spTgt spid="17"/>
                                        </p:tgtEl>
                                      </p:cBhvr>
                                    </p:animEffect>
                                  </p:childTnLst>
                                </p:cTn>
                              </p:par>
                            </p:childTnLst>
                          </p:cTn>
                        </p:par>
                        <p:par>
                          <p:cTn id="44" fill="hold">
                            <p:stCondLst>
                              <p:cond delay="5000"/>
                            </p:stCondLst>
                            <p:childTnLst>
                              <p:par>
                                <p:cTn id="45" presetID="53" presetClass="entr" presetSubtype="16" fill="hold" grpId="0" nodeType="afterEffect">
                                  <p:stCondLst>
                                    <p:cond delay="0"/>
                                  </p:stCondLst>
                                  <p:childTnLst>
                                    <p:set>
                                      <p:cBhvr>
                                        <p:cTn id="46" dur="1" fill="hold">
                                          <p:stCondLst>
                                            <p:cond delay="0"/>
                                          </p:stCondLst>
                                        </p:cTn>
                                        <p:tgtEl>
                                          <p:spTgt spid="13"/>
                                        </p:tgtEl>
                                        <p:attrNameLst>
                                          <p:attrName>style.visibility</p:attrName>
                                        </p:attrNameLst>
                                      </p:cBhvr>
                                      <p:to>
                                        <p:strVal val="visible"/>
                                      </p:to>
                                    </p:set>
                                    <p:anim calcmode="lin" valueType="num">
                                      <p:cBhvr>
                                        <p:cTn id="47" dur="500" fill="hold"/>
                                        <p:tgtEl>
                                          <p:spTgt spid="13"/>
                                        </p:tgtEl>
                                        <p:attrNameLst>
                                          <p:attrName>ppt_w</p:attrName>
                                        </p:attrNameLst>
                                      </p:cBhvr>
                                      <p:tavLst>
                                        <p:tav tm="0">
                                          <p:val>
                                            <p:fltVal val="0"/>
                                          </p:val>
                                        </p:tav>
                                        <p:tav tm="100000">
                                          <p:val>
                                            <p:strVal val="#ppt_w"/>
                                          </p:val>
                                        </p:tav>
                                      </p:tavLst>
                                    </p:anim>
                                    <p:anim calcmode="lin" valueType="num">
                                      <p:cBhvr>
                                        <p:cTn id="48" dur="500" fill="hold"/>
                                        <p:tgtEl>
                                          <p:spTgt spid="13"/>
                                        </p:tgtEl>
                                        <p:attrNameLst>
                                          <p:attrName>ppt_h</p:attrName>
                                        </p:attrNameLst>
                                      </p:cBhvr>
                                      <p:tavLst>
                                        <p:tav tm="0">
                                          <p:val>
                                            <p:fltVal val="0"/>
                                          </p:val>
                                        </p:tav>
                                        <p:tav tm="100000">
                                          <p:val>
                                            <p:strVal val="#ppt_h"/>
                                          </p:val>
                                        </p:tav>
                                      </p:tavLst>
                                    </p:anim>
                                    <p:animEffect transition="in" filter="fade">
                                      <p:cBhvr>
                                        <p:cTn id="49" dur="500"/>
                                        <p:tgtEl>
                                          <p:spTgt spid="13"/>
                                        </p:tgtEl>
                                      </p:cBhvr>
                                    </p:animEffect>
                                  </p:childTnLst>
                                </p:cTn>
                              </p:par>
                            </p:childTnLst>
                          </p:cTn>
                        </p:par>
                        <p:par>
                          <p:cTn id="50" fill="hold">
                            <p:stCondLst>
                              <p:cond delay="5500"/>
                            </p:stCondLst>
                            <p:childTnLst>
                              <p:par>
                                <p:cTn id="51" presetID="42" presetClass="entr" presetSubtype="0" fill="hold" grpId="0" nodeType="afterEffect">
                                  <p:stCondLst>
                                    <p:cond delay="0"/>
                                  </p:stCondLst>
                                  <p:childTnLst>
                                    <p:set>
                                      <p:cBhvr>
                                        <p:cTn id="52" dur="1" fill="hold">
                                          <p:stCondLst>
                                            <p:cond delay="0"/>
                                          </p:stCondLst>
                                        </p:cTn>
                                        <p:tgtEl>
                                          <p:spTgt spid="4"/>
                                        </p:tgtEl>
                                        <p:attrNameLst>
                                          <p:attrName>style.visibility</p:attrName>
                                        </p:attrNameLst>
                                      </p:cBhvr>
                                      <p:to>
                                        <p:strVal val="visible"/>
                                      </p:to>
                                    </p:set>
                                    <p:animEffect transition="in" filter="fade">
                                      <p:cBhvr>
                                        <p:cTn id="53" dur="1000"/>
                                        <p:tgtEl>
                                          <p:spTgt spid="4"/>
                                        </p:tgtEl>
                                      </p:cBhvr>
                                    </p:animEffect>
                                    <p:anim calcmode="lin" valueType="num">
                                      <p:cBhvr>
                                        <p:cTn id="54" dur="1000" fill="hold"/>
                                        <p:tgtEl>
                                          <p:spTgt spid="4"/>
                                        </p:tgtEl>
                                        <p:attrNameLst>
                                          <p:attrName>ppt_x</p:attrName>
                                        </p:attrNameLst>
                                      </p:cBhvr>
                                      <p:tavLst>
                                        <p:tav tm="0">
                                          <p:val>
                                            <p:strVal val="#ppt_x"/>
                                          </p:val>
                                        </p:tav>
                                        <p:tav tm="100000">
                                          <p:val>
                                            <p:strVal val="#ppt_x"/>
                                          </p:val>
                                        </p:tav>
                                      </p:tavLst>
                                    </p:anim>
                                    <p:anim calcmode="lin" valueType="num">
                                      <p:cBhvr>
                                        <p:cTn id="55" dur="1000" fill="hold"/>
                                        <p:tgtEl>
                                          <p:spTgt spid="4"/>
                                        </p:tgtEl>
                                        <p:attrNameLst>
                                          <p:attrName>ppt_y</p:attrName>
                                        </p:attrNameLst>
                                      </p:cBhvr>
                                      <p:tavLst>
                                        <p:tav tm="0">
                                          <p:val>
                                            <p:strVal val="#ppt_y+.1"/>
                                          </p:val>
                                        </p:tav>
                                        <p:tav tm="100000">
                                          <p:val>
                                            <p:strVal val="#ppt_y"/>
                                          </p:val>
                                        </p:tav>
                                      </p:tavLst>
                                    </p:anim>
                                  </p:childTnLst>
                                </p:cTn>
                              </p:par>
                              <p:par>
                                <p:cTn id="56" presetID="42" presetClass="entr" presetSubtype="0" fill="hold" grpId="0" nodeType="withEffect">
                                  <p:stCondLst>
                                    <p:cond delay="0"/>
                                  </p:stCondLst>
                                  <p:childTnLst>
                                    <p:set>
                                      <p:cBhvr>
                                        <p:cTn id="57" dur="1" fill="hold">
                                          <p:stCondLst>
                                            <p:cond delay="0"/>
                                          </p:stCondLst>
                                        </p:cTn>
                                        <p:tgtEl>
                                          <p:spTgt spid="9"/>
                                        </p:tgtEl>
                                        <p:attrNameLst>
                                          <p:attrName>style.visibility</p:attrName>
                                        </p:attrNameLst>
                                      </p:cBhvr>
                                      <p:to>
                                        <p:strVal val="visible"/>
                                      </p:to>
                                    </p:set>
                                    <p:animEffect transition="in" filter="fade">
                                      <p:cBhvr>
                                        <p:cTn id="58" dur="1000"/>
                                        <p:tgtEl>
                                          <p:spTgt spid="9"/>
                                        </p:tgtEl>
                                      </p:cBhvr>
                                    </p:animEffect>
                                    <p:anim calcmode="lin" valueType="num">
                                      <p:cBhvr>
                                        <p:cTn id="59" dur="1000" fill="hold"/>
                                        <p:tgtEl>
                                          <p:spTgt spid="9"/>
                                        </p:tgtEl>
                                        <p:attrNameLst>
                                          <p:attrName>ppt_x</p:attrName>
                                        </p:attrNameLst>
                                      </p:cBhvr>
                                      <p:tavLst>
                                        <p:tav tm="0">
                                          <p:val>
                                            <p:strVal val="#ppt_x"/>
                                          </p:val>
                                        </p:tav>
                                        <p:tav tm="100000">
                                          <p:val>
                                            <p:strVal val="#ppt_x"/>
                                          </p:val>
                                        </p:tav>
                                      </p:tavLst>
                                    </p:anim>
                                    <p:anim calcmode="lin" valueType="num">
                                      <p:cBhvr>
                                        <p:cTn id="60" dur="1000" fill="hold"/>
                                        <p:tgtEl>
                                          <p:spTgt spid="9"/>
                                        </p:tgtEl>
                                        <p:attrNameLst>
                                          <p:attrName>ppt_y</p:attrName>
                                        </p:attrNameLst>
                                      </p:cBhvr>
                                      <p:tavLst>
                                        <p:tav tm="0">
                                          <p:val>
                                            <p:strVal val="#ppt_y+.1"/>
                                          </p:val>
                                        </p:tav>
                                        <p:tav tm="100000">
                                          <p:val>
                                            <p:strVal val="#ppt_y"/>
                                          </p:val>
                                        </p:tav>
                                      </p:tavLst>
                                    </p:anim>
                                  </p:childTnLst>
                                </p:cTn>
                              </p:par>
                            </p:childTnLst>
                          </p:cTn>
                        </p:par>
                        <p:par>
                          <p:cTn id="61" fill="hold">
                            <p:stCondLst>
                              <p:cond delay="6500"/>
                            </p:stCondLst>
                            <p:childTnLst>
                              <p:par>
                                <p:cTn id="62" presetID="53" presetClass="entr" presetSubtype="16" fill="hold" grpId="0" nodeType="afterEffect">
                                  <p:stCondLst>
                                    <p:cond delay="0"/>
                                  </p:stCondLst>
                                  <p:childTnLst>
                                    <p:set>
                                      <p:cBhvr>
                                        <p:cTn id="63" dur="1" fill="hold">
                                          <p:stCondLst>
                                            <p:cond delay="0"/>
                                          </p:stCondLst>
                                        </p:cTn>
                                        <p:tgtEl>
                                          <p:spTgt spid="14"/>
                                        </p:tgtEl>
                                        <p:attrNameLst>
                                          <p:attrName>style.visibility</p:attrName>
                                        </p:attrNameLst>
                                      </p:cBhvr>
                                      <p:to>
                                        <p:strVal val="visible"/>
                                      </p:to>
                                    </p:set>
                                    <p:anim calcmode="lin" valueType="num">
                                      <p:cBhvr>
                                        <p:cTn id="64" dur="500" fill="hold"/>
                                        <p:tgtEl>
                                          <p:spTgt spid="14"/>
                                        </p:tgtEl>
                                        <p:attrNameLst>
                                          <p:attrName>ppt_w</p:attrName>
                                        </p:attrNameLst>
                                      </p:cBhvr>
                                      <p:tavLst>
                                        <p:tav tm="0">
                                          <p:val>
                                            <p:fltVal val="0"/>
                                          </p:val>
                                        </p:tav>
                                        <p:tav tm="100000">
                                          <p:val>
                                            <p:strVal val="#ppt_w"/>
                                          </p:val>
                                        </p:tav>
                                      </p:tavLst>
                                    </p:anim>
                                    <p:anim calcmode="lin" valueType="num">
                                      <p:cBhvr>
                                        <p:cTn id="65" dur="500" fill="hold"/>
                                        <p:tgtEl>
                                          <p:spTgt spid="14"/>
                                        </p:tgtEl>
                                        <p:attrNameLst>
                                          <p:attrName>ppt_h</p:attrName>
                                        </p:attrNameLst>
                                      </p:cBhvr>
                                      <p:tavLst>
                                        <p:tav tm="0">
                                          <p:val>
                                            <p:fltVal val="0"/>
                                          </p:val>
                                        </p:tav>
                                        <p:tav tm="100000">
                                          <p:val>
                                            <p:strVal val="#ppt_h"/>
                                          </p:val>
                                        </p:tav>
                                      </p:tavLst>
                                    </p:anim>
                                    <p:animEffect transition="in" filter="fade">
                                      <p:cBhvr>
                                        <p:cTn id="66" dur="500"/>
                                        <p:tgtEl>
                                          <p:spTgt spid="14"/>
                                        </p:tgtEl>
                                      </p:cBhvr>
                                    </p:animEffect>
                                  </p:childTnLst>
                                </p:cTn>
                              </p:par>
                            </p:childTnLst>
                          </p:cTn>
                        </p:par>
                        <p:par>
                          <p:cTn id="67" fill="hold">
                            <p:stCondLst>
                              <p:cond delay="7000"/>
                            </p:stCondLst>
                            <p:childTnLst>
                              <p:par>
                                <p:cTn id="68" presetID="42" presetClass="entr" presetSubtype="0" fill="hold" grpId="0" nodeType="afterEffect">
                                  <p:stCondLst>
                                    <p:cond delay="0"/>
                                  </p:stCondLst>
                                  <p:childTnLst>
                                    <p:set>
                                      <p:cBhvr>
                                        <p:cTn id="69" dur="1" fill="hold">
                                          <p:stCondLst>
                                            <p:cond delay="0"/>
                                          </p:stCondLst>
                                        </p:cTn>
                                        <p:tgtEl>
                                          <p:spTgt spid="8"/>
                                        </p:tgtEl>
                                        <p:attrNameLst>
                                          <p:attrName>style.visibility</p:attrName>
                                        </p:attrNameLst>
                                      </p:cBhvr>
                                      <p:to>
                                        <p:strVal val="visible"/>
                                      </p:to>
                                    </p:set>
                                    <p:animEffect transition="in" filter="fade">
                                      <p:cBhvr>
                                        <p:cTn id="70" dur="1000"/>
                                        <p:tgtEl>
                                          <p:spTgt spid="8"/>
                                        </p:tgtEl>
                                      </p:cBhvr>
                                    </p:animEffect>
                                    <p:anim calcmode="lin" valueType="num">
                                      <p:cBhvr>
                                        <p:cTn id="71" dur="1000" fill="hold"/>
                                        <p:tgtEl>
                                          <p:spTgt spid="8"/>
                                        </p:tgtEl>
                                        <p:attrNameLst>
                                          <p:attrName>ppt_x</p:attrName>
                                        </p:attrNameLst>
                                      </p:cBhvr>
                                      <p:tavLst>
                                        <p:tav tm="0">
                                          <p:val>
                                            <p:strVal val="#ppt_x"/>
                                          </p:val>
                                        </p:tav>
                                        <p:tav tm="100000">
                                          <p:val>
                                            <p:strVal val="#ppt_x"/>
                                          </p:val>
                                        </p:tav>
                                      </p:tavLst>
                                    </p:anim>
                                    <p:anim calcmode="lin" valueType="num">
                                      <p:cBhvr>
                                        <p:cTn id="72" dur="1000" fill="hold"/>
                                        <p:tgtEl>
                                          <p:spTgt spid="8"/>
                                        </p:tgtEl>
                                        <p:attrNameLst>
                                          <p:attrName>ppt_y</p:attrName>
                                        </p:attrNameLst>
                                      </p:cBhvr>
                                      <p:tavLst>
                                        <p:tav tm="0">
                                          <p:val>
                                            <p:strVal val="#ppt_y+.1"/>
                                          </p:val>
                                        </p:tav>
                                        <p:tav tm="100000">
                                          <p:val>
                                            <p:strVal val="#ppt_y"/>
                                          </p:val>
                                        </p:tav>
                                      </p:tavLst>
                                    </p:anim>
                                  </p:childTnLst>
                                </p:cTn>
                              </p:par>
                              <p:par>
                                <p:cTn id="73" presetID="42" presetClass="entr" presetSubtype="0" fill="hold" grpId="0" nodeType="withEffect">
                                  <p:stCondLst>
                                    <p:cond delay="0"/>
                                  </p:stCondLst>
                                  <p:childTnLst>
                                    <p:set>
                                      <p:cBhvr>
                                        <p:cTn id="74" dur="1" fill="hold">
                                          <p:stCondLst>
                                            <p:cond delay="0"/>
                                          </p:stCondLst>
                                        </p:cTn>
                                        <p:tgtEl>
                                          <p:spTgt spid="5"/>
                                        </p:tgtEl>
                                        <p:attrNameLst>
                                          <p:attrName>style.visibility</p:attrName>
                                        </p:attrNameLst>
                                      </p:cBhvr>
                                      <p:to>
                                        <p:strVal val="visible"/>
                                      </p:to>
                                    </p:set>
                                    <p:animEffect transition="in" filter="fade">
                                      <p:cBhvr>
                                        <p:cTn id="75" dur="1000"/>
                                        <p:tgtEl>
                                          <p:spTgt spid="5"/>
                                        </p:tgtEl>
                                      </p:cBhvr>
                                    </p:animEffect>
                                    <p:anim calcmode="lin" valueType="num">
                                      <p:cBhvr>
                                        <p:cTn id="76" dur="1000" fill="hold"/>
                                        <p:tgtEl>
                                          <p:spTgt spid="5"/>
                                        </p:tgtEl>
                                        <p:attrNameLst>
                                          <p:attrName>ppt_x</p:attrName>
                                        </p:attrNameLst>
                                      </p:cBhvr>
                                      <p:tavLst>
                                        <p:tav tm="0">
                                          <p:val>
                                            <p:strVal val="#ppt_x"/>
                                          </p:val>
                                        </p:tav>
                                        <p:tav tm="100000">
                                          <p:val>
                                            <p:strVal val="#ppt_x"/>
                                          </p:val>
                                        </p:tav>
                                      </p:tavLst>
                                    </p:anim>
                                    <p:anim calcmode="lin" valueType="num">
                                      <p:cBhvr>
                                        <p:cTn id="77" dur="1000" fill="hold"/>
                                        <p:tgtEl>
                                          <p:spTgt spid="5"/>
                                        </p:tgtEl>
                                        <p:attrNameLst>
                                          <p:attrName>ppt_y</p:attrName>
                                        </p:attrNameLst>
                                      </p:cBhvr>
                                      <p:tavLst>
                                        <p:tav tm="0">
                                          <p:val>
                                            <p:strVal val="#ppt_y+.1"/>
                                          </p:val>
                                        </p:tav>
                                        <p:tav tm="100000">
                                          <p:val>
                                            <p:strVal val="#ppt_y"/>
                                          </p:val>
                                        </p:tav>
                                      </p:tavLst>
                                    </p:anim>
                                  </p:childTnLst>
                                </p:cTn>
                              </p:par>
                            </p:childTnLst>
                          </p:cTn>
                        </p:par>
                        <p:par>
                          <p:cTn id="78" fill="hold">
                            <p:stCondLst>
                              <p:cond delay="8000"/>
                            </p:stCondLst>
                            <p:childTnLst>
                              <p:par>
                                <p:cTn id="79" presetID="53" presetClass="entr" presetSubtype="16" fill="hold" grpId="0" nodeType="afterEffect">
                                  <p:stCondLst>
                                    <p:cond delay="0"/>
                                  </p:stCondLst>
                                  <p:childTnLst>
                                    <p:set>
                                      <p:cBhvr>
                                        <p:cTn id="80" dur="1" fill="hold">
                                          <p:stCondLst>
                                            <p:cond delay="0"/>
                                          </p:stCondLst>
                                        </p:cTn>
                                        <p:tgtEl>
                                          <p:spTgt spid="15"/>
                                        </p:tgtEl>
                                        <p:attrNameLst>
                                          <p:attrName>style.visibility</p:attrName>
                                        </p:attrNameLst>
                                      </p:cBhvr>
                                      <p:to>
                                        <p:strVal val="visible"/>
                                      </p:to>
                                    </p:set>
                                    <p:anim calcmode="lin" valueType="num">
                                      <p:cBhvr>
                                        <p:cTn id="81" dur="500" fill="hold"/>
                                        <p:tgtEl>
                                          <p:spTgt spid="15"/>
                                        </p:tgtEl>
                                        <p:attrNameLst>
                                          <p:attrName>ppt_w</p:attrName>
                                        </p:attrNameLst>
                                      </p:cBhvr>
                                      <p:tavLst>
                                        <p:tav tm="0">
                                          <p:val>
                                            <p:fltVal val="0"/>
                                          </p:val>
                                        </p:tav>
                                        <p:tav tm="100000">
                                          <p:val>
                                            <p:strVal val="#ppt_w"/>
                                          </p:val>
                                        </p:tav>
                                      </p:tavLst>
                                    </p:anim>
                                    <p:anim calcmode="lin" valueType="num">
                                      <p:cBhvr>
                                        <p:cTn id="82" dur="500" fill="hold"/>
                                        <p:tgtEl>
                                          <p:spTgt spid="15"/>
                                        </p:tgtEl>
                                        <p:attrNameLst>
                                          <p:attrName>ppt_h</p:attrName>
                                        </p:attrNameLst>
                                      </p:cBhvr>
                                      <p:tavLst>
                                        <p:tav tm="0">
                                          <p:val>
                                            <p:fltVal val="0"/>
                                          </p:val>
                                        </p:tav>
                                        <p:tav tm="100000">
                                          <p:val>
                                            <p:strVal val="#ppt_h"/>
                                          </p:val>
                                        </p:tav>
                                      </p:tavLst>
                                    </p:anim>
                                    <p:animEffect transition="in" filter="fade">
                                      <p:cBhvr>
                                        <p:cTn id="83" dur="500"/>
                                        <p:tgtEl>
                                          <p:spTgt spid="15"/>
                                        </p:tgtEl>
                                      </p:cBhvr>
                                    </p:animEffect>
                                  </p:childTnLst>
                                </p:cTn>
                              </p:par>
                            </p:childTnLst>
                          </p:cTn>
                        </p:par>
                        <p:par>
                          <p:cTn id="84" fill="hold">
                            <p:stCondLst>
                              <p:cond delay="8500"/>
                            </p:stCondLst>
                            <p:childTnLst>
                              <p:par>
                                <p:cTn id="85" presetID="42" presetClass="entr" presetSubtype="0" fill="hold" grpId="0" nodeType="afterEffect">
                                  <p:stCondLst>
                                    <p:cond delay="0"/>
                                  </p:stCondLst>
                                  <p:childTnLst>
                                    <p:set>
                                      <p:cBhvr>
                                        <p:cTn id="86" dur="1" fill="hold">
                                          <p:stCondLst>
                                            <p:cond delay="0"/>
                                          </p:stCondLst>
                                        </p:cTn>
                                        <p:tgtEl>
                                          <p:spTgt spid="6"/>
                                        </p:tgtEl>
                                        <p:attrNameLst>
                                          <p:attrName>style.visibility</p:attrName>
                                        </p:attrNameLst>
                                      </p:cBhvr>
                                      <p:to>
                                        <p:strVal val="visible"/>
                                      </p:to>
                                    </p:set>
                                    <p:animEffect transition="in" filter="fade">
                                      <p:cBhvr>
                                        <p:cTn id="87" dur="1000"/>
                                        <p:tgtEl>
                                          <p:spTgt spid="6"/>
                                        </p:tgtEl>
                                      </p:cBhvr>
                                    </p:animEffect>
                                    <p:anim calcmode="lin" valueType="num">
                                      <p:cBhvr>
                                        <p:cTn id="88" dur="1000" fill="hold"/>
                                        <p:tgtEl>
                                          <p:spTgt spid="6"/>
                                        </p:tgtEl>
                                        <p:attrNameLst>
                                          <p:attrName>ppt_x</p:attrName>
                                        </p:attrNameLst>
                                      </p:cBhvr>
                                      <p:tavLst>
                                        <p:tav tm="0">
                                          <p:val>
                                            <p:strVal val="#ppt_x"/>
                                          </p:val>
                                        </p:tav>
                                        <p:tav tm="100000">
                                          <p:val>
                                            <p:strVal val="#ppt_x"/>
                                          </p:val>
                                        </p:tav>
                                      </p:tavLst>
                                    </p:anim>
                                    <p:anim calcmode="lin" valueType="num">
                                      <p:cBhvr>
                                        <p:cTn id="89" dur="1000" fill="hold"/>
                                        <p:tgtEl>
                                          <p:spTgt spid="6"/>
                                        </p:tgtEl>
                                        <p:attrNameLst>
                                          <p:attrName>ppt_y</p:attrName>
                                        </p:attrNameLst>
                                      </p:cBhvr>
                                      <p:tavLst>
                                        <p:tav tm="0">
                                          <p:val>
                                            <p:strVal val="#ppt_y+.1"/>
                                          </p:val>
                                        </p:tav>
                                        <p:tav tm="100000">
                                          <p:val>
                                            <p:strVal val="#ppt_y"/>
                                          </p:val>
                                        </p:tav>
                                      </p:tavLst>
                                    </p:anim>
                                  </p:childTnLst>
                                </p:cTn>
                              </p:par>
                              <p:par>
                                <p:cTn id="90" presetID="42" presetClass="entr" presetSubtype="0" fill="hold" grpId="0" nodeType="withEffect">
                                  <p:stCondLst>
                                    <p:cond delay="0"/>
                                  </p:stCondLst>
                                  <p:childTnLst>
                                    <p:set>
                                      <p:cBhvr>
                                        <p:cTn id="91" dur="1" fill="hold">
                                          <p:stCondLst>
                                            <p:cond delay="0"/>
                                          </p:stCondLst>
                                        </p:cTn>
                                        <p:tgtEl>
                                          <p:spTgt spid="10"/>
                                        </p:tgtEl>
                                        <p:attrNameLst>
                                          <p:attrName>style.visibility</p:attrName>
                                        </p:attrNameLst>
                                      </p:cBhvr>
                                      <p:to>
                                        <p:strVal val="visible"/>
                                      </p:to>
                                    </p:set>
                                    <p:animEffect transition="in" filter="fade">
                                      <p:cBhvr>
                                        <p:cTn id="92" dur="1000"/>
                                        <p:tgtEl>
                                          <p:spTgt spid="10"/>
                                        </p:tgtEl>
                                      </p:cBhvr>
                                    </p:animEffect>
                                    <p:anim calcmode="lin" valueType="num">
                                      <p:cBhvr>
                                        <p:cTn id="93" dur="1000" fill="hold"/>
                                        <p:tgtEl>
                                          <p:spTgt spid="10"/>
                                        </p:tgtEl>
                                        <p:attrNameLst>
                                          <p:attrName>ppt_x</p:attrName>
                                        </p:attrNameLst>
                                      </p:cBhvr>
                                      <p:tavLst>
                                        <p:tav tm="0">
                                          <p:val>
                                            <p:strVal val="#ppt_x"/>
                                          </p:val>
                                        </p:tav>
                                        <p:tav tm="100000">
                                          <p:val>
                                            <p:strVal val="#ppt_x"/>
                                          </p:val>
                                        </p:tav>
                                      </p:tavLst>
                                    </p:anim>
                                    <p:anim calcmode="lin" valueType="num">
                                      <p:cBhvr>
                                        <p:cTn id="94" dur="1000" fill="hold"/>
                                        <p:tgtEl>
                                          <p:spTgt spid="10"/>
                                        </p:tgtEl>
                                        <p:attrNameLst>
                                          <p:attrName>ppt_y</p:attrName>
                                        </p:attrNameLst>
                                      </p:cBhvr>
                                      <p:tavLst>
                                        <p:tav tm="0">
                                          <p:val>
                                            <p:strVal val="#ppt_y+.1"/>
                                          </p:val>
                                        </p:tav>
                                        <p:tav tm="100000">
                                          <p:val>
                                            <p:strVal val="#ppt_y"/>
                                          </p:val>
                                        </p:tav>
                                      </p:tavLst>
                                    </p:anim>
                                  </p:childTnLst>
                                </p:cTn>
                              </p:par>
                            </p:childTnLst>
                          </p:cTn>
                        </p:par>
                        <p:par>
                          <p:cTn id="95" fill="hold">
                            <p:stCondLst>
                              <p:cond delay="9500"/>
                            </p:stCondLst>
                            <p:childTnLst>
                              <p:par>
                                <p:cTn id="96" presetID="53" presetClass="entr" presetSubtype="16" fill="hold" grpId="0" nodeType="afterEffect">
                                  <p:stCondLst>
                                    <p:cond delay="0"/>
                                  </p:stCondLst>
                                  <p:childTnLst>
                                    <p:set>
                                      <p:cBhvr>
                                        <p:cTn id="97" dur="1" fill="hold">
                                          <p:stCondLst>
                                            <p:cond delay="0"/>
                                          </p:stCondLst>
                                        </p:cTn>
                                        <p:tgtEl>
                                          <p:spTgt spid="16"/>
                                        </p:tgtEl>
                                        <p:attrNameLst>
                                          <p:attrName>style.visibility</p:attrName>
                                        </p:attrNameLst>
                                      </p:cBhvr>
                                      <p:to>
                                        <p:strVal val="visible"/>
                                      </p:to>
                                    </p:set>
                                    <p:anim calcmode="lin" valueType="num">
                                      <p:cBhvr>
                                        <p:cTn id="98" dur="500" fill="hold"/>
                                        <p:tgtEl>
                                          <p:spTgt spid="16"/>
                                        </p:tgtEl>
                                        <p:attrNameLst>
                                          <p:attrName>ppt_w</p:attrName>
                                        </p:attrNameLst>
                                      </p:cBhvr>
                                      <p:tavLst>
                                        <p:tav tm="0">
                                          <p:val>
                                            <p:fltVal val="0"/>
                                          </p:val>
                                        </p:tav>
                                        <p:tav tm="100000">
                                          <p:val>
                                            <p:strVal val="#ppt_w"/>
                                          </p:val>
                                        </p:tav>
                                      </p:tavLst>
                                    </p:anim>
                                    <p:anim calcmode="lin" valueType="num">
                                      <p:cBhvr>
                                        <p:cTn id="99" dur="500" fill="hold"/>
                                        <p:tgtEl>
                                          <p:spTgt spid="16"/>
                                        </p:tgtEl>
                                        <p:attrNameLst>
                                          <p:attrName>ppt_h</p:attrName>
                                        </p:attrNameLst>
                                      </p:cBhvr>
                                      <p:tavLst>
                                        <p:tav tm="0">
                                          <p:val>
                                            <p:fltVal val="0"/>
                                          </p:val>
                                        </p:tav>
                                        <p:tav tm="100000">
                                          <p:val>
                                            <p:strVal val="#ppt_h"/>
                                          </p:val>
                                        </p:tav>
                                      </p:tavLst>
                                    </p:anim>
                                    <p:animEffect transition="in" filter="fade">
                                      <p:cBhvr>
                                        <p:cTn id="100" dur="500"/>
                                        <p:tgtEl>
                                          <p:spTgt spid="16"/>
                                        </p:tgtEl>
                                      </p:cBhvr>
                                    </p:animEffect>
                                  </p:childTnLst>
                                </p:cTn>
                              </p:par>
                            </p:childTnLst>
                          </p:cTn>
                        </p:par>
                        <p:par>
                          <p:cTn id="101" fill="hold">
                            <p:stCondLst>
                              <p:cond delay="10000"/>
                            </p:stCondLst>
                            <p:childTnLst>
                              <p:par>
                                <p:cTn id="102" presetID="42" presetClass="entr" presetSubtype="0" fill="hold" grpId="0" nodeType="afterEffect">
                                  <p:stCondLst>
                                    <p:cond delay="0"/>
                                  </p:stCondLst>
                                  <p:childTnLst>
                                    <p:set>
                                      <p:cBhvr>
                                        <p:cTn id="103" dur="1" fill="hold">
                                          <p:stCondLst>
                                            <p:cond delay="0"/>
                                          </p:stCondLst>
                                        </p:cTn>
                                        <p:tgtEl>
                                          <p:spTgt spid="7"/>
                                        </p:tgtEl>
                                        <p:attrNameLst>
                                          <p:attrName>style.visibility</p:attrName>
                                        </p:attrNameLst>
                                      </p:cBhvr>
                                      <p:to>
                                        <p:strVal val="visible"/>
                                      </p:to>
                                    </p:set>
                                    <p:animEffect transition="in" filter="fade">
                                      <p:cBhvr>
                                        <p:cTn id="104" dur="1000"/>
                                        <p:tgtEl>
                                          <p:spTgt spid="7"/>
                                        </p:tgtEl>
                                      </p:cBhvr>
                                    </p:animEffect>
                                    <p:anim calcmode="lin" valueType="num">
                                      <p:cBhvr>
                                        <p:cTn id="105" dur="1000" fill="hold"/>
                                        <p:tgtEl>
                                          <p:spTgt spid="7"/>
                                        </p:tgtEl>
                                        <p:attrNameLst>
                                          <p:attrName>ppt_x</p:attrName>
                                        </p:attrNameLst>
                                      </p:cBhvr>
                                      <p:tavLst>
                                        <p:tav tm="0">
                                          <p:val>
                                            <p:strVal val="#ppt_x"/>
                                          </p:val>
                                        </p:tav>
                                        <p:tav tm="100000">
                                          <p:val>
                                            <p:strVal val="#ppt_x"/>
                                          </p:val>
                                        </p:tav>
                                      </p:tavLst>
                                    </p:anim>
                                    <p:anim calcmode="lin" valueType="num">
                                      <p:cBhvr>
                                        <p:cTn id="106" dur="1000" fill="hold"/>
                                        <p:tgtEl>
                                          <p:spTgt spid="7"/>
                                        </p:tgtEl>
                                        <p:attrNameLst>
                                          <p:attrName>ppt_y</p:attrName>
                                        </p:attrNameLst>
                                      </p:cBhvr>
                                      <p:tavLst>
                                        <p:tav tm="0">
                                          <p:val>
                                            <p:strVal val="#ppt_y+.1"/>
                                          </p:val>
                                        </p:tav>
                                        <p:tav tm="100000">
                                          <p:val>
                                            <p:strVal val="#ppt_y"/>
                                          </p:val>
                                        </p:tav>
                                      </p:tavLst>
                                    </p:anim>
                                  </p:childTnLst>
                                </p:cTn>
                              </p:par>
                              <p:par>
                                <p:cTn id="107" presetID="42" presetClass="entr" presetSubtype="0" fill="hold" grpId="0" nodeType="withEffect">
                                  <p:stCondLst>
                                    <p:cond delay="0"/>
                                  </p:stCondLst>
                                  <p:childTnLst>
                                    <p:set>
                                      <p:cBhvr>
                                        <p:cTn id="108" dur="1" fill="hold">
                                          <p:stCondLst>
                                            <p:cond delay="0"/>
                                          </p:stCondLst>
                                        </p:cTn>
                                        <p:tgtEl>
                                          <p:spTgt spid="11"/>
                                        </p:tgtEl>
                                        <p:attrNameLst>
                                          <p:attrName>style.visibility</p:attrName>
                                        </p:attrNameLst>
                                      </p:cBhvr>
                                      <p:to>
                                        <p:strVal val="visible"/>
                                      </p:to>
                                    </p:set>
                                    <p:animEffect transition="in" filter="fade">
                                      <p:cBhvr>
                                        <p:cTn id="109" dur="1000"/>
                                        <p:tgtEl>
                                          <p:spTgt spid="11"/>
                                        </p:tgtEl>
                                      </p:cBhvr>
                                    </p:animEffect>
                                    <p:anim calcmode="lin" valueType="num">
                                      <p:cBhvr>
                                        <p:cTn id="110" dur="1000" fill="hold"/>
                                        <p:tgtEl>
                                          <p:spTgt spid="11"/>
                                        </p:tgtEl>
                                        <p:attrNameLst>
                                          <p:attrName>ppt_x</p:attrName>
                                        </p:attrNameLst>
                                      </p:cBhvr>
                                      <p:tavLst>
                                        <p:tav tm="0">
                                          <p:val>
                                            <p:strVal val="#ppt_x"/>
                                          </p:val>
                                        </p:tav>
                                        <p:tav tm="100000">
                                          <p:val>
                                            <p:strVal val="#ppt_x"/>
                                          </p:val>
                                        </p:tav>
                                      </p:tavLst>
                                    </p:anim>
                                    <p:anim calcmode="lin" valueType="num">
                                      <p:cBhvr>
                                        <p:cTn id="111" dur="1000" fill="hold"/>
                                        <p:tgtEl>
                                          <p:spTgt spid="11"/>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4" grpId="0" animBg="1"/>
      <p:bldP spid="95" grpId="0" animBg="1"/>
      <p:bldP spid="4" grpId="0" animBg="1"/>
      <p:bldP spid="5" grpId="0"/>
      <p:bldP spid="6" grpId="0" animBg="1"/>
      <p:bldP spid="7" grpId="0" animBg="1"/>
      <p:bldP spid="8" grpId="0" animBg="1"/>
      <p:bldP spid="9" grpId="0"/>
      <p:bldP spid="10" grpId="0"/>
      <p:bldP spid="11" grpId="0"/>
      <p:bldP spid="13" grpId="0"/>
      <p:bldP spid="14" grpId="0"/>
      <p:bldP spid="15" grpId="0"/>
      <p:bldP spid="16" grpId="0"/>
      <p:bldP spid="17" grpId="0"/>
      <p:bldP spid="19" grpId="0" animBg="1"/>
      <p:bldP spid="20" grpId="0"/>
      <p:bldP spid="21" grpId="0" animBg="1"/>
      <p:bldP spid="22" grpId="0"/>
    </p:bld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B6D16E70-9265-4DF9-82ED-3BFCC5444366}"/>
              </a:ext>
            </a:extLst>
          </p:cNvPr>
          <p:cNvSpPr/>
          <p:nvPr/>
        </p:nvSpPr>
        <p:spPr>
          <a:xfrm>
            <a:off x="1070264" y="1174173"/>
            <a:ext cx="5018809" cy="4717472"/>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Rectangle 2">
            <a:extLst>
              <a:ext uri="{FF2B5EF4-FFF2-40B4-BE49-F238E27FC236}">
                <a16:creationId xmlns:a16="http://schemas.microsoft.com/office/drawing/2014/main" id="{4D678703-BA30-46AF-8711-2D2BDDDB4BB7}"/>
              </a:ext>
            </a:extLst>
          </p:cNvPr>
          <p:cNvSpPr/>
          <p:nvPr/>
        </p:nvSpPr>
        <p:spPr>
          <a:xfrm>
            <a:off x="4436918" y="1766455"/>
            <a:ext cx="2140527" cy="1672936"/>
          </a:xfrm>
          <a:prstGeom prst="rect">
            <a:avLst/>
          </a:prstGeom>
          <a:solidFill>
            <a:srgbClr val="34738D"/>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Freeform 406">
            <a:extLst>
              <a:ext uri="{FF2B5EF4-FFF2-40B4-BE49-F238E27FC236}">
                <a16:creationId xmlns:a16="http://schemas.microsoft.com/office/drawing/2014/main" id="{5B4F25CA-CB4A-46E9-A0A3-8CC32DCA53F2}"/>
              </a:ext>
            </a:extLst>
          </p:cNvPr>
          <p:cNvSpPr>
            <a:spLocks noEditPoints="1"/>
          </p:cNvSpPr>
          <p:nvPr/>
        </p:nvSpPr>
        <p:spPr bwMode="auto">
          <a:xfrm>
            <a:off x="5313661" y="1992774"/>
            <a:ext cx="387039" cy="392230"/>
          </a:xfrm>
          <a:custGeom>
            <a:avLst/>
            <a:gdLst>
              <a:gd name="T0" fmla="*/ 1465 w 4028"/>
              <a:gd name="T1" fmla="*/ 509 h 4078"/>
              <a:gd name="T2" fmla="*/ 916 w 4028"/>
              <a:gd name="T3" fmla="*/ 851 h 4078"/>
              <a:gd name="T4" fmla="*/ 543 w 4028"/>
              <a:gd name="T5" fmla="*/ 1381 h 4078"/>
              <a:gd name="T6" fmla="*/ 405 w 4028"/>
              <a:gd name="T7" fmla="*/ 2040 h 4078"/>
              <a:gd name="T8" fmla="*/ 543 w 4028"/>
              <a:gd name="T9" fmla="*/ 2694 h 4078"/>
              <a:gd name="T10" fmla="*/ 838 w 4028"/>
              <a:gd name="T11" fmla="*/ 3083 h 4078"/>
              <a:gd name="T12" fmla="*/ 928 w 4028"/>
              <a:gd name="T13" fmla="*/ 2857 h 4078"/>
              <a:gd name="T14" fmla="*/ 1127 w 4028"/>
              <a:gd name="T15" fmla="*/ 2716 h 4078"/>
              <a:gd name="T16" fmla="*/ 1324 w 4028"/>
              <a:gd name="T17" fmla="*/ 2630 h 4078"/>
              <a:gd name="T18" fmla="*/ 1571 w 4028"/>
              <a:gd name="T19" fmla="*/ 2514 h 4078"/>
              <a:gd name="T20" fmla="*/ 1702 w 4028"/>
              <a:gd name="T21" fmla="*/ 2371 h 4078"/>
              <a:gd name="T22" fmla="*/ 1561 w 4028"/>
              <a:gd name="T23" fmla="*/ 2017 h 4078"/>
              <a:gd name="T24" fmla="*/ 1456 w 4028"/>
              <a:gd name="T25" fmla="*/ 1878 h 4078"/>
              <a:gd name="T26" fmla="*/ 1427 w 4028"/>
              <a:gd name="T27" fmla="*/ 1594 h 4078"/>
              <a:gd name="T28" fmla="*/ 1455 w 4028"/>
              <a:gd name="T29" fmla="*/ 1459 h 4078"/>
              <a:gd name="T30" fmla="*/ 1511 w 4028"/>
              <a:gd name="T31" fmla="*/ 1171 h 4078"/>
              <a:gd name="T32" fmla="*/ 1726 w 4028"/>
              <a:gd name="T33" fmla="*/ 960 h 4078"/>
              <a:gd name="T34" fmla="*/ 1973 w 4028"/>
              <a:gd name="T35" fmla="*/ 893 h 4078"/>
              <a:gd name="T36" fmla="*/ 2225 w 4028"/>
              <a:gd name="T37" fmla="*/ 911 h 4078"/>
              <a:gd name="T38" fmla="*/ 2462 w 4028"/>
              <a:gd name="T39" fmla="*/ 1115 h 4078"/>
              <a:gd name="T40" fmla="*/ 2549 w 4028"/>
              <a:gd name="T41" fmla="*/ 1344 h 4078"/>
              <a:gd name="T42" fmla="*/ 2539 w 4028"/>
              <a:gd name="T43" fmla="*/ 1562 h 4078"/>
              <a:gd name="T44" fmla="*/ 2590 w 4028"/>
              <a:gd name="T45" fmla="*/ 1598 h 4078"/>
              <a:gd name="T46" fmla="*/ 2556 w 4028"/>
              <a:gd name="T47" fmla="*/ 1878 h 4078"/>
              <a:gd name="T48" fmla="*/ 2458 w 4028"/>
              <a:gd name="T49" fmla="*/ 2010 h 4078"/>
              <a:gd name="T50" fmla="*/ 2311 w 4028"/>
              <a:gd name="T51" fmla="*/ 2370 h 4078"/>
              <a:gd name="T52" fmla="*/ 2437 w 4028"/>
              <a:gd name="T53" fmla="*/ 2510 h 4078"/>
              <a:gd name="T54" fmla="*/ 2663 w 4028"/>
              <a:gd name="T55" fmla="*/ 2619 h 4078"/>
              <a:gd name="T56" fmla="*/ 2854 w 4028"/>
              <a:gd name="T57" fmla="*/ 2700 h 4078"/>
              <a:gd name="T58" fmla="*/ 3059 w 4028"/>
              <a:gd name="T59" fmla="*/ 2829 h 4078"/>
              <a:gd name="T60" fmla="*/ 3172 w 4028"/>
              <a:gd name="T61" fmla="*/ 3038 h 4078"/>
              <a:gd name="T62" fmla="*/ 3414 w 4028"/>
              <a:gd name="T63" fmla="*/ 2838 h 4078"/>
              <a:gd name="T64" fmla="*/ 3608 w 4028"/>
              <a:gd name="T65" fmla="*/ 2254 h 4078"/>
              <a:gd name="T66" fmla="*/ 3561 w 4028"/>
              <a:gd name="T67" fmla="*/ 1589 h 4078"/>
              <a:gd name="T68" fmla="*/ 3259 w 4028"/>
              <a:gd name="T69" fmla="*/ 1010 h 4078"/>
              <a:gd name="T70" fmla="*/ 2763 w 4028"/>
              <a:gd name="T71" fmla="*/ 598 h 4078"/>
              <a:gd name="T72" fmla="*/ 2129 w 4028"/>
              <a:gd name="T73" fmla="*/ 416 h 4078"/>
              <a:gd name="T74" fmla="*/ 2510 w 4028"/>
              <a:gd name="T75" fmla="*/ 63 h 4078"/>
              <a:gd name="T76" fmla="*/ 3164 w 4028"/>
              <a:gd name="T77" fmla="*/ 366 h 4078"/>
              <a:gd name="T78" fmla="*/ 3668 w 4028"/>
              <a:gd name="T79" fmla="*/ 875 h 4078"/>
              <a:gd name="T80" fmla="*/ 3968 w 4028"/>
              <a:gd name="T81" fmla="*/ 1538 h 4078"/>
              <a:gd name="T82" fmla="*/ 4013 w 4028"/>
              <a:gd name="T83" fmla="*/ 2295 h 4078"/>
              <a:gd name="T84" fmla="*/ 3792 w 4028"/>
              <a:gd name="T85" fmla="*/ 2997 h 4078"/>
              <a:gd name="T86" fmla="*/ 3351 w 4028"/>
              <a:gd name="T87" fmla="*/ 3564 h 4078"/>
              <a:gd name="T88" fmla="*/ 2742 w 4028"/>
              <a:gd name="T89" fmla="*/ 3941 h 4078"/>
              <a:gd name="T90" fmla="*/ 2015 w 4028"/>
              <a:gd name="T91" fmla="*/ 4078 h 4078"/>
              <a:gd name="T92" fmla="*/ 1287 w 4028"/>
              <a:gd name="T93" fmla="*/ 3941 h 4078"/>
              <a:gd name="T94" fmla="*/ 678 w 4028"/>
              <a:gd name="T95" fmla="*/ 3564 h 4078"/>
              <a:gd name="T96" fmla="*/ 237 w 4028"/>
              <a:gd name="T97" fmla="*/ 2997 h 4078"/>
              <a:gd name="T98" fmla="*/ 16 w 4028"/>
              <a:gd name="T99" fmla="*/ 2295 h 4078"/>
              <a:gd name="T100" fmla="*/ 61 w 4028"/>
              <a:gd name="T101" fmla="*/ 1538 h 4078"/>
              <a:gd name="T102" fmla="*/ 361 w 4028"/>
              <a:gd name="T103" fmla="*/ 875 h 4078"/>
              <a:gd name="T104" fmla="*/ 864 w 4028"/>
              <a:gd name="T105" fmla="*/ 366 h 4078"/>
              <a:gd name="T106" fmla="*/ 1519 w 4028"/>
              <a:gd name="T107" fmla="*/ 63 h 40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Lst>
            <a:rect l="0" t="0" r="r" b="b"/>
            <a:pathLst>
              <a:path w="4028" h="4078">
                <a:moveTo>
                  <a:pt x="2015" y="412"/>
                </a:moveTo>
                <a:lnTo>
                  <a:pt x="1900" y="416"/>
                </a:lnTo>
                <a:lnTo>
                  <a:pt x="1788" y="427"/>
                </a:lnTo>
                <a:lnTo>
                  <a:pt x="1677" y="448"/>
                </a:lnTo>
                <a:lnTo>
                  <a:pt x="1570" y="475"/>
                </a:lnTo>
                <a:lnTo>
                  <a:pt x="1465" y="509"/>
                </a:lnTo>
                <a:lnTo>
                  <a:pt x="1364" y="551"/>
                </a:lnTo>
                <a:lnTo>
                  <a:pt x="1266" y="598"/>
                </a:lnTo>
                <a:lnTo>
                  <a:pt x="1173" y="653"/>
                </a:lnTo>
                <a:lnTo>
                  <a:pt x="1082" y="713"/>
                </a:lnTo>
                <a:lnTo>
                  <a:pt x="996" y="779"/>
                </a:lnTo>
                <a:lnTo>
                  <a:pt x="916" y="851"/>
                </a:lnTo>
                <a:lnTo>
                  <a:pt x="840" y="927"/>
                </a:lnTo>
                <a:lnTo>
                  <a:pt x="770" y="1010"/>
                </a:lnTo>
                <a:lnTo>
                  <a:pt x="704" y="1096"/>
                </a:lnTo>
                <a:lnTo>
                  <a:pt x="645" y="1188"/>
                </a:lnTo>
                <a:lnTo>
                  <a:pt x="591" y="1282"/>
                </a:lnTo>
                <a:lnTo>
                  <a:pt x="543" y="1381"/>
                </a:lnTo>
                <a:lnTo>
                  <a:pt x="502" y="1483"/>
                </a:lnTo>
                <a:lnTo>
                  <a:pt x="468" y="1589"/>
                </a:lnTo>
                <a:lnTo>
                  <a:pt x="441" y="1698"/>
                </a:lnTo>
                <a:lnTo>
                  <a:pt x="422" y="1810"/>
                </a:lnTo>
                <a:lnTo>
                  <a:pt x="409" y="1923"/>
                </a:lnTo>
                <a:lnTo>
                  <a:pt x="405" y="2040"/>
                </a:lnTo>
                <a:lnTo>
                  <a:pt x="409" y="2156"/>
                </a:lnTo>
                <a:lnTo>
                  <a:pt x="422" y="2268"/>
                </a:lnTo>
                <a:lnTo>
                  <a:pt x="441" y="2379"/>
                </a:lnTo>
                <a:lnTo>
                  <a:pt x="468" y="2487"/>
                </a:lnTo>
                <a:lnTo>
                  <a:pt x="502" y="2592"/>
                </a:lnTo>
                <a:lnTo>
                  <a:pt x="543" y="2694"/>
                </a:lnTo>
                <a:lnTo>
                  <a:pt x="589" y="2792"/>
                </a:lnTo>
                <a:lnTo>
                  <a:pt x="644" y="2888"/>
                </a:lnTo>
                <a:lnTo>
                  <a:pt x="702" y="2978"/>
                </a:lnTo>
                <a:lnTo>
                  <a:pt x="767" y="3064"/>
                </a:lnTo>
                <a:lnTo>
                  <a:pt x="838" y="3145"/>
                </a:lnTo>
                <a:lnTo>
                  <a:pt x="838" y="3083"/>
                </a:lnTo>
                <a:lnTo>
                  <a:pt x="840" y="3038"/>
                </a:lnTo>
                <a:lnTo>
                  <a:pt x="849" y="2996"/>
                </a:lnTo>
                <a:lnTo>
                  <a:pt x="862" y="2957"/>
                </a:lnTo>
                <a:lnTo>
                  <a:pt x="880" y="2921"/>
                </a:lnTo>
                <a:lnTo>
                  <a:pt x="902" y="2888"/>
                </a:lnTo>
                <a:lnTo>
                  <a:pt x="928" y="2857"/>
                </a:lnTo>
                <a:lnTo>
                  <a:pt x="956" y="2828"/>
                </a:lnTo>
                <a:lnTo>
                  <a:pt x="988" y="2801"/>
                </a:lnTo>
                <a:lnTo>
                  <a:pt x="1020" y="2777"/>
                </a:lnTo>
                <a:lnTo>
                  <a:pt x="1056" y="2755"/>
                </a:lnTo>
                <a:lnTo>
                  <a:pt x="1091" y="2733"/>
                </a:lnTo>
                <a:lnTo>
                  <a:pt x="1127" y="2716"/>
                </a:lnTo>
                <a:lnTo>
                  <a:pt x="1163" y="2698"/>
                </a:lnTo>
                <a:lnTo>
                  <a:pt x="1198" y="2682"/>
                </a:lnTo>
                <a:lnTo>
                  <a:pt x="1233" y="2667"/>
                </a:lnTo>
                <a:lnTo>
                  <a:pt x="1266" y="2654"/>
                </a:lnTo>
                <a:lnTo>
                  <a:pt x="1296" y="2642"/>
                </a:lnTo>
                <a:lnTo>
                  <a:pt x="1324" y="2630"/>
                </a:lnTo>
                <a:lnTo>
                  <a:pt x="1356" y="2616"/>
                </a:lnTo>
                <a:lnTo>
                  <a:pt x="1392" y="2599"/>
                </a:lnTo>
                <a:lnTo>
                  <a:pt x="1434" y="2580"/>
                </a:lnTo>
                <a:lnTo>
                  <a:pt x="1476" y="2560"/>
                </a:lnTo>
                <a:lnTo>
                  <a:pt x="1523" y="2537"/>
                </a:lnTo>
                <a:lnTo>
                  <a:pt x="1571" y="2514"/>
                </a:lnTo>
                <a:lnTo>
                  <a:pt x="1620" y="2490"/>
                </a:lnTo>
                <a:lnTo>
                  <a:pt x="1644" y="2474"/>
                </a:lnTo>
                <a:lnTo>
                  <a:pt x="1665" y="2453"/>
                </a:lnTo>
                <a:lnTo>
                  <a:pt x="1683" y="2427"/>
                </a:lnTo>
                <a:lnTo>
                  <a:pt x="1696" y="2399"/>
                </a:lnTo>
                <a:lnTo>
                  <a:pt x="1702" y="2371"/>
                </a:lnTo>
                <a:lnTo>
                  <a:pt x="1715" y="2245"/>
                </a:lnTo>
                <a:lnTo>
                  <a:pt x="1679" y="2207"/>
                </a:lnTo>
                <a:lnTo>
                  <a:pt x="1645" y="2165"/>
                </a:lnTo>
                <a:lnTo>
                  <a:pt x="1614" y="2120"/>
                </a:lnTo>
                <a:lnTo>
                  <a:pt x="1586" y="2070"/>
                </a:lnTo>
                <a:lnTo>
                  <a:pt x="1561" y="2017"/>
                </a:lnTo>
                <a:lnTo>
                  <a:pt x="1541" y="1959"/>
                </a:lnTo>
                <a:lnTo>
                  <a:pt x="1526" y="1899"/>
                </a:lnTo>
                <a:lnTo>
                  <a:pt x="1508" y="1899"/>
                </a:lnTo>
                <a:lnTo>
                  <a:pt x="1488" y="1897"/>
                </a:lnTo>
                <a:lnTo>
                  <a:pt x="1471" y="1889"/>
                </a:lnTo>
                <a:lnTo>
                  <a:pt x="1456" y="1878"/>
                </a:lnTo>
                <a:lnTo>
                  <a:pt x="1445" y="1862"/>
                </a:lnTo>
                <a:lnTo>
                  <a:pt x="1440" y="1846"/>
                </a:lnTo>
                <a:lnTo>
                  <a:pt x="1407" y="1644"/>
                </a:lnTo>
                <a:lnTo>
                  <a:pt x="1410" y="1625"/>
                </a:lnTo>
                <a:lnTo>
                  <a:pt x="1417" y="1608"/>
                </a:lnTo>
                <a:lnTo>
                  <a:pt x="1427" y="1594"/>
                </a:lnTo>
                <a:lnTo>
                  <a:pt x="1440" y="1584"/>
                </a:lnTo>
                <a:lnTo>
                  <a:pt x="1455" y="1578"/>
                </a:lnTo>
                <a:lnTo>
                  <a:pt x="1470" y="1575"/>
                </a:lnTo>
                <a:lnTo>
                  <a:pt x="1463" y="1540"/>
                </a:lnTo>
                <a:lnTo>
                  <a:pt x="1458" y="1501"/>
                </a:lnTo>
                <a:lnTo>
                  <a:pt x="1455" y="1459"/>
                </a:lnTo>
                <a:lnTo>
                  <a:pt x="1455" y="1415"/>
                </a:lnTo>
                <a:lnTo>
                  <a:pt x="1459" y="1362"/>
                </a:lnTo>
                <a:lnTo>
                  <a:pt x="1466" y="1314"/>
                </a:lnTo>
                <a:lnTo>
                  <a:pt x="1476" y="1270"/>
                </a:lnTo>
                <a:lnTo>
                  <a:pt x="1490" y="1221"/>
                </a:lnTo>
                <a:lnTo>
                  <a:pt x="1511" y="1171"/>
                </a:lnTo>
                <a:lnTo>
                  <a:pt x="1537" y="1124"/>
                </a:lnTo>
                <a:lnTo>
                  <a:pt x="1571" y="1078"/>
                </a:lnTo>
                <a:lnTo>
                  <a:pt x="1606" y="1040"/>
                </a:lnTo>
                <a:lnTo>
                  <a:pt x="1644" y="1008"/>
                </a:lnTo>
                <a:lnTo>
                  <a:pt x="1684" y="981"/>
                </a:lnTo>
                <a:lnTo>
                  <a:pt x="1726" y="960"/>
                </a:lnTo>
                <a:lnTo>
                  <a:pt x="1769" y="946"/>
                </a:lnTo>
                <a:lnTo>
                  <a:pt x="1812" y="938"/>
                </a:lnTo>
                <a:lnTo>
                  <a:pt x="1853" y="935"/>
                </a:lnTo>
                <a:lnTo>
                  <a:pt x="1894" y="939"/>
                </a:lnTo>
                <a:lnTo>
                  <a:pt x="1933" y="912"/>
                </a:lnTo>
                <a:lnTo>
                  <a:pt x="1973" y="893"/>
                </a:lnTo>
                <a:lnTo>
                  <a:pt x="2015" y="880"/>
                </a:lnTo>
                <a:lnTo>
                  <a:pt x="2056" y="875"/>
                </a:lnTo>
                <a:lnTo>
                  <a:pt x="2098" y="875"/>
                </a:lnTo>
                <a:lnTo>
                  <a:pt x="2141" y="881"/>
                </a:lnTo>
                <a:lnTo>
                  <a:pt x="2182" y="893"/>
                </a:lnTo>
                <a:lnTo>
                  <a:pt x="2225" y="911"/>
                </a:lnTo>
                <a:lnTo>
                  <a:pt x="2267" y="932"/>
                </a:lnTo>
                <a:lnTo>
                  <a:pt x="2308" y="960"/>
                </a:lnTo>
                <a:lnTo>
                  <a:pt x="2348" y="991"/>
                </a:lnTo>
                <a:lnTo>
                  <a:pt x="2389" y="1027"/>
                </a:lnTo>
                <a:lnTo>
                  <a:pt x="2428" y="1070"/>
                </a:lnTo>
                <a:lnTo>
                  <a:pt x="2462" y="1115"/>
                </a:lnTo>
                <a:lnTo>
                  <a:pt x="2490" y="1162"/>
                </a:lnTo>
                <a:lnTo>
                  <a:pt x="2512" y="1210"/>
                </a:lnTo>
                <a:lnTo>
                  <a:pt x="2525" y="1236"/>
                </a:lnTo>
                <a:lnTo>
                  <a:pt x="2535" y="1268"/>
                </a:lnTo>
                <a:lnTo>
                  <a:pt x="2544" y="1304"/>
                </a:lnTo>
                <a:lnTo>
                  <a:pt x="2549" y="1344"/>
                </a:lnTo>
                <a:lnTo>
                  <a:pt x="2551" y="1388"/>
                </a:lnTo>
                <a:lnTo>
                  <a:pt x="2551" y="1435"/>
                </a:lnTo>
                <a:lnTo>
                  <a:pt x="2550" y="1464"/>
                </a:lnTo>
                <a:lnTo>
                  <a:pt x="2547" y="1492"/>
                </a:lnTo>
                <a:lnTo>
                  <a:pt x="2544" y="1527"/>
                </a:lnTo>
                <a:lnTo>
                  <a:pt x="2539" y="1562"/>
                </a:lnTo>
                <a:lnTo>
                  <a:pt x="2537" y="1568"/>
                </a:lnTo>
                <a:lnTo>
                  <a:pt x="2536" y="1574"/>
                </a:lnTo>
                <a:lnTo>
                  <a:pt x="2551" y="1577"/>
                </a:lnTo>
                <a:lnTo>
                  <a:pt x="2565" y="1580"/>
                </a:lnTo>
                <a:lnTo>
                  <a:pt x="2579" y="1588"/>
                </a:lnTo>
                <a:lnTo>
                  <a:pt x="2590" y="1598"/>
                </a:lnTo>
                <a:lnTo>
                  <a:pt x="2599" y="1611"/>
                </a:lnTo>
                <a:lnTo>
                  <a:pt x="2604" y="1626"/>
                </a:lnTo>
                <a:lnTo>
                  <a:pt x="2605" y="1643"/>
                </a:lnTo>
                <a:lnTo>
                  <a:pt x="2573" y="1846"/>
                </a:lnTo>
                <a:lnTo>
                  <a:pt x="2566" y="1862"/>
                </a:lnTo>
                <a:lnTo>
                  <a:pt x="2556" y="1878"/>
                </a:lnTo>
                <a:lnTo>
                  <a:pt x="2541" y="1889"/>
                </a:lnTo>
                <a:lnTo>
                  <a:pt x="2525" y="1897"/>
                </a:lnTo>
                <a:lnTo>
                  <a:pt x="2506" y="1899"/>
                </a:lnTo>
                <a:lnTo>
                  <a:pt x="2484" y="1899"/>
                </a:lnTo>
                <a:lnTo>
                  <a:pt x="2474" y="1955"/>
                </a:lnTo>
                <a:lnTo>
                  <a:pt x="2458" y="2010"/>
                </a:lnTo>
                <a:lnTo>
                  <a:pt x="2434" y="2061"/>
                </a:lnTo>
                <a:lnTo>
                  <a:pt x="2405" y="2111"/>
                </a:lnTo>
                <a:lnTo>
                  <a:pt x="2372" y="2157"/>
                </a:lnTo>
                <a:lnTo>
                  <a:pt x="2336" y="2199"/>
                </a:lnTo>
                <a:lnTo>
                  <a:pt x="2298" y="2238"/>
                </a:lnTo>
                <a:lnTo>
                  <a:pt x="2311" y="2370"/>
                </a:lnTo>
                <a:lnTo>
                  <a:pt x="2317" y="2398"/>
                </a:lnTo>
                <a:lnTo>
                  <a:pt x="2330" y="2425"/>
                </a:lnTo>
                <a:lnTo>
                  <a:pt x="2347" y="2450"/>
                </a:lnTo>
                <a:lnTo>
                  <a:pt x="2369" y="2472"/>
                </a:lnTo>
                <a:lnTo>
                  <a:pt x="2393" y="2488"/>
                </a:lnTo>
                <a:lnTo>
                  <a:pt x="2437" y="2510"/>
                </a:lnTo>
                <a:lnTo>
                  <a:pt x="2479" y="2531"/>
                </a:lnTo>
                <a:lnTo>
                  <a:pt x="2522" y="2551"/>
                </a:lnTo>
                <a:lnTo>
                  <a:pt x="2561" y="2570"/>
                </a:lnTo>
                <a:lnTo>
                  <a:pt x="2599" y="2588"/>
                </a:lnTo>
                <a:lnTo>
                  <a:pt x="2633" y="2605"/>
                </a:lnTo>
                <a:lnTo>
                  <a:pt x="2663" y="2619"/>
                </a:lnTo>
                <a:lnTo>
                  <a:pt x="2689" y="2630"/>
                </a:lnTo>
                <a:lnTo>
                  <a:pt x="2718" y="2642"/>
                </a:lnTo>
                <a:lnTo>
                  <a:pt x="2750" y="2656"/>
                </a:lnTo>
                <a:lnTo>
                  <a:pt x="2783" y="2670"/>
                </a:lnTo>
                <a:lnTo>
                  <a:pt x="2818" y="2685"/>
                </a:lnTo>
                <a:lnTo>
                  <a:pt x="2854" y="2700"/>
                </a:lnTo>
                <a:lnTo>
                  <a:pt x="2890" y="2718"/>
                </a:lnTo>
                <a:lnTo>
                  <a:pt x="2927" y="2737"/>
                </a:lnTo>
                <a:lnTo>
                  <a:pt x="2962" y="2758"/>
                </a:lnTo>
                <a:lnTo>
                  <a:pt x="2996" y="2779"/>
                </a:lnTo>
                <a:lnTo>
                  <a:pt x="3029" y="2804"/>
                </a:lnTo>
                <a:lnTo>
                  <a:pt x="3059" y="2829"/>
                </a:lnTo>
                <a:lnTo>
                  <a:pt x="3087" y="2858"/>
                </a:lnTo>
                <a:lnTo>
                  <a:pt x="3112" y="2889"/>
                </a:lnTo>
                <a:lnTo>
                  <a:pt x="3133" y="2922"/>
                </a:lnTo>
                <a:lnTo>
                  <a:pt x="3151" y="2958"/>
                </a:lnTo>
                <a:lnTo>
                  <a:pt x="3165" y="2996"/>
                </a:lnTo>
                <a:lnTo>
                  <a:pt x="3172" y="3038"/>
                </a:lnTo>
                <a:lnTo>
                  <a:pt x="3175" y="3083"/>
                </a:lnTo>
                <a:lnTo>
                  <a:pt x="3175" y="3163"/>
                </a:lnTo>
                <a:lnTo>
                  <a:pt x="3243" y="3088"/>
                </a:lnTo>
                <a:lnTo>
                  <a:pt x="3305" y="3009"/>
                </a:lnTo>
                <a:lnTo>
                  <a:pt x="3361" y="2926"/>
                </a:lnTo>
                <a:lnTo>
                  <a:pt x="3414" y="2838"/>
                </a:lnTo>
                <a:lnTo>
                  <a:pt x="3461" y="2749"/>
                </a:lnTo>
                <a:lnTo>
                  <a:pt x="3503" y="2654"/>
                </a:lnTo>
                <a:lnTo>
                  <a:pt x="3539" y="2559"/>
                </a:lnTo>
                <a:lnTo>
                  <a:pt x="3568" y="2459"/>
                </a:lnTo>
                <a:lnTo>
                  <a:pt x="3592" y="2357"/>
                </a:lnTo>
                <a:lnTo>
                  <a:pt x="3608" y="2254"/>
                </a:lnTo>
                <a:lnTo>
                  <a:pt x="3620" y="2148"/>
                </a:lnTo>
                <a:lnTo>
                  <a:pt x="3624" y="2040"/>
                </a:lnTo>
                <a:lnTo>
                  <a:pt x="3619" y="1923"/>
                </a:lnTo>
                <a:lnTo>
                  <a:pt x="3607" y="1810"/>
                </a:lnTo>
                <a:lnTo>
                  <a:pt x="3587" y="1698"/>
                </a:lnTo>
                <a:lnTo>
                  <a:pt x="3561" y="1589"/>
                </a:lnTo>
                <a:lnTo>
                  <a:pt x="3527" y="1483"/>
                </a:lnTo>
                <a:lnTo>
                  <a:pt x="3485" y="1381"/>
                </a:lnTo>
                <a:lnTo>
                  <a:pt x="3438" y="1282"/>
                </a:lnTo>
                <a:lnTo>
                  <a:pt x="3384" y="1188"/>
                </a:lnTo>
                <a:lnTo>
                  <a:pt x="3325" y="1096"/>
                </a:lnTo>
                <a:lnTo>
                  <a:pt x="3259" y="1010"/>
                </a:lnTo>
                <a:lnTo>
                  <a:pt x="3189" y="927"/>
                </a:lnTo>
                <a:lnTo>
                  <a:pt x="3113" y="851"/>
                </a:lnTo>
                <a:lnTo>
                  <a:pt x="3031" y="779"/>
                </a:lnTo>
                <a:lnTo>
                  <a:pt x="2947" y="713"/>
                </a:lnTo>
                <a:lnTo>
                  <a:pt x="2856" y="653"/>
                </a:lnTo>
                <a:lnTo>
                  <a:pt x="2763" y="598"/>
                </a:lnTo>
                <a:lnTo>
                  <a:pt x="2665" y="551"/>
                </a:lnTo>
                <a:lnTo>
                  <a:pt x="2564" y="509"/>
                </a:lnTo>
                <a:lnTo>
                  <a:pt x="2459" y="475"/>
                </a:lnTo>
                <a:lnTo>
                  <a:pt x="2352" y="448"/>
                </a:lnTo>
                <a:lnTo>
                  <a:pt x="2241" y="427"/>
                </a:lnTo>
                <a:lnTo>
                  <a:pt x="2129" y="416"/>
                </a:lnTo>
                <a:lnTo>
                  <a:pt x="2015" y="412"/>
                </a:lnTo>
                <a:close/>
                <a:moveTo>
                  <a:pt x="2015" y="0"/>
                </a:moveTo>
                <a:lnTo>
                  <a:pt x="2142" y="4"/>
                </a:lnTo>
                <a:lnTo>
                  <a:pt x="2267" y="17"/>
                </a:lnTo>
                <a:lnTo>
                  <a:pt x="2389" y="36"/>
                </a:lnTo>
                <a:lnTo>
                  <a:pt x="2510" y="63"/>
                </a:lnTo>
                <a:lnTo>
                  <a:pt x="2627" y="97"/>
                </a:lnTo>
                <a:lnTo>
                  <a:pt x="2742" y="138"/>
                </a:lnTo>
                <a:lnTo>
                  <a:pt x="2852" y="185"/>
                </a:lnTo>
                <a:lnTo>
                  <a:pt x="2961" y="240"/>
                </a:lnTo>
                <a:lnTo>
                  <a:pt x="3064" y="300"/>
                </a:lnTo>
                <a:lnTo>
                  <a:pt x="3164" y="366"/>
                </a:lnTo>
                <a:lnTo>
                  <a:pt x="3259" y="439"/>
                </a:lnTo>
                <a:lnTo>
                  <a:pt x="3351" y="515"/>
                </a:lnTo>
                <a:lnTo>
                  <a:pt x="3438" y="598"/>
                </a:lnTo>
                <a:lnTo>
                  <a:pt x="3519" y="686"/>
                </a:lnTo>
                <a:lnTo>
                  <a:pt x="3596" y="778"/>
                </a:lnTo>
                <a:lnTo>
                  <a:pt x="3668" y="875"/>
                </a:lnTo>
                <a:lnTo>
                  <a:pt x="3733" y="977"/>
                </a:lnTo>
                <a:lnTo>
                  <a:pt x="3792" y="1082"/>
                </a:lnTo>
                <a:lnTo>
                  <a:pt x="3845" y="1191"/>
                </a:lnTo>
                <a:lnTo>
                  <a:pt x="3893" y="1304"/>
                </a:lnTo>
                <a:lnTo>
                  <a:pt x="3934" y="1420"/>
                </a:lnTo>
                <a:lnTo>
                  <a:pt x="3968" y="1538"/>
                </a:lnTo>
                <a:lnTo>
                  <a:pt x="3994" y="1659"/>
                </a:lnTo>
                <a:lnTo>
                  <a:pt x="4013" y="1784"/>
                </a:lnTo>
                <a:lnTo>
                  <a:pt x="4024" y="1911"/>
                </a:lnTo>
                <a:lnTo>
                  <a:pt x="4028" y="2040"/>
                </a:lnTo>
                <a:lnTo>
                  <a:pt x="4024" y="2168"/>
                </a:lnTo>
                <a:lnTo>
                  <a:pt x="4013" y="2295"/>
                </a:lnTo>
                <a:lnTo>
                  <a:pt x="3994" y="2420"/>
                </a:lnTo>
                <a:lnTo>
                  <a:pt x="3968" y="2541"/>
                </a:lnTo>
                <a:lnTo>
                  <a:pt x="3934" y="2659"/>
                </a:lnTo>
                <a:lnTo>
                  <a:pt x="3893" y="2775"/>
                </a:lnTo>
                <a:lnTo>
                  <a:pt x="3845" y="2888"/>
                </a:lnTo>
                <a:lnTo>
                  <a:pt x="3792" y="2997"/>
                </a:lnTo>
                <a:lnTo>
                  <a:pt x="3733" y="3102"/>
                </a:lnTo>
                <a:lnTo>
                  <a:pt x="3668" y="3204"/>
                </a:lnTo>
                <a:lnTo>
                  <a:pt x="3596" y="3301"/>
                </a:lnTo>
                <a:lnTo>
                  <a:pt x="3519" y="3393"/>
                </a:lnTo>
                <a:lnTo>
                  <a:pt x="3438" y="3481"/>
                </a:lnTo>
                <a:lnTo>
                  <a:pt x="3351" y="3564"/>
                </a:lnTo>
                <a:lnTo>
                  <a:pt x="3259" y="3640"/>
                </a:lnTo>
                <a:lnTo>
                  <a:pt x="3164" y="3713"/>
                </a:lnTo>
                <a:lnTo>
                  <a:pt x="3064" y="3779"/>
                </a:lnTo>
                <a:lnTo>
                  <a:pt x="2961" y="3839"/>
                </a:lnTo>
                <a:lnTo>
                  <a:pt x="2852" y="3893"/>
                </a:lnTo>
                <a:lnTo>
                  <a:pt x="2742" y="3941"/>
                </a:lnTo>
                <a:lnTo>
                  <a:pt x="2627" y="3982"/>
                </a:lnTo>
                <a:lnTo>
                  <a:pt x="2510" y="4016"/>
                </a:lnTo>
                <a:lnTo>
                  <a:pt x="2389" y="4043"/>
                </a:lnTo>
                <a:lnTo>
                  <a:pt x="2267" y="4062"/>
                </a:lnTo>
                <a:lnTo>
                  <a:pt x="2142" y="4074"/>
                </a:lnTo>
                <a:lnTo>
                  <a:pt x="2015" y="4078"/>
                </a:lnTo>
                <a:lnTo>
                  <a:pt x="1887" y="4074"/>
                </a:lnTo>
                <a:lnTo>
                  <a:pt x="1761" y="4062"/>
                </a:lnTo>
                <a:lnTo>
                  <a:pt x="1639" y="4043"/>
                </a:lnTo>
                <a:lnTo>
                  <a:pt x="1519" y="4016"/>
                </a:lnTo>
                <a:lnTo>
                  <a:pt x="1401" y="3982"/>
                </a:lnTo>
                <a:lnTo>
                  <a:pt x="1287" y="3941"/>
                </a:lnTo>
                <a:lnTo>
                  <a:pt x="1175" y="3893"/>
                </a:lnTo>
                <a:lnTo>
                  <a:pt x="1068" y="3839"/>
                </a:lnTo>
                <a:lnTo>
                  <a:pt x="964" y="3779"/>
                </a:lnTo>
                <a:lnTo>
                  <a:pt x="864" y="3713"/>
                </a:lnTo>
                <a:lnTo>
                  <a:pt x="768" y="3640"/>
                </a:lnTo>
                <a:lnTo>
                  <a:pt x="678" y="3564"/>
                </a:lnTo>
                <a:lnTo>
                  <a:pt x="591" y="3481"/>
                </a:lnTo>
                <a:lnTo>
                  <a:pt x="509" y="3393"/>
                </a:lnTo>
                <a:lnTo>
                  <a:pt x="432" y="3301"/>
                </a:lnTo>
                <a:lnTo>
                  <a:pt x="361" y="3204"/>
                </a:lnTo>
                <a:lnTo>
                  <a:pt x="296" y="3102"/>
                </a:lnTo>
                <a:lnTo>
                  <a:pt x="237" y="2997"/>
                </a:lnTo>
                <a:lnTo>
                  <a:pt x="182" y="2888"/>
                </a:lnTo>
                <a:lnTo>
                  <a:pt x="136" y="2775"/>
                </a:lnTo>
                <a:lnTo>
                  <a:pt x="96" y="2659"/>
                </a:lnTo>
                <a:lnTo>
                  <a:pt x="61" y="2541"/>
                </a:lnTo>
                <a:lnTo>
                  <a:pt x="35" y="2420"/>
                </a:lnTo>
                <a:lnTo>
                  <a:pt x="16" y="2295"/>
                </a:lnTo>
                <a:lnTo>
                  <a:pt x="4" y="2168"/>
                </a:lnTo>
                <a:lnTo>
                  <a:pt x="0" y="2040"/>
                </a:lnTo>
                <a:lnTo>
                  <a:pt x="4" y="1911"/>
                </a:lnTo>
                <a:lnTo>
                  <a:pt x="16" y="1784"/>
                </a:lnTo>
                <a:lnTo>
                  <a:pt x="35" y="1659"/>
                </a:lnTo>
                <a:lnTo>
                  <a:pt x="61" y="1538"/>
                </a:lnTo>
                <a:lnTo>
                  <a:pt x="96" y="1420"/>
                </a:lnTo>
                <a:lnTo>
                  <a:pt x="136" y="1304"/>
                </a:lnTo>
                <a:lnTo>
                  <a:pt x="182" y="1191"/>
                </a:lnTo>
                <a:lnTo>
                  <a:pt x="237" y="1082"/>
                </a:lnTo>
                <a:lnTo>
                  <a:pt x="296" y="977"/>
                </a:lnTo>
                <a:lnTo>
                  <a:pt x="361" y="875"/>
                </a:lnTo>
                <a:lnTo>
                  <a:pt x="432" y="778"/>
                </a:lnTo>
                <a:lnTo>
                  <a:pt x="509" y="686"/>
                </a:lnTo>
                <a:lnTo>
                  <a:pt x="591" y="598"/>
                </a:lnTo>
                <a:lnTo>
                  <a:pt x="678" y="515"/>
                </a:lnTo>
                <a:lnTo>
                  <a:pt x="768" y="439"/>
                </a:lnTo>
                <a:lnTo>
                  <a:pt x="864" y="366"/>
                </a:lnTo>
                <a:lnTo>
                  <a:pt x="964" y="300"/>
                </a:lnTo>
                <a:lnTo>
                  <a:pt x="1068" y="240"/>
                </a:lnTo>
                <a:lnTo>
                  <a:pt x="1175" y="185"/>
                </a:lnTo>
                <a:lnTo>
                  <a:pt x="1287" y="138"/>
                </a:lnTo>
                <a:lnTo>
                  <a:pt x="1401" y="97"/>
                </a:lnTo>
                <a:lnTo>
                  <a:pt x="1519" y="63"/>
                </a:lnTo>
                <a:lnTo>
                  <a:pt x="1639" y="36"/>
                </a:lnTo>
                <a:lnTo>
                  <a:pt x="1761" y="17"/>
                </a:lnTo>
                <a:lnTo>
                  <a:pt x="1887" y="4"/>
                </a:lnTo>
                <a:lnTo>
                  <a:pt x="2015" y="0"/>
                </a:lnTo>
                <a:close/>
              </a:path>
            </a:pathLst>
          </a:custGeom>
          <a:solidFill>
            <a:schemeClr val="bg1"/>
          </a:solid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7" name="Text Box 10">
            <a:extLst>
              <a:ext uri="{FF2B5EF4-FFF2-40B4-BE49-F238E27FC236}">
                <a16:creationId xmlns:a16="http://schemas.microsoft.com/office/drawing/2014/main" id="{B42D0F3D-A949-4577-A975-1DA5F76F5AA8}"/>
              </a:ext>
            </a:extLst>
          </p:cNvPr>
          <p:cNvSpPr txBox="1">
            <a:spLocks noChangeArrowheads="1"/>
          </p:cNvSpPr>
          <p:nvPr/>
        </p:nvSpPr>
        <p:spPr bwMode="auto">
          <a:xfrm>
            <a:off x="4483097"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18" name="Rectangle 17">
            <a:extLst>
              <a:ext uri="{FF2B5EF4-FFF2-40B4-BE49-F238E27FC236}">
                <a16:creationId xmlns:a16="http://schemas.microsoft.com/office/drawing/2014/main" id="{2A1DC023-39C0-4612-BDB5-60F8702362D6}"/>
              </a:ext>
            </a:extLst>
          </p:cNvPr>
          <p:cNvSpPr/>
          <p:nvPr/>
        </p:nvSpPr>
        <p:spPr>
          <a:xfrm>
            <a:off x="6755822" y="1766455"/>
            <a:ext cx="2140527" cy="1672936"/>
          </a:xfrm>
          <a:prstGeom prst="rect">
            <a:avLst/>
          </a:prstGeom>
          <a:solidFill>
            <a:srgbClr val="189A80"/>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AAD2B168-FE2E-44C5-9683-179D965474B1}"/>
              </a:ext>
            </a:extLst>
          </p:cNvPr>
          <p:cNvSpPr txBox="1">
            <a:spLocks noChangeArrowheads="1"/>
          </p:cNvSpPr>
          <p:nvPr/>
        </p:nvSpPr>
        <p:spPr bwMode="auto">
          <a:xfrm>
            <a:off x="6802001"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sp>
        <p:nvSpPr>
          <p:cNvPr id="20" name="Rectangle 19">
            <a:extLst>
              <a:ext uri="{FF2B5EF4-FFF2-40B4-BE49-F238E27FC236}">
                <a16:creationId xmlns:a16="http://schemas.microsoft.com/office/drawing/2014/main" id="{51D935FE-B5DB-4FFD-89BC-2FD294C631EE}"/>
              </a:ext>
            </a:extLst>
          </p:cNvPr>
          <p:cNvSpPr/>
          <p:nvPr/>
        </p:nvSpPr>
        <p:spPr>
          <a:xfrm>
            <a:off x="9074726" y="1766455"/>
            <a:ext cx="2140527" cy="1672936"/>
          </a:xfrm>
          <a:prstGeom prst="rect">
            <a:avLst/>
          </a:prstGeom>
          <a:solidFill>
            <a:srgbClr val="EF9D27"/>
          </a:solidFill>
          <a:ln>
            <a:noFill/>
          </a:ln>
          <a:effectLst>
            <a:outerShdw blurRad="50800" dist="38100" dir="13500000" algn="b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ext Box 10">
            <a:extLst>
              <a:ext uri="{FF2B5EF4-FFF2-40B4-BE49-F238E27FC236}">
                <a16:creationId xmlns:a16="http://schemas.microsoft.com/office/drawing/2014/main" id="{BE03F4FF-BE93-48D3-819B-1D7D3EEA1626}"/>
              </a:ext>
            </a:extLst>
          </p:cNvPr>
          <p:cNvSpPr txBox="1">
            <a:spLocks noChangeArrowheads="1"/>
          </p:cNvSpPr>
          <p:nvPr/>
        </p:nvSpPr>
        <p:spPr bwMode="auto">
          <a:xfrm>
            <a:off x="9120905" y="2473616"/>
            <a:ext cx="2048166" cy="877163"/>
          </a:xfrm>
          <a:prstGeom prst="rect">
            <a:avLst/>
          </a:prstGeom>
          <a:noFill/>
          <a:ln w="9525">
            <a:noFill/>
            <a:miter lim="800000"/>
            <a:headEnd/>
            <a:tailEnd/>
          </a:ln>
        </p:spPr>
        <p:txBody>
          <a:bodyPr wrap="square" lIns="60960" tIns="30480" rIns="60960" bIns="30480">
            <a:spAutoFit/>
          </a:bodyPr>
          <a:lstStyle/>
          <a:p>
            <a:pPr algn="ctr"/>
            <a:r>
              <a:rPr lang="en-US" sz="1400" b="1" dirty="0">
                <a:solidFill>
                  <a:schemeClr val="bg1"/>
                </a:solidFill>
                <a:latin typeface="Candara" panose="020E0502030303020204" pitchFamily="34" charset="0"/>
              </a:rPr>
              <a:t>Lorem Ipsum Dolor</a:t>
            </a:r>
          </a:p>
          <a:p>
            <a:pPr algn="ctr"/>
            <a:endParaRPr lang="en-US" sz="600" b="1" dirty="0">
              <a:solidFill>
                <a:srgbClr val="A5A5A5"/>
              </a:solidFill>
              <a:latin typeface="Candara" panose="020E0502030303020204" pitchFamily="34" charset="0"/>
            </a:endParaRPr>
          </a:p>
          <a:p>
            <a:pPr algn="ctr"/>
            <a:r>
              <a:rPr lang="en-US" sz="1100" dirty="0">
                <a:solidFill>
                  <a:schemeClr val="bg1"/>
                </a:solidFill>
                <a:latin typeface="Candara" panose="020E0502030303020204" pitchFamily="34" charset="0"/>
              </a:rPr>
              <a:t>Lorem ipsum dolor sit amet, consectetur adipiscing elit, sed do eiusmod tempor.</a:t>
            </a:r>
          </a:p>
        </p:txBody>
      </p:sp>
      <p:grpSp>
        <p:nvGrpSpPr>
          <p:cNvPr id="7" name="Группа 74">
            <a:extLst>
              <a:ext uri="{FF2B5EF4-FFF2-40B4-BE49-F238E27FC236}">
                <a16:creationId xmlns:a16="http://schemas.microsoft.com/office/drawing/2014/main" id="{EBD79799-38BC-420A-A751-03DB040C14A4}"/>
              </a:ext>
            </a:extLst>
          </p:cNvPr>
          <p:cNvGrpSpPr/>
          <p:nvPr/>
        </p:nvGrpSpPr>
        <p:grpSpPr>
          <a:xfrm>
            <a:off x="7628523" y="1957363"/>
            <a:ext cx="395122" cy="381168"/>
            <a:chOff x="5843588" y="3217863"/>
            <a:chExt cx="2562225" cy="2471738"/>
          </a:xfrm>
          <a:solidFill>
            <a:schemeClr val="bg1"/>
          </a:solidFill>
        </p:grpSpPr>
        <p:sp>
          <p:nvSpPr>
            <p:cNvPr id="9" name="Freeform 64">
              <a:extLst>
                <a:ext uri="{FF2B5EF4-FFF2-40B4-BE49-F238E27FC236}">
                  <a16:creationId xmlns:a16="http://schemas.microsoft.com/office/drawing/2014/main" id="{C118D470-29C4-4C91-8594-84EA705C3E3E}"/>
                </a:ext>
              </a:extLst>
            </p:cNvPr>
            <p:cNvSpPr>
              <a:spLocks/>
            </p:cNvSpPr>
            <p:nvPr/>
          </p:nvSpPr>
          <p:spPr bwMode="auto">
            <a:xfrm>
              <a:off x="7786688" y="3217863"/>
              <a:ext cx="619125" cy="622300"/>
            </a:xfrm>
            <a:custGeom>
              <a:avLst/>
              <a:gdLst>
                <a:gd name="T0" fmla="*/ 340 w 781"/>
                <a:gd name="T1" fmla="*/ 0 h 785"/>
                <a:gd name="T2" fmla="*/ 340 w 781"/>
                <a:gd name="T3" fmla="*/ 0 h 785"/>
                <a:gd name="T4" fmla="*/ 363 w 781"/>
                <a:gd name="T5" fmla="*/ 2 h 785"/>
                <a:gd name="T6" fmla="*/ 386 w 781"/>
                <a:gd name="T7" fmla="*/ 7 h 785"/>
                <a:gd name="T8" fmla="*/ 408 w 781"/>
                <a:gd name="T9" fmla="*/ 17 h 785"/>
                <a:gd name="T10" fmla="*/ 429 w 781"/>
                <a:gd name="T11" fmla="*/ 30 h 785"/>
                <a:gd name="T12" fmla="*/ 448 w 781"/>
                <a:gd name="T13" fmla="*/ 46 h 785"/>
                <a:gd name="T14" fmla="*/ 737 w 781"/>
                <a:gd name="T15" fmla="*/ 336 h 785"/>
                <a:gd name="T16" fmla="*/ 755 w 781"/>
                <a:gd name="T17" fmla="*/ 357 h 785"/>
                <a:gd name="T18" fmla="*/ 768 w 781"/>
                <a:gd name="T19" fmla="*/ 381 h 785"/>
                <a:gd name="T20" fmla="*/ 777 w 781"/>
                <a:gd name="T21" fmla="*/ 406 h 785"/>
                <a:gd name="T22" fmla="*/ 781 w 781"/>
                <a:gd name="T23" fmla="*/ 431 h 785"/>
                <a:gd name="T24" fmla="*/ 781 w 781"/>
                <a:gd name="T25" fmla="*/ 457 h 785"/>
                <a:gd name="T26" fmla="*/ 777 w 781"/>
                <a:gd name="T27" fmla="*/ 483 h 785"/>
                <a:gd name="T28" fmla="*/ 768 w 781"/>
                <a:gd name="T29" fmla="*/ 509 h 785"/>
                <a:gd name="T30" fmla="*/ 755 w 781"/>
                <a:gd name="T31" fmla="*/ 532 h 785"/>
                <a:gd name="T32" fmla="*/ 737 w 781"/>
                <a:gd name="T33" fmla="*/ 553 h 785"/>
                <a:gd name="T34" fmla="*/ 505 w 781"/>
                <a:gd name="T35" fmla="*/ 785 h 785"/>
                <a:gd name="T36" fmla="*/ 0 w 781"/>
                <a:gd name="T37" fmla="*/ 278 h 785"/>
                <a:gd name="T38" fmla="*/ 232 w 781"/>
                <a:gd name="T39" fmla="*/ 45 h 785"/>
                <a:gd name="T40" fmla="*/ 251 w 781"/>
                <a:gd name="T41" fmla="*/ 29 h 785"/>
                <a:gd name="T42" fmla="*/ 271 w 781"/>
                <a:gd name="T43" fmla="*/ 17 h 785"/>
                <a:gd name="T44" fmla="*/ 293 w 781"/>
                <a:gd name="T45" fmla="*/ 7 h 785"/>
                <a:gd name="T46" fmla="*/ 316 w 781"/>
                <a:gd name="T47" fmla="*/ 2 h 785"/>
                <a:gd name="T48" fmla="*/ 340 w 781"/>
                <a:gd name="T49" fmla="*/ 0 h 7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781" h="785">
                  <a:moveTo>
                    <a:pt x="340" y="0"/>
                  </a:moveTo>
                  <a:lnTo>
                    <a:pt x="340" y="0"/>
                  </a:lnTo>
                  <a:lnTo>
                    <a:pt x="363" y="2"/>
                  </a:lnTo>
                  <a:lnTo>
                    <a:pt x="386" y="7"/>
                  </a:lnTo>
                  <a:lnTo>
                    <a:pt x="408" y="17"/>
                  </a:lnTo>
                  <a:lnTo>
                    <a:pt x="429" y="30"/>
                  </a:lnTo>
                  <a:lnTo>
                    <a:pt x="448" y="46"/>
                  </a:lnTo>
                  <a:lnTo>
                    <a:pt x="737" y="336"/>
                  </a:lnTo>
                  <a:lnTo>
                    <a:pt x="755" y="357"/>
                  </a:lnTo>
                  <a:lnTo>
                    <a:pt x="768" y="381"/>
                  </a:lnTo>
                  <a:lnTo>
                    <a:pt x="777" y="406"/>
                  </a:lnTo>
                  <a:lnTo>
                    <a:pt x="781" y="431"/>
                  </a:lnTo>
                  <a:lnTo>
                    <a:pt x="781" y="457"/>
                  </a:lnTo>
                  <a:lnTo>
                    <a:pt x="777" y="483"/>
                  </a:lnTo>
                  <a:lnTo>
                    <a:pt x="768" y="509"/>
                  </a:lnTo>
                  <a:lnTo>
                    <a:pt x="755" y="532"/>
                  </a:lnTo>
                  <a:lnTo>
                    <a:pt x="737" y="553"/>
                  </a:lnTo>
                  <a:lnTo>
                    <a:pt x="505" y="785"/>
                  </a:lnTo>
                  <a:lnTo>
                    <a:pt x="0" y="278"/>
                  </a:lnTo>
                  <a:lnTo>
                    <a:pt x="232" y="45"/>
                  </a:lnTo>
                  <a:lnTo>
                    <a:pt x="251" y="29"/>
                  </a:lnTo>
                  <a:lnTo>
                    <a:pt x="271" y="17"/>
                  </a:lnTo>
                  <a:lnTo>
                    <a:pt x="293" y="7"/>
                  </a:lnTo>
                  <a:lnTo>
                    <a:pt x="316" y="2"/>
                  </a:lnTo>
                  <a:lnTo>
                    <a:pt x="3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0" name="Freeform 65">
              <a:extLst>
                <a:ext uri="{FF2B5EF4-FFF2-40B4-BE49-F238E27FC236}">
                  <a16:creationId xmlns:a16="http://schemas.microsoft.com/office/drawing/2014/main" id="{2937635A-89AD-4442-BD70-CD5C4FB85D86}"/>
                </a:ext>
              </a:extLst>
            </p:cNvPr>
            <p:cNvSpPr>
              <a:spLocks/>
            </p:cNvSpPr>
            <p:nvPr/>
          </p:nvSpPr>
          <p:spPr bwMode="auto">
            <a:xfrm>
              <a:off x="6596063" y="3522663"/>
              <a:ext cx="1504950" cy="1512888"/>
            </a:xfrm>
            <a:custGeom>
              <a:avLst/>
              <a:gdLst>
                <a:gd name="T0" fmla="*/ 1391 w 1896"/>
                <a:gd name="T1" fmla="*/ 0 h 1905"/>
                <a:gd name="T2" fmla="*/ 1896 w 1896"/>
                <a:gd name="T3" fmla="*/ 508 h 1905"/>
                <a:gd name="T4" fmla="*/ 506 w 1896"/>
                <a:gd name="T5" fmla="*/ 1905 h 1905"/>
                <a:gd name="T6" fmla="*/ 0 w 1896"/>
                <a:gd name="T7" fmla="*/ 1398 h 1905"/>
                <a:gd name="T8" fmla="*/ 1391 w 1896"/>
                <a:gd name="T9" fmla="*/ 0 h 1905"/>
              </a:gdLst>
              <a:ahLst/>
              <a:cxnLst>
                <a:cxn ang="0">
                  <a:pos x="T0" y="T1"/>
                </a:cxn>
                <a:cxn ang="0">
                  <a:pos x="T2" y="T3"/>
                </a:cxn>
                <a:cxn ang="0">
                  <a:pos x="T4" y="T5"/>
                </a:cxn>
                <a:cxn ang="0">
                  <a:pos x="T6" y="T7"/>
                </a:cxn>
                <a:cxn ang="0">
                  <a:pos x="T8" y="T9"/>
                </a:cxn>
              </a:cxnLst>
              <a:rect l="0" t="0" r="r" b="b"/>
              <a:pathLst>
                <a:path w="1896" h="1905">
                  <a:moveTo>
                    <a:pt x="1391" y="0"/>
                  </a:moveTo>
                  <a:lnTo>
                    <a:pt x="1896" y="508"/>
                  </a:lnTo>
                  <a:lnTo>
                    <a:pt x="506" y="1905"/>
                  </a:lnTo>
                  <a:lnTo>
                    <a:pt x="0" y="1398"/>
                  </a:lnTo>
                  <a:lnTo>
                    <a:pt x="1391"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1" name="Freeform 66">
              <a:extLst>
                <a:ext uri="{FF2B5EF4-FFF2-40B4-BE49-F238E27FC236}">
                  <a16:creationId xmlns:a16="http://schemas.microsoft.com/office/drawing/2014/main" id="{644F1C2B-2186-4BE1-B829-8DDE49A9B952}"/>
                </a:ext>
              </a:extLst>
            </p:cNvPr>
            <p:cNvSpPr>
              <a:spLocks/>
            </p:cNvSpPr>
            <p:nvPr/>
          </p:nvSpPr>
          <p:spPr bwMode="auto">
            <a:xfrm>
              <a:off x="6424613" y="4719638"/>
              <a:ext cx="485775" cy="488950"/>
            </a:xfrm>
            <a:custGeom>
              <a:avLst/>
              <a:gdLst>
                <a:gd name="T0" fmla="*/ 108 w 613"/>
                <a:gd name="T1" fmla="*/ 0 h 615"/>
                <a:gd name="T2" fmla="*/ 613 w 613"/>
                <a:gd name="T3" fmla="*/ 507 h 615"/>
                <a:gd name="T4" fmla="*/ 0 w 613"/>
                <a:gd name="T5" fmla="*/ 615 h 615"/>
                <a:gd name="T6" fmla="*/ 108 w 613"/>
                <a:gd name="T7" fmla="*/ 0 h 615"/>
              </a:gdLst>
              <a:ahLst/>
              <a:cxnLst>
                <a:cxn ang="0">
                  <a:pos x="T0" y="T1"/>
                </a:cxn>
                <a:cxn ang="0">
                  <a:pos x="T2" y="T3"/>
                </a:cxn>
                <a:cxn ang="0">
                  <a:pos x="T4" y="T5"/>
                </a:cxn>
                <a:cxn ang="0">
                  <a:pos x="T6" y="T7"/>
                </a:cxn>
              </a:cxnLst>
              <a:rect l="0" t="0" r="r" b="b"/>
              <a:pathLst>
                <a:path w="613" h="615">
                  <a:moveTo>
                    <a:pt x="108" y="0"/>
                  </a:moveTo>
                  <a:lnTo>
                    <a:pt x="613" y="507"/>
                  </a:lnTo>
                  <a:lnTo>
                    <a:pt x="0" y="615"/>
                  </a:lnTo>
                  <a:lnTo>
                    <a:pt x="10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2" name="Freeform 67">
              <a:extLst>
                <a:ext uri="{FF2B5EF4-FFF2-40B4-BE49-F238E27FC236}">
                  <a16:creationId xmlns:a16="http://schemas.microsoft.com/office/drawing/2014/main" id="{F4D59698-BE4A-4FF7-84D7-AF19500A743C}"/>
                </a:ext>
              </a:extLst>
            </p:cNvPr>
            <p:cNvSpPr>
              <a:spLocks/>
            </p:cNvSpPr>
            <p:nvPr/>
          </p:nvSpPr>
          <p:spPr bwMode="auto">
            <a:xfrm>
              <a:off x="5843588" y="3640138"/>
              <a:ext cx="2036762" cy="2049463"/>
            </a:xfrm>
            <a:custGeom>
              <a:avLst/>
              <a:gdLst>
                <a:gd name="T0" fmla="*/ 213 w 2566"/>
                <a:gd name="T1" fmla="*/ 0 h 2582"/>
                <a:gd name="T2" fmla="*/ 2007 w 2566"/>
                <a:gd name="T3" fmla="*/ 0 h 2582"/>
                <a:gd name="T4" fmla="*/ 1675 w 2566"/>
                <a:gd name="T5" fmla="*/ 333 h 2582"/>
                <a:gd name="T6" fmla="*/ 331 w 2566"/>
                <a:gd name="T7" fmla="*/ 333 h 2582"/>
                <a:gd name="T8" fmla="*/ 331 w 2566"/>
                <a:gd name="T9" fmla="*/ 2250 h 2582"/>
                <a:gd name="T10" fmla="*/ 2235 w 2566"/>
                <a:gd name="T11" fmla="*/ 2250 h 2582"/>
                <a:gd name="T12" fmla="*/ 2235 w 2566"/>
                <a:gd name="T13" fmla="*/ 1160 h 2582"/>
                <a:gd name="T14" fmla="*/ 2566 w 2566"/>
                <a:gd name="T15" fmla="*/ 829 h 2582"/>
                <a:gd name="T16" fmla="*/ 2566 w 2566"/>
                <a:gd name="T17" fmla="*/ 2368 h 2582"/>
                <a:gd name="T18" fmla="*/ 2564 w 2566"/>
                <a:gd name="T19" fmla="*/ 2402 h 2582"/>
                <a:gd name="T20" fmla="*/ 2555 w 2566"/>
                <a:gd name="T21" fmla="*/ 2435 h 2582"/>
                <a:gd name="T22" fmla="*/ 2542 w 2566"/>
                <a:gd name="T23" fmla="*/ 2466 h 2582"/>
                <a:gd name="T24" fmla="*/ 2525 w 2566"/>
                <a:gd name="T25" fmla="*/ 2495 h 2582"/>
                <a:gd name="T26" fmla="*/ 2504 w 2566"/>
                <a:gd name="T27" fmla="*/ 2520 h 2582"/>
                <a:gd name="T28" fmla="*/ 2478 w 2566"/>
                <a:gd name="T29" fmla="*/ 2541 h 2582"/>
                <a:gd name="T30" fmla="*/ 2450 w 2566"/>
                <a:gd name="T31" fmla="*/ 2558 h 2582"/>
                <a:gd name="T32" fmla="*/ 2419 w 2566"/>
                <a:gd name="T33" fmla="*/ 2571 h 2582"/>
                <a:gd name="T34" fmla="*/ 2386 w 2566"/>
                <a:gd name="T35" fmla="*/ 2579 h 2582"/>
                <a:gd name="T36" fmla="*/ 2352 w 2566"/>
                <a:gd name="T37" fmla="*/ 2582 h 2582"/>
                <a:gd name="T38" fmla="*/ 213 w 2566"/>
                <a:gd name="T39" fmla="*/ 2582 h 2582"/>
                <a:gd name="T40" fmla="*/ 179 w 2566"/>
                <a:gd name="T41" fmla="*/ 2579 h 2582"/>
                <a:gd name="T42" fmla="*/ 146 w 2566"/>
                <a:gd name="T43" fmla="*/ 2571 h 2582"/>
                <a:gd name="T44" fmla="*/ 116 w 2566"/>
                <a:gd name="T45" fmla="*/ 2558 h 2582"/>
                <a:gd name="T46" fmla="*/ 88 w 2566"/>
                <a:gd name="T47" fmla="*/ 2541 h 2582"/>
                <a:gd name="T48" fmla="*/ 63 w 2566"/>
                <a:gd name="T49" fmla="*/ 2520 h 2582"/>
                <a:gd name="T50" fmla="*/ 41 w 2566"/>
                <a:gd name="T51" fmla="*/ 2495 h 2582"/>
                <a:gd name="T52" fmla="*/ 24 w 2566"/>
                <a:gd name="T53" fmla="*/ 2466 h 2582"/>
                <a:gd name="T54" fmla="*/ 11 w 2566"/>
                <a:gd name="T55" fmla="*/ 2435 h 2582"/>
                <a:gd name="T56" fmla="*/ 3 w 2566"/>
                <a:gd name="T57" fmla="*/ 2402 h 2582"/>
                <a:gd name="T58" fmla="*/ 0 w 2566"/>
                <a:gd name="T59" fmla="*/ 2368 h 2582"/>
                <a:gd name="T60" fmla="*/ 0 w 2566"/>
                <a:gd name="T61" fmla="*/ 216 h 2582"/>
                <a:gd name="T62" fmla="*/ 3 w 2566"/>
                <a:gd name="T63" fmla="*/ 180 h 2582"/>
                <a:gd name="T64" fmla="*/ 11 w 2566"/>
                <a:gd name="T65" fmla="*/ 147 h 2582"/>
                <a:gd name="T66" fmla="*/ 24 w 2566"/>
                <a:gd name="T67" fmla="*/ 117 h 2582"/>
                <a:gd name="T68" fmla="*/ 41 w 2566"/>
                <a:gd name="T69" fmla="*/ 89 h 2582"/>
                <a:gd name="T70" fmla="*/ 63 w 2566"/>
                <a:gd name="T71" fmla="*/ 63 h 2582"/>
                <a:gd name="T72" fmla="*/ 88 w 2566"/>
                <a:gd name="T73" fmla="*/ 41 h 2582"/>
                <a:gd name="T74" fmla="*/ 116 w 2566"/>
                <a:gd name="T75" fmla="*/ 24 h 2582"/>
                <a:gd name="T76" fmla="*/ 146 w 2566"/>
                <a:gd name="T77" fmla="*/ 11 h 2582"/>
                <a:gd name="T78" fmla="*/ 179 w 2566"/>
                <a:gd name="T79" fmla="*/ 3 h 2582"/>
                <a:gd name="T80" fmla="*/ 213 w 2566"/>
                <a:gd name="T81" fmla="*/ 0 h 25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2566" h="2582">
                  <a:moveTo>
                    <a:pt x="213" y="0"/>
                  </a:moveTo>
                  <a:lnTo>
                    <a:pt x="2007" y="0"/>
                  </a:lnTo>
                  <a:lnTo>
                    <a:pt x="1675" y="333"/>
                  </a:lnTo>
                  <a:lnTo>
                    <a:pt x="331" y="333"/>
                  </a:lnTo>
                  <a:lnTo>
                    <a:pt x="331" y="2250"/>
                  </a:lnTo>
                  <a:lnTo>
                    <a:pt x="2235" y="2250"/>
                  </a:lnTo>
                  <a:lnTo>
                    <a:pt x="2235" y="1160"/>
                  </a:lnTo>
                  <a:lnTo>
                    <a:pt x="2566" y="829"/>
                  </a:lnTo>
                  <a:lnTo>
                    <a:pt x="2566" y="2368"/>
                  </a:lnTo>
                  <a:lnTo>
                    <a:pt x="2564" y="2402"/>
                  </a:lnTo>
                  <a:lnTo>
                    <a:pt x="2555" y="2435"/>
                  </a:lnTo>
                  <a:lnTo>
                    <a:pt x="2542" y="2466"/>
                  </a:lnTo>
                  <a:lnTo>
                    <a:pt x="2525" y="2495"/>
                  </a:lnTo>
                  <a:lnTo>
                    <a:pt x="2504" y="2520"/>
                  </a:lnTo>
                  <a:lnTo>
                    <a:pt x="2478" y="2541"/>
                  </a:lnTo>
                  <a:lnTo>
                    <a:pt x="2450" y="2558"/>
                  </a:lnTo>
                  <a:lnTo>
                    <a:pt x="2419" y="2571"/>
                  </a:lnTo>
                  <a:lnTo>
                    <a:pt x="2386" y="2579"/>
                  </a:lnTo>
                  <a:lnTo>
                    <a:pt x="2352" y="2582"/>
                  </a:lnTo>
                  <a:lnTo>
                    <a:pt x="213" y="2582"/>
                  </a:lnTo>
                  <a:lnTo>
                    <a:pt x="179" y="2579"/>
                  </a:lnTo>
                  <a:lnTo>
                    <a:pt x="146" y="2571"/>
                  </a:lnTo>
                  <a:lnTo>
                    <a:pt x="116" y="2558"/>
                  </a:lnTo>
                  <a:lnTo>
                    <a:pt x="88" y="2541"/>
                  </a:lnTo>
                  <a:lnTo>
                    <a:pt x="63" y="2520"/>
                  </a:lnTo>
                  <a:lnTo>
                    <a:pt x="41" y="2495"/>
                  </a:lnTo>
                  <a:lnTo>
                    <a:pt x="24" y="2466"/>
                  </a:lnTo>
                  <a:lnTo>
                    <a:pt x="11" y="2435"/>
                  </a:lnTo>
                  <a:lnTo>
                    <a:pt x="3" y="2402"/>
                  </a:lnTo>
                  <a:lnTo>
                    <a:pt x="0" y="2368"/>
                  </a:lnTo>
                  <a:lnTo>
                    <a:pt x="0" y="216"/>
                  </a:lnTo>
                  <a:lnTo>
                    <a:pt x="3" y="180"/>
                  </a:lnTo>
                  <a:lnTo>
                    <a:pt x="11" y="147"/>
                  </a:lnTo>
                  <a:lnTo>
                    <a:pt x="24" y="117"/>
                  </a:lnTo>
                  <a:lnTo>
                    <a:pt x="41" y="89"/>
                  </a:lnTo>
                  <a:lnTo>
                    <a:pt x="63" y="63"/>
                  </a:lnTo>
                  <a:lnTo>
                    <a:pt x="88" y="41"/>
                  </a:lnTo>
                  <a:lnTo>
                    <a:pt x="116" y="24"/>
                  </a:lnTo>
                  <a:lnTo>
                    <a:pt x="146" y="11"/>
                  </a:lnTo>
                  <a:lnTo>
                    <a:pt x="179" y="3"/>
                  </a:lnTo>
                  <a:lnTo>
                    <a:pt x="2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13" name="Группа 398">
            <a:extLst>
              <a:ext uri="{FF2B5EF4-FFF2-40B4-BE49-F238E27FC236}">
                <a16:creationId xmlns:a16="http://schemas.microsoft.com/office/drawing/2014/main" id="{FAF1A721-BC46-410F-8484-D48DD898AC3A}"/>
              </a:ext>
            </a:extLst>
          </p:cNvPr>
          <p:cNvGrpSpPr/>
          <p:nvPr/>
        </p:nvGrpSpPr>
        <p:grpSpPr>
          <a:xfrm>
            <a:off x="9899189" y="1984706"/>
            <a:ext cx="339013" cy="391600"/>
            <a:chOff x="5886450" y="3211513"/>
            <a:chExt cx="1535113" cy="1773238"/>
          </a:xfrm>
          <a:solidFill>
            <a:schemeClr val="bg1"/>
          </a:solidFill>
        </p:grpSpPr>
        <p:sp>
          <p:nvSpPr>
            <p:cNvPr id="14" name="Freeform 356">
              <a:extLst>
                <a:ext uri="{FF2B5EF4-FFF2-40B4-BE49-F238E27FC236}">
                  <a16:creationId xmlns:a16="http://schemas.microsoft.com/office/drawing/2014/main" id="{A4F5CF16-5385-49A2-9BDE-E604D91A3585}"/>
                </a:ext>
              </a:extLst>
            </p:cNvPr>
            <p:cNvSpPr>
              <a:spLocks noEditPoints="1"/>
            </p:cNvSpPr>
            <p:nvPr/>
          </p:nvSpPr>
          <p:spPr bwMode="auto">
            <a:xfrm>
              <a:off x="5886450" y="3211513"/>
              <a:ext cx="1531938" cy="773113"/>
            </a:xfrm>
            <a:custGeom>
              <a:avLst/>
              <a:gdLst>
                <a:gd name="T0" fmla="*/ 628 w 2895"/>
                <a:gd name="T1" fmla="*/ 277 h 1460"/>
                <a:gd name="T2" fmla="*/ 483 w 2895"/>
                <a:gd name="T3" fmla="*/ 336 h 1460"/>
                <a:gd name="T4" fmla="*/ 369 w 2895"/>
                <a:gd name="T5" fmla="*/ 438 h 1460"/>
                <a:gd name="T6" fmla="*/ 293 w 2895"/>
                <a:gd name="T7" fmla="*/ 573 h 1460"/>
                <a:gd name="T8" fmla="*/ 266 w 2895"/>
                <a:gd name="T9" fmla="*/ 730 h 1460"/>
                <a:gd name="T10" fmla="*/ 293 w 2895"/>
                <a:gd name="T11" fmla="*/ 888 h 1460"/>
                <a:gd name="T12" fmla="*/ 369 w 2895"/>
                <a:gd name="T13" fmla="*/ 1021 h 1460"/>
                <a:gd name="T14" fmla="*/ 483 w 2895"/>
                <a:gd name="T15" fmla="*/ 1123 h 1460"/>
                <a:gd name="T16" fmla="*/ 628 w 2895"/>
                <a:gd name="T17" fmla="*/ 1184 h 1460"/>
                <a:gd name="T18" fmla="*/ 789 w 2895"/>
                <a:gd name="T19" fmla="*/ 1193 h 1460"/>
                <a:gd name="T20" fmla="*/ 941 w 2895"/>
                <a:gd name="T21" fmla="*/ 1149 h 1460"/>
                <a:gd name="T22" fmla="*/ 1066 w 2895"/>
                <a:gd name="T23" fmla="*/ 1060 h 1460"/>
                <a:gd name="T24" fmla="*/ 1156 w 2895"/>
                <a:gd name="T25" fmla="*/ 935 h 1460"/>
                <a:gd name="T26" fmla="*/ 1201 w 2895"/>
                <a:gd name="T27" fmla="*/ 785 h 1460"/>
                <a:gd name="T28" fmla="*/ 1191 w 2895"/>
                <a:gd name="T29" fmla="*/ 623 h 1460"/>
                <a:gd name="T30" fmla="*/ 1131 w 2895"/>
                <a:gd name="T31" fmla="*/ 480 h 1460"/>
                <a:gd name="T32" fmla="*/ 1028 w 2895"/>
                <a:gd name="T33" fmla="*/ 366 h 1460"/>
                <a:gd name="T34" fmla="*/ 893 w 2895"/>
                <a:gd name="T35" fmla="*/ 291 h 1460"/>
                <a:gd name="T36" fmla="*/ 734 w 2895"/>
                <a:gd name="T37" fmla="*/ 264 h 1460"/>
                <a:gd name="T38" fmla="*/ 2231 w 2895"/>
                <a:gd name="T39" fmla="*/ 3 h 1460"/>
                <a:gd name="T40" fmla="*/ 2431 w 2895"/>
                <a:gd name="T41" fmla="*/ 51 h 1460"/>
                <a:gd name="T42" fmla="*/ 2605 w 2895"/>
                <a:gd name="T43" fmla="*/ 149 h 1460"/>
                <a:gd name="T44" fmla="*/ 2745 w 2895"/>
                <a:gd name="T45" fmla="*/ 289 h 1460"/>
                <a:gd name="T46" fmla="*/ 2844 w 2895"/>
                <a:gd name="T47" fmla="*/ 462 h 1460"/>
                <a:gd name="T48" fmla="*/ 2892 w 2895"/>
                <a:gd name="T49" fmla="*/ 659 h 1460"/>
                <a:gd name="T50" fmla="*/ 2882 w 2895"/>
                <a:gd name="T51" fmla="*/ 868 h 1460"/>
                <a:gd name="T52" fmla="*/ 2817 w 2895"/>
                <a:gd name="T53" fmla="*/ 1060 h 1460"/>
                <a:gd name="T54" fmla="*/ 2704 w 2895"/>
                <a:gd name="T55" fmla="*/ 1222 h 1460"/>
                <a:gd name="T56" fmla="*/ 2551 w 2895"/>
                <a:gd name="T57" fmla="*/ 1348 h 1460"/>
                <a:gd name="T58" fmla="*/ 2367 w 2895"/>
                <a:gd name="T59" fmla="*/ 1431 h 1460"/>
                <a:gd name="T60" fmla="*/ 2161 w 2895"/>
                <a:gd name="T61" fmla="*/ 1460 h 1460"/>
                <a:gd name="T62" fmla="*/ 595 w 2895"/>
                <a:gd name="T63" fmla="*/ 1447 h 1460"/>
                <a:gd name="T64" fmla="*/ 403 w 2895"/>
                <a:gd name="T65" fmla="*/ 1381 h 1460"/>
                <a:gd name="T66" fmla="*/ 239 w 2895"/>
                <a:gd name="T67" fmla="*/ 1269 h 1460"/>
                <a:gd name="T68" fmla="*/ 111 w 2895"/>
                <a:gd name="T69" fmla="*/ 1117 h 1460"/>
                <a:gd name="T70" fmla="*/ 29 w 2895"/>
                <a:gd name="T71" fmla="*/ 935 h 1460"/>
                <a:gd name="T72" fmla="*/ 0 w 2895"/>
                <a:gd name="T73" fmla="*/ 730 h 1460"/>
                <a:gd name="T74" fmla="*/ 29 w 2895"/>
                <a:gd name="T75" fmla="*/ 525 h 1460"/>
                <a:gd name="T76" fmla="*/ 111 w 2895"/>
                <a:gd name="T77" fmla="*/ 343 h 1460"/>
                <a:gd name="T78" fmla="*/ 239 w 2895"/>
                <a:gd name="T79" fmla="*/ 191 h 1460"/>
                <a:gd name="T80" fmla="*/ 403 w 2895"/>
                <a:gd name="T81" fmla="*/ 78 h 1460"/>
                <a:gd name="T82" fmla="*/ 595 w 2895"/>
                <a:gd name="T83" fmla="*/ 14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734" y="264"/>
                  </a:moveTo>
                  <a:lnTo>
                    <a:pt x="680" y="267"/>
                  </a:lnTo>
                  <a:lnTo>
                    <a:pt x="628" y="277"/>
                  </a:lnTo>
                  <a:lnTo>
                    <a:pt x="576" y="291"/>
                  </a:lnTo>
                  <a:lnTo>
                    <a:pt x="528" y="311"/>
                  </a:lnTo>
                  <a:lnTo>
                    <a:pt x="483" y="336"/>
                  </a:lnTo>
                  <a:lnTo>
                    <a:pt x="442" y="366"/>
                  </a:lnTo>
                  <a:lnTo>
                    <a:pt x="403" y="400"/>
                  </a:lnTo>
                  <a:lnTo>
                    <a:pt x="369" y="438"/>
                  </a:lnTo>
                  <a:lnTo>
                    <a:pt x="339" y="480"/>
                  </a:lnTo>
                  <a:lnTo>
                    <a:pt x="313" y="525"/>
                  </a:lnTo>
                  <a:lnTo>
                    <a:pt x="293" y="573"/>
                  </a:lnTo>
                  <a:lnTo>
                    <a:pt x="278" y="623"/>
                  </a:lnTo>
                  <a:lnTo>
                    <a:pt x="269" y="675"/>
                  </a:lnTo>
                  <a:lnTo>
                    <a:pt x="266" y="730"/>
                  </a:lnTo>
                  <a:lnTo>
                    <a:pt x="269" y="785"/>
                  </a:lnTo>
                  <a:lnTo>
                    <a:pt x="278" y="837"/>
                  </a:lnTo>
                  <a:lnTo>
                    <a:pt x="293" y="888"/>
                  </a:lnTo>
                  <a:lnTo>
                    <a:pt x="313" y="935"/>
                  </a:lnTo>
                  <a:lnTo>
                    <a:pt x="339" y="980"/>
                  </a:lnTo>
                  <a:lnTo>
                    <a:pt x="369" y="1021"/>
                  </a:lnTo>
                  <a:lnTo>
                    <a:pt x="403" y="1060"/>
                  </a:lnTo>
                  <a:lnTo>
                    <a:pt x="442" y="1094"/>
                  </a:lnTo>
                  <a:lnTo>
                    <a:pt x="483" y="1123"/>
                  </a:lnTo>
                  <a:lnTo>
                    <a:pt x="528" y="1149"/>
                  </a:lnTo>
                  <a:lnTo>
                    <a:pt x="576" y="1169"/>
                  </a:lnTo>
                  <a:lnTo>
                    <a:pt x="628" y="1184"/>
                  </a:lnTo>
                  <a:lnTo>
                    <a:pt x="680" y="1193"/>
                  </a:lnTo>
                  <a:lnTo>
                    <a:pt x="734" y="1196"/>
                  </a:lnTo>
                  <a:lnTo>
                    <a:pt x="789" y="1193"/>
                  </a:lnTo>
                  <a:lnTo>
                    <a:pt x="842" y="1184"/>
                  </a:lnTo>
                  <a:lnTo>
                    <a:pt x="893" y="1169"/>
                  </a:lnTo>
                  <a:lnTo>
                    <a:pt x="941" y="1149"/>
                  </a:lnTo>
                  <a:lnTo>
                    <a:pt x="986" y="1123"/>
                  </a:lnTo>
                  <a:lnTo>
                    <a:pt x="1028" y="1094"/>
                  </a:lnTo>
                  <a:lnTo>
                    <a:pt x="1066" y="1060"/>
                  </a:lnTo>
                  <a:lnTo>
                    <a:pt x="1101" y="1021"/>
                  </a:lnTo>
                  <a:lnTo>
                    <a:pt x="1131" y="980"/>
                  </a:lnTo>
                  <a:lnTo>
                    <a:pt x="1156" y="935"/>
                  </a:lnTo>
                  <a:lnTo>
                    <a:pt x="1176" y="888"/>
                  </a:lnTo>
                  <a:lnTo>
                    <a:pt x="1191" y="837"/>
                  </a:lnTo>
                  <a:lnTo>
                    <a:pt x="1201" y="785"/>
                  </a:lnTo>
                  <a:lnTo>
                    <a:pt x="1204" y="730"/>
                  </a:lnTo>
                  <a:lnTo>
                    <a:pt x="1201" y="675"/>
                  </a:lnTo>
                  <a:lnTo>
                    <a:pt x="1191" y="623"/>
                  </a:lnTo>
                  <a:lnTo>
                    <a:pt x="1176" y="573"/>
                  </a:lnTo>
                  <a:lnTo>
                    <a:pt x="1156" y="525"/>
                  </a:lnTo>
                  <a:lnTo>
                    <a:pt x="1131" y="480"/>
                  </a:lnTo>
                  <a:lnTo>
                    <a:pt x="1101" y="438"/>
                  </a:lnTo>
                  <a:lnTo>
                    <a:pt x="1066" y="400"/>
                  </a:lnTo>
                  <a:lnTo>
                    <a:pt x="1028" y="366"/>
                  </a:lnTo>
                  <a:lnTo>
                    <a:pt x="986" y="336"/>
                  </a:lnTo>
                  <a:lnTo>
                    <a:pt x="941" y="311"/>
                  </a:lnTo>
                  <a:lnTo>
                    <a:pt x="893" y="291"/>
                  </a:lnTo>
                  <a:lnTo>
                    <a:pt x="842" y="277"/>
                  </a:lnTo>
                  <a:lnTo>
                    <a:pt x="789" y="267"/>
                  </a:lnTo>
                  <a:lnTo>
                    <a:pt x="734" y="264"/>
                  </a:lnTo>
                  <a:close/>
                  <a:moveTo>
                    <a:pt x="734" y="0"/>
                  </a:moveTo>
                  <a:lnTo>
                    <a:pt x="2161" y="0"/>
                  </a:lnTo>
                  <a:lnTo>
                    <a:pt x="2231" y="3"/>
                  </a:lnTo>
                  <a:lnTo>
                    <a:pt x="2300" y="14"/>
                  </a:lnTo>
                  <a:lnTo>
                    <a:pt x="2367" y="30"/>
                  </a:lnTo>
                  <a:lnTo>
                    <a:pt x="2431" y="51"/>
                  </a:lnTo>
                  <a:lnTo>
                    <a:pt x="2492" y="78"/>
                  </a:lnTo>
                  <a:lnTo>
                    <a:pt x="2551" y="111"/>
                  </a:lnTo>
                  <a:lnTo>
                    <a:pt x="2605" y="149"/>
                  </a:lnTo>
                  <a:lnTo>
                    <a:pt x="2657" y="191"/>
                  </a:lnTo>
                  <a:lnTo>
                    <a:pt x="2703" y="238"/>
                  </a:lnTo>
                  <a:lnTo>
                    <a:pt x="2745" y="289"/>
                  </a:lnTo>
                  <a:lnTo>
                    <a:pt x="2784" y="343"/>
                  </a:lnTo>
                  <a:lnTo>
                    <a:pt x="2817" y="400"/>
                  </a:lnTo>
                  <a:lnTo>
                    <a:pt x="2844" y="462"/>
                  </a:lnTo>
                  <a:lnTo>
                    <a:pt x="2866" y="525"/>
                  </a:lnTo>
                  <a:lnTo>
                    <a:pt x="2882" y="591"/>
                  </a:lnTo>
                  <a:lnTo>
                    <a:pt x="2892" y="659"/>
                  </a:lnTo>
                  <a:lnTo>
                    <a:pt x="2895" y="730"/>
                  </a:lnTo>
                  <a:lnTo>
                    <a:pt x="2892" y="801"/>
                  </a:lnTo>
                  <a:lnTo>
                    <a:pt x="2882" y="868"/>
                  </a:lnTo>
                  <a:lnTo>
                    <a:pt x="2866" y="935"/>
                  </a:lnTo>
                  <a:lnTo>
                    <a:pt x="2844" y="999"/>
                  </a:lnTo>
                  <a:lnTo>
                    <a:pt x="2817" y="1060"/>
                  </a:lnTo>
                  <a:lnTo>
                    <a:pt x="2784" y="1117"/>
                  </a:lnTo>
                  <a:lnTo>
                    <a:pt x="2745" y="1171"/>
                  </a:lnTo>
                  <a:lnTo>
                    <a:pt x="2704" y="1222"/>
                  </a:lnTo>
                  <a:lnTo>
                    <a:pt x="2657" y="1269"/>
                  </a:lnTo>
                  <a:lnTo>
                    <a:pt x="2605" y="1311"/>
                  </a:lnTo>
                  <a:lnTo>
                    <a:pt x="2551" y="1348"/>
                  </a:lnTo>
                  <a:lnTo>
                    <a:pt x="2492" y="1381"/>
                  </a:lnTo>
                  <a:lnTo>
                    <a:pt x="2431" y="1409"/>
                  </a:lnTo>
                  <a:lnTo>
                    <a:pt x="2367" y="1431"/>
                  </a:lnTo>
                  <a:lnTo>
                    <a:pt x="2301" y="1447"/>
                  </a:lnTo>
                  <a:lnTo>
                    <a:pt x="2231" y="1457"/>
                  </a:lnTo>
                  <a:lnTo>
                    <a:pt x="2161" y="1460"/>
                  </a:lnTo>
                  <a:lnTo>
                    <a:pt x="734" y="1460"/>
                  </a:lnTo>
                  <a:lnTo>
                    <a:pt x="664" y="1457"/>
                  </a:lnTo>
                  <a:lnTo>
                    <a:pt x="595" y="1447"/>
                  </a:lnTo>
                  <a:lnTo>
                    <a:pt x="528" y="1431"/>
                  </a:lnTo>
                  <a:lnTo>
                    <a:pt x="464" y="1409"/>
                  </a:lnTo>
                  <a:lnTo>
                    <a:pt x="403" y="1381"/>
                  </a:lnTo>
                  <a:lnTo>
                    <a:pt x="344" y="1348"/>
                  </a:lnTo>
                  <a:lnTo>
                    <a:pt x="290" y="1311"/>
                  </a:lnTo>
                  <a:lnTo>
                    <a:pt x="239" y="1269"/>
                  </a:lnTo>
                  <a:lnTo>
                    <a:pt x="192" y="1222"/>
                  </a:lnTo>
                  <a:lnTo>
                    <a:pt x="150" y="1171"/>
                  </a:lnTo>
                  <a:lnTo>
                    <a:pt x="111" y="1117"/>
                  </a:lnTo>
                  <a:lnTo>
                    <a:pt x="79" y="1060"/>
                  </a:lnTo>
                  <a:lnTo>
                    <a:pt x="51" y="999"/>
                  </a:lnTo>
                  <a:lnTo>
                    <a:pt x="29" y="935"/>
                  </a:lnTo>
                  <a:lnTo>
                    <a:pt x="13" y="868"/>
                  </a:lnTo>
                  <a:lnTo>
                    <a:pt x="3" y="801"/>
                  </a:lnTo>
                  <a:lnTo>
                    <a:pt x="0" y="730"/>
                  </a:lnTo>
                  <a:lnTo>
                    <a:pt x="3" y="659"/>
                  </a:lnTo>
                  <a:lnTo>
                    <a:pt x="13" y="591"/>
                  </a:lnTo>
                  <a:lnTo>
                    <a:pt x="29" y="525"/>
                  </a:lnTo>
                  <a:lnTo>
                    <a:pt x="51" y="462"/>
                  </a:lnTo>
                  <a:lnTo>
                    <a:pt x="79" y="400"/>
                  </a:lnTo>
                  <a:lnTo>
                    <a:pt x="111" y="343"/>
                  </a:lnTo>
                  <a:lnTo>
                    <a:pt x="150" y="289"/>
                  </a:lnTo>
                  <a:lnTo>
                    <a:pt x="192" y="238"/>
                  </a:lnTo>
                  <a:lnTo>
                    <a:pt x="239" y="191"/>
                  </a:lnTo>
                  <a:lnTo>
                    <a:pt x="290" y="149"/>
                  </a:lnTo>
                  <a:lnTo>
                    <a:pt x="344" y="111"/>
                  </a:lnTo>
                  <a:lnTo>
                    <a:pt x="403" y="78"/>
                  </a:lnTo>
                  <a:lnTo>
                    <a:pt x="464" y="51"/>
                  </a:lnTo>
                  <a:lnTo>
                    <a:pt x="528" y="30"/>
                  </a:lnTo>
                  <a:lnTo>
                    <a:pt x="595" y="14"/>
                  </a:lnTo>
                  <a:lnTo>
                    <a:pt x="664" y="3"/>
                  </a:lnTo>
                  <a:lnTo>
                    <a:pt x="73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15" name="Freeform 357">
              <a:extLst>
                <a:ext uri="{FF2B5EF4-FFF2-40B4-BE49-F238E27FC236}">
                  <a16:creationId xmlns:a16="http://schemas.microsoft.com/office/drawing/2014/main" id="{D678DEE3-BCE1-4357-968D-E4B64FB2823F}"/>
                </a:ext>
              </a:extLst>
            </p:cNvPr>
            <p:cNvSpPr>
              <a:spLocks noEditPoints="1"/>
            </p:cNvSpPr>
            <p:nvPr/>
          </p:nvSpPr>
          <p:spPr bwMode="auto">
            <a:xfrm>
              <a:off x="5889625" y="4211638"/>
              <a:ext cx="1531938" cy="773113"/>
            </a:xfrm>
            <a:custGeom>
              <a:avLst/>
              <a:gdLst>
                <a:gd name="T0" fmla="*/ 2053 w 2895"/>
                <a:gd name="T1" fmla="*/ 276 h 1460"/>
                <a:gd name="T2" fmla="*/ 1910 w 2895"/>
                <a:gd name="T3" fmla="*/ 337 h 1460"/>
                <a:gd name="T4" fmla="*/ 1795 w 2895"/>
                <a:gd name="T5" fmla="*/ 438 h 1460"/>
                <a:gd name="T6" fmla="*/ 1719 w 2895"/>
                <a:gd name="T7" fmla="*/ 572 h 1460"/>
                <a:gd name="T8" fmla="*/ 1692 w 2895"/>
                <a:gd name="T9" fmla="*/ 729 h 1460"/>
                <a:gd name="T10" fmla="*/ 1719 w 2895"/>
                <a:gd name="T11" fmla="*/ 887 h 1460"/>
                <a:gd name="T12" fmla="*/ 1795 w 2895"/>
                <a:gd name="T13" fmla="*/ 1020 h 1460"/>
                <a:gd name="T14" fmla="*/ 1910 w 2895"/>
                <a:gd name="T15" fmla="*/ 1122 h 1460"/>
                <a:gd name="T16" fmla="*/ 2053 w 2895"/>
                <a:gd name="T17" fmla="*/ 1183 h 1460"/>
                <a:gd name="T18" fmla="*/ 2216 w 2895"/>
                <a:gd name="T19" fmla="*/ 1192 h 1460"/>
                <a:gd name="T20" fmla="*/ 2367 w 2895"/>
                <a:gd name="T21" fmla="*/ 1148 h 1460"/>
                <a:gd name="T22" fmla="*/ 2492 w 2895"/>
                <a:gd name="T23" fmla="*/ 1059 h 1460"/>
                <a:gd name="T24" fmla="*/ 2582 w 2895"/>
                <a:gd name="T25" fmla="*/ 934 h 1460"/>
                <a:gd name="T26" fmla="*/ 2627 w 2895"/>
                <a:gd name="T27" fmla="*/ 784 h 1460"/>
                <a:gd name="T28" fmla="*/ 2617 w 2895"/>
                <a:gd name="T29" fmla="*/ 622 h 1460"/>
                <a:gd name="T30" fmla="*/ 2557 w 2895"/>
                <a:gd name="T31" fmla="*/ 480 h 1460"/>
                <a:gd name="T32" fmla="*/ 2454 w 2895"/>
                <a:gd name="T33" fmla="*/ 366 h 1460"/>
                <a:gd name="T34" fmla="*/ 2319 w 2895"/>
                <a:gd name="T35" fmla="*/ 291 h 1460"/>
                <a:gd name="T36" fmla="*/ 2161 w 2895"/>
                <a:gd name="T37" fmla="*/ 263 h 1460"/>
                <a:gd name="T38" fmla="*/ 2232 w 2895"/>
                <a:gd name="T39" fmla="*/ 3 h 1460"/>
                <a:gd name="T40" fmla="*/ 2431 w 2895"/>
                <a:gd name="T41" fmla="*/ 51 h 1460"/>
                <a:gd name="T42" fmla="*/ 2606 w 2895"/>
                <a:gd name="T43" fmla="*/ 149 h 1460"/>
                <a:gd name="T44" fmla="*/ 2746 w 2895"/>
                <a:gd name="T45" fmla="*/ 288 h 1460"/>
                <a:gd name="T46" fmla="*/ 2844 w 2895"/>
                <a:gd name="T47" fmla="*/ 461 h 1460"/>
                <a:gd name="T48" fmla="*/ 2892 w 2895"/>
                <a:gd name="T49" fmla="*/ 659 h 1460"/>
                <a:gd name="T50" fmla="*/ 2883 w 2895"/>
                <a:gd name="T51" fmla="*/ 868 h 1460"/>
                <a:gd name="T52" fmla="*/ 2817 w 2895"/>
                <a:gd name="T53" fmla="*/ 1059 h 1460"/>
                <a:gd name="T54" fmla="*/ 2704 w 2895"/>
                <a:gd name="T55" fmla="*/ 1222 h 1460"/>
                <a:gd name="T56" fmla="*/ 2551 w 2895"/>
                <a:gd name="T57" fmla="*/ 1348 h 1460"/>
                <a:gd name="T58" fmla="*/ 2367 w 2895"/>
                <a:gd name="T59" fmla="*/ 1430 h 1460"/>
                <a:gd name="T60" fmla="*/ 2161 w 2895"/>
                <a:gd name="T61" fmla="*/ 1460 h 1460"/>
                <a:gd name="T62" fmla="*/ 596 w 2895"/>
                <a:gd name="T63" fmla="*/ 1446 h 1460"/>
                <a:gd name="T64" fmla="*/ 403 w 2895"/>
                <a:gd name="T65" fmla="*/ 1381 h 1460"/>
                <a:gd name="T66" fmla="*/ 240 w 2895"/>
                <a:gd name="T67" fmla="*/ 1269 h 1460"/>
                <a:gd name="T68" fmla="*/ 113 w 2895"/>
                <a:gd name="T69" fmla="*/ 1117 h 1460"/>
                <a:gd name="T70" fmla="*/ 29 w 2895"/>
                <a:gd name="T71" fmla="*/ 934 h 1460"/>
                <a:gd name="T72" fmla="*/ 0 w 2895"/>
                <a:gd name="T73" fmla="*/ 729 h 1460"/>
                <a:gd name="T74" fmla="*/ 29 w 2895"/>
                <a:gd name="T75" fmla="*/ 524 h 1460"/>
                <a:gd name="T76" fmla="*/ 113 w 2895"/>
                <a:gd name="T77" fmla="*/ 342 h 1460"/>
                <a:gd name="T78" fmla="*/ 240 w 2895"/>
                <a:gd name="T79" fmla="*/ 191 h 1460"/>
                <a:gd name="T80" fmla="*/ 403 w 2895"/>
                <a:gd name="T81" fmla="*/ 79 h 1460"/>
                <a:gd name="T82" fmla="*/ 596 w 2895"/>
                <a:gd name="T83" fmla="*/ 13 h 146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Lst>
              <a:rect l="0" t="0" r="r" b="b"/>
              <a:pathLst>
                <a:path w="2895" h="1460">
                  <a:moveTo>
                    <a:pt x="2161" y="263"/>
                  </a:moveTo>
                  <a:lnTo>
                    <a:pt x="2106" y="266"/>
                  </a:lnTo>
                  <a:lnTo>
                    <a:pt x="2053" y="276"/>
                  </a:lnTo>
                  <a:lnTo>
                    <a:pt x="2003" y="291"/>
                  </a:lnTo>
                  <a:lnTo>
                    <a:pt x="1955" y="311"/>
                  </a:lnTo>
                  <a:lnTo>
                    <a:pt x="1910" y="337"/>
                  </a:lnTo>
                  <a:lnTo>
                    <a:pt x="1868" y="366"/>
                  </a:lnTo>
                  <a:lnTo>
                    <a:pt x="1830" y="400"/>
                  </a:lnTo>
                  <a:lnTo>
                    <a:pt x="1795" y="438"/>
                  </a:lnTo>
                  <a:lnTo>
                    <a:pt x="1765" y="480"/>
                  </a:lnTo>
                  <a:lnTo>
                    <a:pt x="1740" y="524"/>
                  </a:lnTo>
                  <a:lnTo>
                    <a:pt x="1719" y="572"/>
                  </a:lnTo>
                  <a:lnTo>
                    <a:pt x="1705" y="622"/>
                  </a:lnTo>
                  <a:lnTo>
                    <a:pt x="1695" y="675"/>
                  </a:lnTo>
                  <a:lnTo>
                    <a:pt x="1692" y="729"/>
                  </a:lnTo>
                  <a:lnTo>
                    <a:pt x="1695" y="784"/>
                  </a:lnTo>
                  <a:lnTo>
                    <a:pt x="1705" y="837"/>
                  </a:lnTo>
                  <a:lnTo>
                    <a:pt x="1719" y="887"/>
                  </a:lnTo>
                  <a:lnTo>
                    <a:pt x="1740" y="934"/>
                  </a:lnTo>
                  <a:lnTo>
                    <a:pt x="1765" y="979"/>
                  </a:lnTo>
                  <a:lnTo>
                    <a:pt x="1795" y="1020"/>
                  </a:lnTo>
                  <a:lnTo>
                    <a:pt x="1830" y="1059"/>
                  </a:lnTo>
                  <a:lnTo>
                    <a:pt x="1868" y="1093"/>
                  </a:lnTo>
                  <a:lnTo>
                    <a:pt x="1910" y="1122"/>
                  </a:lnTo>
                  <a:lnTo>
                    <a:pt x="1955" y="1148"/>
                  </a:lnTo>
                  <a:lnTo>
                    <a:pt x="2003" y="1168"/>
                  </a:lnTo>
                  <a:lnTo>
                    <a:pt x="2053" y="1183"/>
                  </a:lnTo>
                  <a:lnTo>
                    <a:pt x="2106" y="1192"/>
                  </a:lnTo>
                  <a:lnTo>
                    <a:pt x="2161" y="1196"/>
                  </a:lnTo>
                  <a:lnTo>
                    <a:pt x="2216" y="1192"/>
                  </a:lnTo>
                  <a:lnTo>
                    <a:pt x="2269" y="1183"/>
                  </a:lnTo>
                  <a:lnTo>
                    <a:pt x="2319" y="1168"/>
                  </a:lnTo>
                  <a:lnTo>
                    <a:pt x="2367" y="1148"/>
                  </a:lnTo>
                  <a:lnTo>
                    <a:pt x="2412" y="1122"/>
                  </a:lnTo>
                  <a:lnTo>
                    <a:pt x="2454" y="1093"/>
                  </a:lnTo>
                  <a:lnTo>
                    <a:pt x="2492" y="1059"/>
                  </a:lnTo>
                  <a:lnTo>
                    <a:pt x="2527" y="1020"/>
                  </a:lnTo>
                  <a:lnTo>
                    <a:pt x="2557" y="979"/>
                  </a:lnTo>
                  <a:lnTo>
                    <a:pt x="2582" y="934"/>
                  </a:lnTo>
                  <a:lnTo>
                    <a:pt x="2603" y="887"/>
                  </a:lnTo>
                  <a:lnTo>
                    <a:pt x="2617" y="837"/>
                  </a:lnTo>
                  <a:lnTo>
                    <a:pt x="2627" y="784"/>
                  </a:lnTo>
                  <a:lnTo>
                    <a:pt x="2630" y="729"/>
                  </a:lnTo>
                  <a:lnTo>
                    <a:pt x="2627" y="675"/>
                  </a:lnTo>
                  <a:lnTo>
                    <a:pt x="2617" y="622"/>
                  </a:lnTo>
                  <a:lnTo>
                    <a:pt x="2603" y="572"/>
                  </a:lnTo>
                  <a:lnTo>
                    <a:pt x="2582" y="524"/>
                  </a:lnTo>
                  <a:lnTo>
                    <a:pt x="2557" y="480"/>
                  </a:lnTo>
                  <a:lnTo>
                    <a:pt x="2527" y="438"/>
                  </a:lnTo>
                  <a:lnTo>
                    <a:pt x="2492" y="400"/>
                  </a:lnTo>
                  <a:lnTo>
                    <a:pt x="2454" y="366"/>
                  </a:lnTo>
                  <a:lnTo>
                    <a:pt x="2412" y="337"/>
                  </a:lnTo>
                  <a:lnTo>
                    <a:pt x="2367" y="311"/>
                  </a:lnTo>
                  <a:lnTo>
                    <a:pt x="2319" y="291"/>
                  </a:lnTo>
                  <a:lnTo>
                    <a:pt x="2269" y="276"/>
                  </a:lnTo>
                  <a:lnTo>
                    <a:pt x="2216" y="266"/>
                  </a:lnTo>
                  <a:lnTo>
                    <a:pt x="2161" y="263"/>
                  </a:lnTo>
                  <a:close/>
                  <a:moveTo>
                    <a:pt x="735" y="0"/>
                  </a:moveTo>
                  <a:lnTo>
                    <a:pt x="2161" y="0"/>
                  </a:lnTo>
                  <a:lnTo>
                    <a:pt x="2232" y="3"/>
                  </a:lnTo>
                  <a:lnTo>
                    <a:pt x="2301" y="13"/>
                  </a:lnTo>
                  <a:lnTo>
                    <a:pt x="2367" y="29"/>
                  </a:lnTo>
                  <a:lnTo>
                    <a:pt x="2431" y="51"/>
                  </a:lnTo>
                  <a:lnTo>
                    <a:pt x="2492" y="79"/>
                  </a:lnTo>
                  <a:lnTo>
                    <a:pt x="2551" y="110"/>
                  </a:lnTo>
                  <a:lnTo>
                    <a:pt x="2606" y="149"/>
                  </a:lnTo>
                  <a:lnTo>
                    <a:pt x="2657" y="191"/>
                  </a:lnTo>
                  <a:lnTo>
                    <a:pt x="2704" y="237"/>
                  </a:lnTo>
                  <a:lnTo>
                    <a:pt x="2746" y="288"/>
                  </a:lnTo>
                  <a:lnTo>
                    <a:pt x="2784" y="342"/>
                  </a:lnTo>
                  <a:lnTo>
                    <a:pt x="2817" y="400"/>
                  </a:lnTo>
                  <a:lnTo>
                    <a:pt x="2844" y="461"/>
                  </a:lnTo>
                  <a:lnTo>
                    <a:pt x="2867" y="524"/>
                  </a:lnTo>
                  <a:lnTo>
                    <a:pt x="2883" y="590"/>
                  </a:lnTo>
                  <a:lnTo>
                    <a:pt x="2892" y="659"/>
                  </a:lnTo>
                  <a:lnTo>
                    <a:pt x="2895" y="729"/>
                  </a:lnTo>
                  <a:lnTo>
                    <a:pt x="2892" y="799"/>
                  </a:lnTo>
                  <a:lnTo>
                    <a:pt x="2883" y="868"/>
                  </a:lnTo>
                  <a:lnTo>
                    <a:pt x="2867" y="934"/>
                  </a:lnTo>
                  <a:lnTo>
                    <a:pt x="2844" y="998"/>
                  </a:lnTo>
                  <a:lnTo>
                    <a:pt x="2817" y="1059"/>
                  </a:lnTo>
                  <a:lnTo>
                    <a:pt x="2784" y="1117"/>
                  </a:lnTo>
                  <a:lnTo>
                    <a:pt x="2746" y="1171"/>
                  </a:lnTo>
                  <a:lnTo>
                    <a:pt x="2704" y="1222"/>
                  </a:lnTo>
                  <a:lnTo>
                    <a:pt x="2657" y="1269"/>
                  </a:lnTo>
                  <a:lnTo>
                    <a:pt x="2606" y="1310"/>
                  </a:lnTo>
                  <a:lnTo>
                    <a:pt x="2551" y="1348"/>
                  </a:lnTo>
                  <a:lnTo>
                    <a:pt x="2492" y="1381"/>
                  </a:lnTo>
                  <a:lnTo>
                    <a:pt x="2431" y="1408"/>
                  </a:lnTo>
                  <a:lnTo>
                    <a:pt x="2367" y="1430"/>
                  </a:lnTo>
                  <a:lnTo>
                    <a:pt x="2301" y="1446"/>
                  </a:lnTo>
                  <a:lnTo>
                    <a:pt x="2232" y="1456"/>
                  </a:lnTo>
                  <a:lnTo>
                    <a:pt x="2161" y="1460"/>
                  </a:lnTo>
                  <a:lnTo>
                    <a:pt x="735" y="1460"/>
                  </a:lnTo>
                  <a:lnTo>
                    <a:pt x="664" y="1456"/>
                  </a:lnTo>
                  <a:lnTo>
                    <a:pt x="596" y="1446"/>
                  </a:lnTo>
                  <a:lnTo>
                    <a:pt x="529" y="1430"/>
                  </a:lnTo>
                  <a:lnTo>
                    <a:pt x="464" y="1408"/>
                  </a:lnTo>
                  <a:lnTo>
                    <a:pt x="403" y="1381"/>
                  </a:lnTo>
                  <a:lnTo>
                    <a:pt x="346" y="1348"/>
                  </a:lnTo>
                  <a:lnTo>
                    <a:pt x="290" y="1310"/>
                  </a:lnTo>
                  <a:lnTo>
                    <a:pt x="240" y="1269"/>
                  </a:lnTo>
                  <a:lnTo>
                    <a:pt x="193" y="1222"/>
                  </a:lnTo>
                  <a:lnTo>
                    <a:pt x="150" y="1171"/>
                  </a:lnTo>
                  <a:lnTo>
                    <a:pt x="113" y="1117"/>
                  </a:lnTo>
                  <a:lnTo>
                    <a:pt x="80" y="1059"/>
                  </a:lnTo>
                  <a:lnTo>
                    <a:pt x="52" y="998"/>
                  </a:lnTo>
                  <a:lnTo>
                    <a:pt x="29" y="934"/>
                  </a:lnTo>
                  <a:lnTo>
                    <a:pt x="13" y="868"/>
                  </a:lnTo>
                  <a:lnTo>
                    <a:pt x="4" y="799"/>
                  </a:lnTo>
                  <a:lnTo>
                    <a:pt x="0" y="729"/>
                  </a:lnTo>
                  <a:lnTo>
                    <a:pt x="4" y="659"/>
                  </a:lnTo>
                  <a:lnTo>
                    <a:pt x="13" y="590"/>
                  </a:lnTo>
                  <a:lnTo>
                    <a:pt x="29" y="524"/>
                  </a:lnTo>
                  <a:lnTo>
                    <a:pt x="52" y="461"/>
                  </a:lnTo>
                  <a:lnTo>
                    <a:pt x="80" y="400"/>
                  </a:lnTo>
                  <a:lnTo>
                    <a:pt x="113" y="342"/>
                  </a:lnTo>
                  <a:lnTo>
                    <a:pt x="150" y="288"/>
                  </a:lnTo>
                  <a:lnTo>
                    <a:pt x="193" y="237"/>
                  </a:lnTo>
                  <a:lnTo>
                    <a:pt x="240" y="191"/>
                  </a:lnTo>
                  <a:lnTo>
                    <a:pt x="290" y="149"/>
                  </a:lnTo>
                  <a:lnTo>
                    <a:pt x="346" y="110"/>
                  </a:lnTo>
                  <a:lnTo>
                    <a:pt x="403" y="79"/>
                  </a:lnTo>
                  <a:lnTo>
                    <a:pt x="464" y="51"/>
                  </a:lnTo>
                  <a:lnTo>
                    <a:pt x="529" y="29"/>
                  </a:lnTo>
                  <a:lnTo>
                    <a:pt x="596" y="13"/>
                  </a:lnTo>
                  <a:lnTo>
                    <a:pt x="664" y="3"/>
                  </a:lnTo>
                  <a:lnTo>
                    <a:pt x="73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22" name="Text Box 10">
            <a:extLst>
              <a:ext uri="{FF2B5EF4-FFF2-40B4-BE49-F238E27FC236}">
                <a16:creationId xmlns:a16="http://schemas.microsoft.com/office/drawing/2014/main" id="{70E8E93C-CC09-4D87-9A83-DC48117A92F6}"/>
              </a:ext>
            </a:extLst>
          </p:cNvPr>
          <p:cNvSpPr txBox="1">
            <a:spLocks noChangeArrowheads="1"/>
          </p:cNvSpPr>
          <p:nvPr/>
        </p:nvSpPr>
        <p:spPr bwMode="auto">
          <a:xfrm>
            <a:off x="6577445" y="3878509"/>
            <a:ext cx="4591626" cy="769441"/>
          </a:xfrm>
          <a:prstGeom prst="rect">
            <a:avLst/>
          </a:prstGeom>
          <a:noFill/>
          <a:ln w="9525">
            <a:noFill/>
            <a:miter lim="800000"/>
            <a:headEnd/>
            <a:tailEnd/>
          </a:ln>
        </p:spPr>
        <p:txBody>
          <a:bodyPr wrap="square" lIns="60960" tIns="30480" rIns="60960" bIns="30480">
            <a:spAutoFit/>
          </a:bodyPr>
          <a:lstStyle/>
          <a:p>
            <a:r>
              <a:rPr lang="en-US" sz="1600" b="1" dirty="0">
                <a:solidFill>
                  <a:schemeClr val="bg2">
                    <a:lumMod val="10000"/>
                  </a:schemeClr>
                </a:solidFill>
                <a:latin typeface="Lato"/>
              </a:rPr>
              <a:t>LOREM IPSUM DOLOR</a:t>
            </a:r>
          </a:p>
          <a:p>
            <a:endParaRPr lang="en-US" sz="600" b="1" dirty="0">
              <a:solidFill>
                <a:schemeClr val="bg2">
                  <a:lumMod val="10000"/>
                </a:schemeClr>
              </a:solidFill>
              <a:latin typeface="Candara" panose="020E0502030303020204" pitchFamily="34" charset="0"/>
            </a:endParaRPr>
          </a:p>
          <a:p>
            <a:r>
              <a:rPr lang="en-US" sz="1200" dirty="0">
                <a:solidFill>
                  <a:schemeClr val="bg2">
                    <a:lumMod val="10000"/>
                  </a:schemeClr>
                </a:solidFill>
                <a:latin typeface="Lato"/>
              </a:rPr>
              <a:t>Lorem ipsum dolor sit amet, consectetur adipiscing elit, sed do eiusmod tempor incididunt ut labore et dolore magna aliqua. </a:t>
            </a:r>
          </a:p>
        </p:txBody>
      </p:sp>
      <p:sp>
        <p:nvSpPr>
          <p:cNvPr id="23" name="TextBox 22">
            <a:extLst>
              <a:ext uri="{FF2B5EF4-FFF2-40B4-BE49-F238E27FC236}">
                <a16:creationId xmlns:a16="http://schemas.microsoft.com/office/drawing/2014/main" id="{AD6CEA4E-0302-4868-B95A-9B5408D9DF33}"/>
              </a:ext>
            </a:extLst>
          </p:cNvPr>
          <p:cNvSpPr txBox="1"/>
          <p:nvPr/>
        </p:nvSpPr>
        <p:spPr>
          <a:xfrm>
            <a:off x="6531263" y="4828440"/>
            <a:ext cx="5470237" cy="1292662"/>
          </a:xfrm>
          <a:prstGeom prst="rect">
            <a:avLst/>
          </a:prstGeom>
          <a:noFill/>
        </p:spPr>
        <p:txBody>
          <a:bodyPr wrap="square"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a:t>
            </a:r>
          </a:p>
        </p:txBody>
      </p:sp>
      <p:sp>
        <p:nvSpPr>
          <p:cNvPr id="24" name="TextBox 23">
            <a:extLst>
              <a:ext uri="{FF2B5EF4-FFF2-40B4-BE49-F238E27FC236}">
                <a16:creationId xmlns:a16="http://schemas.microsoft.com/office/drawing/2014/main" id="{877783A5-F144-40E5-B07B-E718CDDB3C9F}"/>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100038662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4"/>
                                        </p:tgtEl>
                                        <p:attrNameLst>
                                          <p:attrName>style.visibility</p:attrName>
                                        </p:attrNameLst>
                                      </p:cBhvr>
                                      <p:to>
                                        <p:strVal val="visible"/>
                                      </p:to>
                                    </p:set>
                                    <p:animEffect transition="in" filter="wipe(left)">
                                      <p:cBhvr>
                                        <p:cTn id="7" dur="500"/>
                                        <p:tgtEl>
                                          <p:spTgt spid="2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2" presetClass="entr" presetSubtype="2" fill="hold" grpId="0" nodeType="afterEffect">
                                  <p:stCondLst>
                                    <p:cond delay="0"/>
                                  </p:stCondLst>
                                  <p:childTnLst>
                                    <p:set>
                                      <p:cBhvr>
                                        <p:cTn id="16" dur="1" fill="hold">
                                          <p:stCondLst>
                                            <p:cond delay="0"/>
                                          </p:stCondLst>
                                        </p:cTn>
                                        <p:tgtEl>
                                          <p:spTgt spid="3"/>
                                        </p:tgtEl>
                                        <p:attrNameLst>
                                          <p:attrName>style.visibility</p:attrName>
                                        </p:attrNameLst>
                                      </p:cBhvr>
                                      <p:to>
                                        <p:strVal val="visible"/>
                                      </p:to>
                                    </p:set>
                                    <p:anim calcmode="lin" valueType="num">
                                      <p:cBhvr additive="base">
                                        <p:cTn id="17" dur="500" fill="hold"/>
                                        <p:tgtEl>
                                          <p:spTgt spid="3"/>
                                        </p:tgtEl>
                                        <p:attrNameLst>
                                          <p:attrName>ppt_x</p:attrName>
                                        </p:attrNameLst>
                                      </p:cBhvr>
                                      <p:tavLst>
                                        <p:tav tm="0">
                                          <p:val>
                                            <p:strVal val="1+#ppt_w/2"/>
                                          </p:val>
                                        </p:tav>
                                        <p:tav tm="100000">
                                          <p:val>
                                            <p:strVal val="#ppt_x"/>
                                          </p:val>
                                        </p:tav>
                                      </p:tavLst>
                                    </p:anim>
                                    <p:anim calcmode="lin" valueType="num">
                                      <p:cBhvr additive="base">
                                        <p:cTn id="18" dur="500" fill="hold"/>
                                        <p:tgtEl>
                                          <p:spTgt spid="3"/>
                                        </p:tgtEl>
                                        <p:attrNameLst>
                                          <p:attrName>ppt_y</p:attrName>
                                        </p:attrNameLst>
                                      </p:cBhvr>
                                      <p:tavLst>
                                        <p:tav tm="0">
                                          <p:val>
                                            <p:strVal val="#ppt_y"/>
                                          </p:val>
                                        </p:tav>
                                        <p:tav tm="100000">
                                          <p:val>
                                            <p:strVal val="#ppt_y"/>
                                          </p:val>
                                        </p:tav>
                                      </p:tavLst>
                                    </p:anim>
                                  </p:childTnLst>
                                </p:cTn>
                              </p:par>
                            </p:childTnLst>
                          </p:cTn>
                        </p:par>
                        <p:par>
                          <p:cTn id="19" fill="hold">
                            <p:stCondLst>
                              <p:cond delay="1500"/>
                            </p:stCondLst>
                            <p:childTnLst>
                              <p:par>
                                <p:cTn id="20" presetID="53" presetClass="entr" presetSubtype="16" fill="hold" grpId="0" nodeType="afterEffect">
                                  <p:stCondLst>
                                    <p:cond delay="0"/>
                                  </p:stCondLst>
                                  <p:childTnLst>
                                    <p:set>
                                      <p:cBhvr>
                                        <p:cTn id="21" dur="1" fill="hold">
                                          <p:stCondLst>
                                            <p:cond delay="0"/>
                                          </p:stCondLst>
                                        </p:cTn>
                                        <p:tgtEl>
                                          <p:spTgt spid="16"/>
                                        </p:tgtEl>
                                        <p:attrNameLst>
                                          <p:attrName>style.visibility</p:attrName>
                                        </p:attrNameLst>
                                      </p:cBhvr>
                                      <p:to>
                                        <p:strVal val="visible"/>
                                      </p:to>
                                    </p:set>
                                    <p:anim calcmode="lin" valueType="num">
                                      <p:cBhvr>
                                        <p:cTn id="22" dur="1000" fill="hold"/>
                                        <p:tgtEl>
                                          <p:spTgt spid="16"/>
                                        </p:tgtEl>
                                        <p:attrNameLst>
                                          <p:attrName>ppt_w</p:attrName>
                                        </p:attrNameLst>
                                      </p:cBhvr>
                                      <p:tavLst>
                                        <p:tav tm="0">
                                          <p:val>
                                            <p:fltVal val="0"/>
                                          </p:val>
                                        </p:tav>
                                        <p:tav tm="100000">
                                          <p:val>
                                            <p:strVal val="#ppt_w"/>
                                          </p:val>
                                        </p:tav>
                                      </p:tavLst>
                                    </p:anim>
                                    <p:anim calcmode="lin" valueType="num">
                                      <p:cBhvr>
                                        <p:cTn id="23" dur="1000" fill="hold"/>
                                        <p:tgtEl>
                                          <p:spTgt spid="16"/>
                                        </p:tgtEl>
                                        <p:attrNameLst>
                                          <p:attrName>ppt_h</p:attrName>
                                        </p:attrNameLst>
                                      </p:cBhvr>
                                      <p:tavLst>
                                        <p:tav tm="0">
                                          <p:val>
                                            <p:fltVal val="0"/>
                                          </p:val>
                                        </p:tav>
                                        <p:tav tm="100000">
                                          <p:val>
                                            <p:strVal val="#ppt_h"/>
                                          </p:val>
                                        </p:tav>
                                      </p:tavLst>
                                    </p:anim>
                                    <p:animEffect transition="in" filter="fade">
                                      <p:cBhvr>
                                        <p:cTn id="24" dur="1000"/>
                                        <p:tgtEl>
                                          <p:spTgt spid="16"/>
                                        </p:tgtEl>
                                      </p:cBhvr>
                                    </p:animEffect>
                                  </p:childTnLst>
                                </p:cTn>
                              </p:par>
                              <p:par>
                                <p:cTn id="25" presetID="42" presetClass="entr" presetSubtype="0" fill="hold" grpId="0" nodeType="withEffect">
                                  <p:stCondLst>
                                    <p:cond delay="0"/>
                                  </p:stCondLst>
                                  <p:childTnLst>
                                    <p:set>
                                      <p:cBhvr>
                                        <p:cTn id="26" dur="1" fill="hold">
                                          <p:stCondLst>
                                            <p:cond delay="0"/>
                                          </p:stCondLst>
                                        </p:cTn>
                                        <p:tgtEl>
                                          <p:spTgt spid="17"/>
                                        </p:tgtEl>
                                        <p:attrNameLst>
                                          <p:attrName>style.visibility</p:attrName>
                                        </p:attrNameLst>
                                      </p:cBhvr>
                                      <p:to>
                                        <p:strVal val="visible"/>
                                      </p:to>
                                    </p:set>
                                    <p:animEffect transition="in" filter="fade">
                                      <p:cBhvr>
                                        <p:cTn id="27" dur="1000"/>
                                        <p:tgtEl>
                                          <p:spTgt spid="17"/>
                                        </p:tgtEl>
                                      </p:cBhvr>
                                    </p:animEffect>
                                    <p:anim calcmode="lin" valueType="num">
                                      <p:cBhvr>
                                        <p:cTn id="28" dur="1000" fill="hold"/>
                                        <p:tgtEl>
                                          <p:spTgt spid="17"/>
                                        </p:tgtEl>
                                        <p:attrNameLst>
                                          <p:attrName>ppt_x</p:attrName>
                                        </p:attrNameLst>
                                      </p:cBhvr>
                                      <p:tavLst>
                                        <p:tav tm="0">
                                          <p:val>
                                            <p:strVal val="#ppt_x"/>
                                          </p:val>
                                        </p:tav>
                                        <p:tav tm="100000">
                                          <p:val>
                                            <p:strVal val="#ppt_x"/>
                                          </p:val>
                                        </p:tav>
                                      </p:tavLst>
                                    </p:anim>
                                    <p:anim calcmode="lin" valueType="num">
                                      <p:cBhvr>
                                        <p:cTn id="29" dur="1000" fill="hold"/>
                                        <p:tgtEl>
                                          <p:spTgt spid="17"/>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2" presetClass="entr" presetSubtype="2" fill="hold" grpId="0" nodeType="afterEffect">
                                  <p:stCondLst>
                                    <p:cond delay="0"/>
                                  </p:stCondLst>
                                  <p:childTnLst>
                                    <p:set>
                                      <p:cBhvr>
                                        <p:cTn id="32" dur="1" fill="hold">
                                          <p:stCondLst>
                                            <p:cond delay="0"/>
                                          </p:stCondLst>
                                        </p:cTn>
                                        <p:tgtEl>
                                          <p:spTgt spid="18"/>
                                        </p:tgtEl>
                                        <p:attrNameLst>
                                          <p:attrName>style.visibility</p:attrName>
                                        </p:attrNameLst>
                                      </p:cBhvr>
                                      <p:to>
                                        <p:strVal val="visible"/>
                                      </p:to>
                                    </p:set>
                                    <p:anim calcmode="lin" valueType="num">
                                      <p:cBhvr additive="base">
                                        <p:cTn id="33" dur="500" fill="hold"/>
                                        <p:tgtEl>
                                          <p:spTgt spid="18"/>
                                        </p:tgtEl>
                                        <p:attrNameLst>
                                          <p:attrName>ppt_x</p:attrName>
                                        </p:attrNameLst>
                                      </p:cBhvr>
                                      <p:tavLst>
                                        <p:tav tm="0">
                                          <p:val>
                                            <p:strVal val="1+#ppt_w/2"/>
                                          </p:val>
                                        </p:tav>
                                        <p:tav tm="100000">
                                          <p:val>
                                            <p:strVal val="#ppt_x"/>
                                          </p:val>
                                        </p:tav>
                                      </p:tavLst>
                                    </p:anim>
                                    <p:anim calcmode="lin" valueType="num">
                                      <p:cBhvr additive="base">
                                        <p:cTn id="34" dur="500" fill="hold"/>
                                        <p:tgtEl>
                                          <p:spTgt spid="18"/>
                                        </p:tgtEl>
                                        <p:attrNameLst>
                                          <p:attrName>ppt_y</p:attrName>
                                        </p:attrNameLst>
                                      </p:cBhvr>
                                      <p:tavLst>
                                        <p:tav tm="0">
                                          <p:val>
                                            <p:strVal val="#ppt_y"/>
                                          </p:val>
                                        </p:tav>
                                        <p:tav tm="100000">
                                          <p:val>
                                            <p:strVal val="#ppt_y"/>
                                          </p:val>
                                        </p:tav>
                                      </p:tavLst>
                                    </p:anim>
                                  </p:childTnLst>
                                </p:cTn>
                              </p:par>
                            </p:childTnLst>
                          </p:cTn>
                        </p:par>
                        <p:par>
                          <p:cTn id="35" fill="hold">
                            <p:stCondLst>
                              <p:cond delay="3000"/>
                            </p:stCondLst>
                            <p:childTnLst>
                              <p:par>
                                <p:cTn id="36" presetID="53" presetClass="entr" presetSubtype="16" fill="hold" nodeType="afterEffect">
                                  <p:stCondLst>
                                    <p:cond delay="0"/>
                                  </p:stCondLst>
                                  <p:childTnLst>
                                    <p:set>
                                      <p:cBhvr>
                                        <p:cTn id="37" dur="1" fill="hold">
                                          <p:stCondLst>
                                            <p:cond delay="0"/>
                                          </p:stCondLst>
                                        </p:cTn>
                                        <p:tgtEl>
                                          <p:spTgt spid="7"/>
                                        </p:tgtEl>
                                        <p:attrNameLst>
                                          <p:attrName>style.visibility</p:attrName>
                                        </p:attrNameLst>
                                      </p:cBhvr>
                                      <p:to>
                                        <p:strVal val="visible"/>
                                      </p:to>
                                    </p:set>
                                    <p:anim calcmode="lin" valueType="num">
                                      <p:cBhvr>
                                        <p:cTn id="38" dur="1000" fill="hold"/>
                                        <p:tgtEl>
                                          <p:spTgt spid="7"/>
                                        </p:tgtEl>
                                        <p:attrNameLst>
                                          <p:attrName>ppt_w</p:attrName>
                                        </p:attrNameLst>
                                      </p:cBhvr>
                                      <p:tavLst>
                                        <p:tav tm="0">
                                          <p:val>
                                            <p:fltVal val="0"/>
                                          </p:val>
                                        </p:tav>
                                        <p:tav tm="100000">
                                          <p:val>
                                            <p:strVal val="#ppt_w"/>
                                          </p:val>
                                        </p:tav>
                                      </p:tavLst>
                                    </p:anim>
                                    <p:anim calcmode="lin" valueType="num">
                                      <p:cBhvr>
                                        <p:cTn id="39" dur="1000" fill="hold"/>
                                        <p:tgtEl>
                                          <p:spTgt spid="7"/>
                                        </p:tgtEl>
                                        <p:attrNameLst>
                                          <p:attrName>ppt_h</p:attrName>
                                        </p:attrNameLst>
                                      </p:cBhvr>
                                      <p:tavLst>
                                        <p:tav tm="0">
                                          <p:val>
                                            <p:fltVal val="0"/>
                                          </p:val>
                                        </p:tav>
                                        <p:tav tm="100000">
                                          <p:val>
                                            <p:strVal val="#ppt_h"/>
                                          </p:val>
                                        </p:tav>
                                      </p:tavLst>
                                    </p:anim>
                                    <p:animEffect transition="in" filter="fade">
                                      <p:cBhvr>
                                        <p:cTn id="40" dur="1000"/>
                                        <p:tgtEl>
                                          <p:spTgt spid="7"/>
                                        </p:tgtEl>
                                      </p:cBhvr>
                                    </p:animEffect>
                                  </p:childTnLst>
                                </p:cTn>
                              </p:par>
                              <p:par>
                                <p:cTn id="41" presetID="42" presetClass="entr" presetSubtype="0" fill="hold" grpId="0" nodeType="withEffect">
                                  <p:stCondLst>
                                    <p:cond delay="0"/>
                                  </p:stCondLst>
                                  <p:childTnLst>
                                    <p:set>
                                      <p:cBhvr>
                                        <p:cTn id="42" dur="1" fill="hold">
                                          <p:stCondLst>
                                            <p:cond delay="0"/>
                                          </p:stCondLst>
                                        </p:cTn>
                                        <p:tgtEl>
                                          <p:spTgt spid="19"/>
                                        </p:tgtEl>
                                        <p:attrNameLst>
                                          <p:attrName>style.visibility</p:attrName>
                                        </p:attrNameLst>
                                      </p:cBhvr>
                                      <p:to>
                                        <p:strVal val="visible"/>
                                      </p:to>
                                    </p:set>
                                    <p:animEffect transition="in" filter="fade">
                                      <p:cBhvr>
                                        <p:cTn id="43" dur="1000"/>
                                        <p:tgtEl>
                                          <p:spTgt spid="19"/>
                                        </p:tgtEl>
                                      </p:cBhvr>
                                    </p:animEffect>
                                    <p:anim calcmode="lin" valueType="num">
                                      <p:cBhvr>
                                        <p:cTn id="44" dur="1000" fill="hold"/>
                                        <p:tgtEl>
                                          <p:spTgt spid="19"/>
                                        </p:tgtEl>
                                        <p:attrNameLst>
                                          <p:attrName>ppt_x</p:attrName>
                                        </p:attrNameLst>
                                      </p:cBhvr>
                                      <p:tavLst>
                                        <p:tav tm="0">
                                          <p:val>
                                            <p:strVal val="#ppt_x"/>
                                          </p:val>
                                        </p:tav>
                                        <p:tav tm="100000">
                                          <p:val>
                                            <p:strVal val="#ppt_x"/>
                                          </p:val>
                                        </p:tav>
                                      </p:tavLst>
                                    </p:anim>
                                    <p:anim calcmode="lin" valueType="num">
                                      <p:cBhvr>
                                        <p:cTn id="45" dur="1000" fill="hold"/>
                                        <p:tgtEl>
                                          <p:spTgt spid="19"/>
                                        </p:tgtEl>
                                        <p:attrNameLst>
                                          <p:attrName>ppt_y</p:attrName>
                                        </p:attrNameLst>
                                      </p:cBhvr>
                                      <p:tavLst>
                                        <p:tav tm="0">
                                          <p:val>
                                            <p:strVal val="#ppt_y+.1"/>
                                          </p:val>
                                        </p:tav>
                                        <p:tav tm="100000">
                                          <p:val>
                                            <p:strVal val="#ppt_y"/>
                                          </p:val>
                                        </p:tav>
                                      </p:tavLst>
                                    </p:anim>
                                  </p:childTnLst>
                                </p:cTn>
                              </p:par>
                            </p:childTnLst>
                          </p:cTn>
                        </p:par>
                        <p:par>
                          <p:cTn id="46" fill="hold">
                            <p:stCondLst>
                              <p:cond delay="4000"/>
                            </p:stCondLst>
                            <p:childTnLst>
                              <p:par>
                                <p:cTn id="47" presetID="2" presetClass="entr" presetSubtype="2" fill="hold" grpId="0" nodeType="afterEffect">
                                  <p:stCondLst>
                                    <p:cond delay="0"/>
                                  </p:stCondLst>
                                  <p:childTnLst>
                                    <p:set>
                                      <p:cBhvr>
                                        <p:cTn id="48" dur="1" fill="hold">
                                          <p:stCondLst>
                                            <p:cond delay="0"/>
                                          </p:stCondLst>
                                        </p:cTn>
                                        <p:tgtEl>
                                          <p:spTgt spid="20"/>
                                        </p:tgtEl>
                                        <p:attrNameLst>
                                          <p:attrName>style.visibility</p:attrName>
                                        </p:attrNameLst>
                                      </p:cBhvr>
                                      <p:to>
                                        <p:strVal val="visible"/>
                                      </p:to>
                                    </p:set>
                                    <p:anim calcmode="lin" valueType="num">
                                      <p:cBhvr additive="base">
                                        <p:cTn id="49" dur="500" fill="hold"/>
                                        <p:tgtEl>
                                          <p:spTgt spid="20"/>
                                        </p:tgtEl>
                                        <p:attrNameLst>
                                          <p:attrName>ppt_x</p:attrName>
                                        </p:attrNameLst>
                                      </p:cBhvr>
                                      <p:tavLst>
                                        <p:tav tm="0">
                                          <p:val>
                                            <p:strVal val="1+#ppt_w/2"/>
                                          </p:val>
                                        </p:tav>
                                        <p:tav tm="100000">
                                          <p:val>
                                            <p:strVal val="#ppt_x"/>
                                          </p:val>
                                        </p:tav>
                                      </p:tavLst>
                                    </p:anim>
                                    <p:anim calcmode="lin" valueType="num">
                                      <p:cBhvr additive="base">
                                        <p:cTn id="50" dur="500" fill="hold"/>
                                        <p:tgtEl>
                                          <p:spTgt spid="20"/>
                                        </p:tgtEl>
                                        <p:attrNameLst>
                                          <p:attrName>ppt_y</p:attrName>
                                        </p:attrNameLst>
                                      </p:cBhvr>
                                      <p:tavLst>
                                        <p:tav tm="0">
                                          <p:val>
                                            <p:strVal val="#ppt_y"/>
                                          </p:val>
                                        </p:tav>
                                        <p:tav tm="100000">
                                          <p:val>
                                            <p:strVal val="#ppt_y"/>
                                          </p:val>
                                        </p:tav>
                                      </p:tavLst>
                                    </p:anim>
                                  </p:childTnLst>
                                </p:cTn>
                              </p:par>
                            </p:childTnLst>
                          </p:cTn>
                        </p:par>
                        <p:par>
                          <p:cTn id="51" fill="hold">
                            <p:stCondLst>
                              <p:cond delay="4500"/>
                            </p:stCondLst>
                            <p:childTnLst>
                              <p:par>
                                <p:cTn id="52" presetID="53" presetClass="entr" presetSubtype="16" fill="hold" nodeType="afterEffect">
                                  <p:stCondLst>
                                    <p:cond delay="0"/>
                                  </p:stCondLst>
                                  <p:childTnLst>
                                    <p:set>
                                      <p:cBhvr>
                                        <p:cTn id="53" dur="1" fill="hold">
                                          <p:stCondLst>
                                            <p:cond delay="0"/>
                                          </p:stCondLst>
                                        </p:cTn>
                                        <p:tgtEl>
                                          <p:spTgt spid="13"/>
                                        </p:tgtEl>
                                        <p:attrNameLst>
                                          <p:attrName>style.visibility</p:attrName>
                                        </p:attrNameLst>
                                      </p:cBhvr>
                                      <p:to>
                                        <p:strVal val="visible"/>
                                      </p:to>
                                    </p:set>
                                    <p:anim calcmode="lin" valueType="num">
                                      <p:cBhvr>
                                        <p:cTn id="54" dur="1000" fill="hold"/>
                                        <p:tgtEl>
                                          <p:spTgt spid="13"/>
                                        </p:tgtEl>
                                        <p:attrNameLst>
                                          <p:attrName>ppt_w</p:attrName>
                                        </p:attrNameLst>
                                      </p:cBhvr>
                                      <p:tavLst>
                                        <p:tav tm="0">
                                          <p:val>
                                            <p:fltVal val="0"/>
                                          </p:val>
                                        </p:tav>
                                        <p:tav tm="100000">
                                          <p:val>
                                            <p:strVal val="#ppt_w"/>
                                          </p:val>
                                        </p:tav>
                                      </p:tavLst>
                                    </p:anim>
                                    <p:anim calcmode="lin" valueType="num">
                                      <p:cBhvr>
                                        <p:cTn id="55" dur="1000" fill="hold"/>
                                        <p:tgtEl>
                                          <p:spTgt spid="13"/>
                                        </p:tgtEl>
                                        <p:attrNameLst>
                                          <p:attrName>ppt_h</p:attrName>
                                        </p:attrNameLst>
                                      </p:cBhvr>
                                      <p:tavLst>
                                        <p:tav tm="0">
                                          <p:val>
                                            <p:fltVal val="0"/>
                                          </p:val>
                                        </p:tav>
                                        <p:tav tm="100000">
                                          <p:val>
                                            <p:strVal val="#ppt_h"/>
                                          </p:val>
                                        </p:tav>
                                      </p:tavLst>
                                    </p:anim>
                                    <p:animEffect transition="in" filter="fade">
                                      <p:cBhvr>
                                        <p:cTn id="56" dur="1000"/>
                                        <p:tgtEl>
                                          <p:spTgt spid="13"/>
                                        </p:tgtEl>
                                      </p:cBhvr>
                                    </p:animEffect>
                                  </p:childTnLst>
                                </p:cTn>
                              </p:par>
                              <p:par>
                                <p:cTn id="57" presetID="42" presetClass="entr" presetSubtype="0" fill="hold" grpId="0" nodeType="withEffect">
                                  <p:stCondLst>
                                    <p:cond delay="0"/>
                                  </p:stCondLst>
                                  <p:childTnLst>
                                    <p:set>
                                      <p:cBhvr>
                                        <p:cTn id="58" dur="1" fill="hold">
                                          <p:stCondLst>
                                            <p:cond delay="0"/>
                                          </p:stCondLst>
                                        </p:cTn>
                                        <p:tgtEl>
                                          <p:spTgt spid="21"/>
                                        </p:tgtEl>
                                        <p:attrNameLst>
                                          <p:attrName>style.visibility</p:attrName>
                                        </p:attrNameLst>
                                      </p:cBhvr>
                                      <p:to>
                                        <p:strVal val="visible"/>
                                      </p:to>
                                    </p:set>
                                    <p:animEffect transition="in" filter="fade">
                                      <p:cBhvr>
                                        <p:cTn id="59" dur="1000"/>
                                        <p:tgtEl>
                                          <p:spTgt spid="21"/>
                                        </p:tgtEl>
                                      </p:cBhvr>
                                    </p:animEffect>
                                    <p:anim calcmode="lin" valueType="num">
                                      <p:cBhvr>
                                        <p:cTn id="60" dur="1000" fill="hold"/>
                                        <p:tgtEl>
                                          <p:spTgt spid="21"/>
                                        </p:tgtEl>
                                        <p:attrNameLst>
                                          <p:attrName>ppt_x</p:attrName>
                                        </p:attrNameLst>
                                      </p:cBhvr>
                                      <p:tavLst>
                                        <p:tav tm="0">
                                          <p:val>
                                            <p:strVal val="#ppt_x"/>
                                          </p:val>
                                        </p:tav>
                                        <p:tav tm="100000">
                                          <p:val>
                                            <p:strVal val="#ppt_x"/>
                                          </p:val>
                                        </p:tav>
                                      </p:tavLst>
                                    </p:anim>
                                    <p:anim calcmode="lin" valueType="num">
                                      <p:cBhvr>
                                        <p:cTn id="61" dur="1000" fill="hold"/>
                                        <p:tgtEl>
                                          <p:spTgt spid="21"/>
                                        </p:tgtEl>
                                        <p:attrNameLst>
                                          <p:attrName>ppt_y</p:attrName>
                                        </p:attrNameLst>
                                      </p:cBhvr>
                                      <p:tavLst>
                                        <p:tav tm="0">
                                          <p:val>
                                            <p:strVal val="#ppt_y+.1"/>
                                          </p:val>
                                        </p:tav>
                                        <p:tav tm="100000">
                                          <p:val>
                                            <p:strVal val="#ppt_y"/>
                                          </p:val>
                                        </p:tav>
                                      </p:tavLst>
                                    </p:anim>
                                  </p:childTnLst>
                                </p:cTn>
                              </p:par>
                            </p:childTnLst>
                          </p:cTn>
                        </p:par>
                        <p:par>
                          <p:cTn id="62" fill="hold">
                            <p:stCondLst>
                              <p:cond delay="5500"/>
                            </p:stCondLst>
                            <p:childTnLst>
                              <p:par>
                                <p:cTn id="63" presetID="22" presetClass="entr" presetSubtype="1" fill="hold" grpId="0" nodeType="afterEffect">
                                  <p:stCondLst>
                                    <p:cond delay="0"/>
                                  </p:stCondLst>
                                  <p:childTnLst>
                                    <p:set>
                                      <p:cBhvr>
                                        <p:cTn id="64" dur="1" fill="hold">
                                          <p:stCondLst>
                                            <p:cond delay="0"/>
                                          </p:stCondLst>
                                        </p:cTn>
                                        <p:tgtEl>
                                          <p:spTgt spid="22"/>
                                        </p:tgtEl>
                                        <p:attrNameLst>
                                          <p:attrName>style.visibility</p:attrName>
                                        </p:attrNameLst>
                                      </p:cBhvr>
                                      <p:to>
                                        <p:strVal val="visible"/>
                                      </p:to>
                                    </p:set>
                                    <p:animEffect transition="in" filter="wipe(up)">
                                      <p:cBhvr>
                                        <p:cTn id="65" dur="500"/>
                                        <p:tgtEl>
                                          <p:spTgt spid="22"/>
                                        </p:tgtEl>
                                      </p:cBhvr>
                                    </p:animEffect>
                                  </p:childTnLst>
                                </p:cTn>
                              </p:par>
                            </p:childTnLst>
                          </p:cTn>
                        </p:par>
                        <p:par>
                          <p:cTn id="66" fill="hold">
                            <p:stCondLst>
                              <p:cond delay="6000"/>
                            </p:stCondLst>
                            <p:childTnLst>
                              <p:par>
                                <p:cTn id="67" presetID="22" presetClass="entr" presetSubtype="1" fill="hold" grpId="0" nodeType="afterEffect">
                                  <p:stCondLst>
                                    <p:cond delay="0"/>
                                  </p:stCondLst>
                                  <p:childTnLst>
                                    <p:set>
                                      <p:cBhvr>
                                        <p:cTn id="68" dur="1" fill="hold">
                                          <p:stCondLst>
                                            <p:cond delay="0"/>
                                          </p:stCondLst>
                                        </p:cTn>
                                        <p:tgtEl>
                                          <p:spTgt spid="23"/>
                                        </p:tgtEl>
                                        <p:attrNameLst>
                                          <p:attrName>style.visibility</p:attrName>
                                        </p:attrNameLst>
                                      </p:cBhvr>
                                      <p:to>
                                        <p:strVal val="visible"/>
                                      </p:to>
                                    </p:set>
                                    <p:animEffect transition="in" filter="wipe(up)">
                                      <p:cBhvr>
                                        <p:cTn id="69" dur="500"/>
                                        <p:tgtEl>
                                          <p:spTgt spid="2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16" grpId="0" animBg="1"/>
      <p:bldP spid="17" grpId="0"/>
      <p:bldP spid="18" grpId="0" animBg="1"/>
      <p:bldP spid="19" grpId="0"/>
      <p:bldP spid="20" grpId="0" animBg="1"/>
      <p:bldP spid="21" grpId="0"/>
      <p:bldP spid="22" grpId="0"/>
      <p:bldP spid="23" grpId="0"/>
      <p:bldP spid="24" grpId="0"/>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AE0EC0A8-F26F-4655-8C7D-5AD66083FE1F}"/>
              </a:ext>
            </a:extLst>
          </p:cNvPr>
          <p:cNvSpPr/>
          <p:nvPr/>
        </p:nvSpPr>
        <p:spPr>
          <a:xfrm>
            <a:off x="726098" y="685800"/>
            <a:ext cx="4572000" cy="183264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Freeform: Shape 11">
            <a:extLst>
              <a:ext uri="{FF2B5EF4-FFF2-40B4-BE49-F238E27FC236}">
                <a16:creationId xmlns:a16="http://schemas.microsoft.com/office/drawing/2014/main" id="{6D2F1F74-0B42-4F12-B284-9856FDD1FA9D}"/>
              </a:ext>
            </a:extLst>
          </p:cNvPr>
          <p:cNvSpPr/>
          <p:nvPr/>
        </p:nvSpPr>
        <p:spPr>
          <a:xfrm rot="16200000">
            <a:off x="7572334" y="-1303324"/>
            <a:ext cx="1213772" cy="6429756"/>
          </a:xfrm>
          <a:custGeom>
            <a:avLst/>
            <a:gdLst>
              <a:gd name="connsiteX0" fmla="*/ 1295400 w 1295400"/>
              <a:gd name="connsiteY0" fmla="*/ 333756 h 6429756"/>
              <a:gd name="connsiteX1" fmla="*/ 1295400 w 1295400"/>
              <a:gd name="connsiteY1" fmla="*/ 6429756 h 6429756"/>
              <a:gd name="connsiteX2" fmla="*/ 0 w 1295400"/>
              <a:gd name="connsiteY2" fmla="*/ 6429756 h 6429756"/>
              <a:gd name="connsiteX3" fmla="*/ 0 w 1295400"/>
              <a:gd name="connsiteY3" fmla="*/ 333756 h 6429756"/>
              <a:gd name="connsiteX4" fmla="*/ 447446 w 1295400"/>
              <a:gd name="connsiteY4" fmla="*/ 333756 h 6429756"/>
              <a:gd name="connsiteX5" fmla="*/ 647700 w 1295400"/>
              <a:gd name="connsiteY5" fmla="*/ 0 h 6429756"/>
              <a:gd name="connsiteX6" fmla="*/ 847954 w 1295400"/>
              <a:gd name="connsiteY6" fmla="*/ 333756 h 642975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295400" h="6429756">
                <a:moveTo>
                  <a:pt x="1295400" y="333756"/>
                </a:moveTo>
                <a:lnTo>
                  <a:pt x="1295400" y="6429756"/>
                </a:lnTo>
                <a:lnTo>
                  <a:pt x="0" y="6429756"/>
                </a:lnTo>
                <a:lnTo>
                  <a:pt x="0" y="333756"/>
                </a:lnTo>
                <a:lnTo>
                  <a:pt x="447446" y="333756"/>
                </a:lnTo>
                <a:lnTo>
                  <a:pt x="647700" y="0"/>
                </a:lnTo>
                <a:lnTo>
                  <a:pt x="847954" y="333756"/>
                </a:lnTo>
                <a:close/>
              </a:path>
            </a:pathLst>
          </a:custGeom>
          <a:solidFill>
            <a:srgbClr val="EF9D27"/>
          </a:solidFill>
          <a:ln>
            <a:noFill/>
          </a:ln>
          <a:effectLst>
            <a:outerShdw blurRad="50800" dist="38100" dir="10800000" algn="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a:extLst>
              <a:ext uri="{FF2B5EF4-FFF2-40B4-BE49-F238E27FC236}">
                <a16:creationId xmlns:a16="http://schemas.microsoft.com/office/drawing/2014/main" id="{BA831313-D5C4-4A28-B0D1-136232CC212A}"/>
              </a:ext>
            </a:extLst>
          </p:cNvPr>
          <p:cNvSpPr/>
          <p:nvPr/>
        </p:nvSpPr>
        <p:spPr>
          <a:xfrm>
            <a:off x="5298098" y="2518436"/>
            <a:ext cx="6096000" cy="3998311"/>
          </a:xfrm>
          <a:prstGeom prst="rect">
            <a:avLst/>
          </a:prstGeom>
          <a:blipFill>
            <a:blip r:embed="rId3"/>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Freeform: Shape 12">
            <a:extLst>
              <a:ext uri="{FF2B5EF4-FFF2-40B4-BE49-F238E27FC236}">
                <a16:creationId xmlns:a16="http://schemas.microsoft.com/office/drawing/2014/main" id="{BD7C066F-BF9E-46C0-80E9-6EC4E902F879}"/>
              </a:ext>
            </a:extLst>
          </p:cNvPr>
          <p:cNvSpPr/>
          <p:nvPr/>
        </p:nvSpPr>
        <p:spPr>
          <a:xfrm>
            <a:off x="726098" y="2518438"/>
            <a:ext cx="4884420" cy="3998310"/>
          </a:xfrm>
          <a:custGeom>
            <a:avLst/>
            <a:gdLst>
              <a:gd name="connsiteX0" fmla="*/ 0 w 4884420"/>
              <a:gd name="connsiteY0" fmla="*/ 0 h 4267201"/>
              <a:gd name="connsiteX1" fmla="*/ 4572000 w 4884420"/>
              <a:gd name="connsiteY1" fmla="*/ 0 h 4267201"/>
              <a:gd name="connsiteX2" fmla="*/ 4572000 w 4884420"/>
              <a:gd name="connsiteY2" fmla="*/ 1946148 h 4267201"/>
              <a:gd name="connsiteX3" fmla="*/ 4884420 w 4884420"/>
              <a:gd name="connsiteY3" fmla="*/ 2133600 h 4267201"/>
              <a:gd name="connsiteX4" fmla="*/ 4572000 w 4884420"/>
              <a:gd name="connsiteY4" fmla="*/ 2321052 h 4267201"/>
              <a:gd name="connsiteX5" fmla="*/ 4572000 w 4884420"/>
              <a:gd name="connsiteY5" fmla="*/ 4267201 h 4267201"/>
              <a:gd name="connsiteX6" fmla="*/ 0 w 4884420"/>
              <a:gd name="connsiteY6" fmla="*/ 4267201 h 426720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884420" h="4267201">
                <a:moveTo>
                  <a:pt x="0" y="0"/>
                </a:moveTo>
                <a:lnTo>
                  <a:pt x="4572000" y="0"/>
                </a:lnTo>
                <a:lnTo>
                  <a:pt x="4572000" y="1946148"/>
                </a:lnTo>
                <a:lnTo>
                  <a:pt x="4884420" y="2133600"/>
                </a:lnTo>
                <a:lnTo>
                  <a:pt x="4572000" y="2321052"/>
                </a:lnTo>
                <a:lnTo>
                  <a:pt x="4572000" y="4267201"/>
                </a:lnTo>
                <a:lnTo>
                  <a:pt x="0" y="4267201"/>
                </a:lnTo>
                <a:close/>
              </a:path>
            </a:pathLst>
          </a:custGeom>
          <a:solidFill>
            <a:srgbClr val="34738D"/>
          </a:solidFill>
          <a:ln>
            <a:noFill/>
          </a:ln>
          <a:effectLst>
            <a:outerShdw blurRad="50800" dist="38100" algn="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TextBox 13">
            <a:extLst>
              <a:ext uri="{FF2B5EF4-FFF2-40B4-BE49-F238E27FC236}">
                <a16:creationId xmlns:a16="http://schemas.microsoft.com/office/drawing/2014/main" id="{A093A00D-AA2E-4794-B6A5-7C4DED40CF2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16" name="TextBox 15">
            <a:extLst>
              <a:ext uri="{FF2B5EF4-FFF2-40B4-BE49-F238E27FC236}">
                <a16:creationId xmlns:a16="http://schemas.microsoft.com/office/drawing/2014/main" id="{B6BB06C2-619F-4703-AB1F-E437D562DCE7}"/>
              </a:ext>
            </a:extLst>
          </p:cNvPr>
          <p:cNvSpPr txBox="1"/>
          <p:nvPr/>
        </p:nvSpPr>
        <p:spPr>
          <a:xfrm>
            <a:off x="990600" y="2852408"/>
            <a:ext cx="3374858" cy="3308598"/>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 DOLOR</a:t>
            </a:r>
          </a:p>
          <a:p>
            <a:endParaRPr lang="en-US" sz="1000" dirty="0">
              <a:solidFill>
                <a:schemeClr val="bg1"/>
              </a:solidFill>
              <a:latin typeface="Candara" panose="020E0502030303020204" pitchFamily="34" charset="0"/>
            </a:endParaRPr>
          </a:p>
          <a:p>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endParaRPr lang="en-US" sz="600" b="1" dirty="0">
              <a:solidFill>
                <a:schemeClr val="bg1"/>
              </a:solidFill>
              <a:latin typeface="Candara" panose="020E0502030303020204" pitchFamily="34" charset="0"/>
            </a:endParaRPr>
          </a:p>
          <a:p>
            <a:endParaRPr lang="en-US" sz="14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endParaRPr lang="en-US" sz="1000"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17" name="TextBox 16">
            <a:extLst>
              <a:ext uri="{FF2B5EF4-FFF2-40B4-BE49-F238E27FC236}">
                <a16:creationId xmlns:a16="http://schemas.microsoft.com/office/drawing/2014/main" id="{93F8E175-4CCD-4748-AF93-F485001FA5EC}"/>
              </a:ext>
            </a:extLst>
          </p:cNvPr>
          <p:cNvSpPr txBox="1"/>
          <p:nvPr/>
        </p:nvSpPr>
        <p:spPr>
          <a:xfrm>
            <a:off x="6019800" y="1410439"/>
            <a:ext cx="5173980" cy="1107996"/>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5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rgbClr val="767171"/>
              </a:solidFill>
              <a:latin typeface="Candara" panose="020E0502030303020204" pitchFamily="34" charset="0"/>
            </a:endParaRPr>
          </a:p>
        </p:txBody>
      </p:sp>
    </p:spTree>
    <p:extLst>
      <p:ext uri="{BB962C8B-B14F-4D97-AF65-F5344CB8AC3E}">
        <p14:creationId xmlns:p14="http://schemas.microsoft.com/office/powerpoint/2010/main" val="23356452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
                                        </p:tgtEl>
                                        <p:attrNameLst>
                                          <p:attrName>style.visibility</p:attrName>
                                        </p:attrNameLst>
                                      </p:cBhvr>
                                      <p:to>
                                        <p:strVal val="visible"/>
                                      </p:to>
                                    </p:set>
                                    <p:animEffect transition="in" filter="wipe(left)">
                                      <p:cBhvr>
                                        <p:cTn id="7" dur="500"/>
                                        <p:tgtEl>
                                          <p:spTgt spid="14"/>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750" fill="hold"/>
                                        <p:tgtEl>
                                          <p:spTgt spid="7"/>
                                        </p:tgtEl>
                                        <p:attrNameLst>
                                          <p:attrName>ppt_w</p:attrName>
                                        </p:attrNameLst>
                                      </p:cBhvr>
                                      <p:tavLst>
                                        <p:tav tm="0">
                                          <p:val>
                                            <p:fltVal val="0"/>
                                          </p:val>
                                        </p:tav>
                                        <p:tav tm="100000">
                                          <p:val>
                                            <p:strVal val="#ppt_w"/>
                                          </p:val>
                                        </p:tav>
                                      </p:tavLst>
                                    </p:anim>
                                    <p:anim calcmode="lin" valueType="num">
                                      <p:cBhvr>
                                        <p:cTn id="12" dur="750" fill="hold"/>
                                        <p:tgtEl>
                                          <p:spTgt spid="7"/>
                                        </p:tgtEl>
                                        <p:attrNameLst>
                                          <p:attrName>ppt_h</p:attrName>
                                        </p:attrNameLst>
                                      </p:cBhvr>
                                      <p:tavLst>
                                        <p:tav tm="0">
                                          <p:val>
                                            <p:fltVal val="0"/>
                                          </p:val>
                                        </p:tav>
                                        <p:tav tm="100000">
                                          <p:val>
                                            <p:strVal val="#ppt_h"/>
                                          </p:val>
                                        </p:tav>
                                      </p:tavLst>
                                    </p:anim>
                                    <p:animEffect transition="in" filter="fade">
                                      <p:cBhvr>
                                        <p:cTn id="13" dur="750"/>
                                        <p:tgtEl>
                                          <p:spTgt spid="7"/>
                                        </p:tgtEl>
                                      </p:cBhvr>
                                    </p:animEffect>
                                  </p:childTnLst>
                                </p:cTn>
                              </p:par>
                            </p:childTnLst>
                          </p:cTn>
                        </p:par>
                        <p:par>
                          <p:cTn id="14" fill="hold">
                            <p:stCondLst>
                              <p:cond delay="1250"/>
                            </p:stCondLst>
                            <p:childTnLst>
                              <p:par>
                                <p:cTn id="15" presetID="2" presetClass="entr" presetSubtype="2" fill="hold" grpId="0" nodeType="afterEffect">
                                  <p:stCondLst>
                                    <p:cond delay="0"/>
                                  </p:stCondLst>
                                  <p:childTnLst>
                                    <p:set>
                                      <p:cBhvr>
                                        <p:cTn id="16" dur="1" fill="hold">
                                          <p:stCondLst>
                                            <p:cond delay="0"/>
                                          </p:stCondLst>
                                        </p:cTn>
                                        <p:tgtEl>
                                          <p:spTgt spid="12"/>
                                        </p:tgtEl>
                                        <p:attrNameLst>
                                          <p:attrName>style.visibility</p:attrName>
                                        </p:attrNameLst>
                                      </p:cBhvr>
                                      <p:to>
                                        <p:strVal val="visible"/>
                                      </p:to>
                                    </p:set>
                                    <p:anim calcmode="lin" valueType="num">
                                      <p:cBhvr additive="base">
                                        <p:cTn id="17" dur="750" fill="hold"/>
                                        <p:tgtEl>
                                          <p:spTgt spid="12"/>
                                        </p:tgtEl>
                                        <p:attrNameLst>
                                          <p:attrName>ppt_x</p:attrName>
                                        </p:attrNameLst>
                                      </p:cBhvr>
                                      <p:tavLst>
                                        <p:tav tm="0">
                                          <p:val>
                                            <p:strVal val="1+#ppt_w/2"/>
                                          </p:val>
                                        </p:tav>
                                        <p:tav tm="100000">
                                          <p:val>
                                            <p:strVal val="#ppt_x"/>
                                          </p:val>
                                        </p:tav>
                                      </p:tavLst>
                                    </p:anim>
                                    <p:anim calcmode="lin" valueType="num">
                                      <p:cBhvr additive="base">
                                        <p:cTn id="18" dur="750" fill="hold"/>
                                        <p:tgtEl>
                                          <p:spTgt spid="12"/>
                                        </p:tgtEl>
                                        <p:attrNameLst>
                                          <p:attrName>ppt_y</p:attrName>
                                        </p:attrNameLst>
                                      </p:cBhvr>
                                      <p:tavLst>
                                        <p:tav tm="0">
                                          <p:val>
                                            <p:strVal val="#ppt_y"/>
                                          </p:val>
                                        </p:tav>
                                        <p:tav tm="100000">
                                          <p:val>
                                            <p:strVal val="#ppt_y"/>
                                          </p:val>
                                        </p:tav>
                                      </p:tavLst>
                                    </p:anim>
                                  </p:childTnLst>
                                </p:cTn>
                              </p:par>
                              <p:par>
                                <p:cTn id="19" presetID="2" presetClass="entr" presetSubtype="2" fill="hold" grpId="0" nodeType="withEffect">
                                  <p:stCondLst>
                                    <p:cond delay="0"/>
                                  </p:stCondLst>
                                  <p:childTnLst>
                                    <p:set>
                                      <p:cBhvr>
                                        <p:cTn id="20" dur="1" fill="hold">
                                          <p:stCondLst>
                                            <p:cond delay="0"/>
                                          </p:stCondLst>
                                        </p:cTn>
                                        <p:tgtEl>
                                          <p:spTgt spid="17"/>
                                        </p:tgtEl>
                                        <p:attrNameLst>
                                          <p:attrName>style.visibility</p:attrName>
                                        </p:attrNameLst>
                                      </p:cBhvr>
                                      <p:to>
                                        <p:strVal val="visible"/>
                                      </p:to>
                                    </p:set>
                                    <p:anim calcmode="lin" valueType="num">
                                      <p:cBhvr additive="base">
                                        <p:cTn id="21" dur="750" fill="hold"/>
                                        <p:tgtEl>
                                          <p:spTgt spid="17"/>
                                        </p:tgtEl>
                                        <p:attrNameLst>
                                          <p:attrName>ppt_x</p:attrName>
                                        </p:attrNameLst>
                                      </p:cBhvr>
                                      <p:tavLst>
                                        <p:tav tm="0">
                                          <p:val>
                                            <p:strVal val="1+#ppt_w/2"/>
                                          </p:val>
                                        </p:tav>
                                        <p:tav tm="100000">
                                          <p:val>
                                            <p:strVal val="#ppt_x"/>
                                          </p:val>
                                        </p:tav>
                                      </p:tavLst>
                                    </p:anim>
                                    <p:anim calcmode="lin" valueType="num">
                                      <p:cBhvr additive="base">
                                        <p:cTn id="22" dur="750" fill="hold"/>
                                        <p:tgtEl>
                                          <p:spTgt spid="17"/>
                                        </p:tgtEl>
                                        <p:attrNameLst>
                                          <p:attrName>ppt_y</p:attrName>
                                        </p:attrNameLst>
                                      </p:cBhvr>
                                      <p:tavLst>
                                        <p:tav tm="0">
                                          <p:val>
                                            <p:strVal val="#ppt_y"/>
                                          </p:val>
                                        </p:tav>
                                        <p:tav tm="100000">
                                          <p:val>
                                            <p:strVal val="#ppt_y"/>
                                          </p:val>
                                        </p:tav>
                                      </p:tavLst>
                                    </p:anim>
                                  </p:childTnLst>
                                </p:cTn>
                              </p:par>
                            </p:childTnLst>
                          </p:cTn>
                        </p:par>
                        <p:par>
                          <p:cTn id="23" fill="hold">
                            <p:stCondLst>
                              <p:cond delay="2000"/>
                            </p:stCondLst>
                            <p:childTnLst>
                              <p:par>
                                <p:cTn id="24" presetID="53" presetClass="entr" presetSubtype="16" fill="hold" grpId="0" nodeType="afterEffect">
                                  <p:stCondLst>
                                    <p:cond delay="0"/>
                                  </p:stCondLst>
                                  <p:childTnLst>
                                    <p:set>
                                      <p:cBhvr>
                                        <p:cTn id="25" dur="1" fill="hold">
                                          <p:stCondLst>
                                            <p:cond delay="0"/>
                                          </p:stCondLst>
                                        </p:cTn>
                                        <p:tgtEl>
                                          <p:spTgt spid="11"/>
                                        </p:tgtEl>
                                        <p:attrNameLst>
                                          <p:attrName>style.visibility</p:attrName>
                                        </p:attrNameLst>
                                      </p:cBhvr>
                                      <p:to>
                                        <p:strVal val="visible"/>
                                      </p:to>
                                    </p:set>
                                    <p:anim calcmode="lin" valueType="num">
                                      <p:cBhvr>
                                        <p:cTn id="26" dur="750" fill="hold"/>
                                        <p:tgtEl>
                                          <p:spTgt spid="11"/>
                                        </p:tgtEl>
                                        <p:attrNameLst>
                                          <p:attrName>ppt_w</p:attrName>
                                        </p:attrNameLst>
                                      </p:cBhvr>
                                      <p:tavLst>
                                        <p:tav tm="0">
                                          <p:val>
                                            <p:fltVal val="0"/>
                                          </p:val>
                                        </p:tav>
                                        <p:tav tm="100000">
                                          <p:val>
                                            <p:strVal val="#ppt_w"/>
                                          </p:val>
                                        </p:tav>
                                      </p:tavLst>
                                    </p:anim>
                                    <p:anim calcmode="lin" valueType="num">
                                      <p:cBhvr>
                                        <p:cTn id="27" dur="750" fill="hold"/>
                                        <p:tgtEl>
                                          <p:spTgt spid="11"/>
                                        </p:tgtEl>
                                        <p:attrNameLst>
                                          <p:attrName>ppt_h</p:attrName>
                                        </p:attrNameLst>
                                      </p:cBhvr>
                                      <p:tavLst>
                                        <p:tav tm="0">
                                          <p:val>
                                            <p:fltVal val="0"/>
                                          </p:val>
                                        </p:tav>
                                        <p:tav tm="100000">
                                          <p:val>
                                            <p:strVal val="#ppt_h"/>
                                          </p:val>
                                        </p:tav>
                                      </p:tavLst>
                                    </p:anim>
                                    <p:animEffect transition="in" filter="fade">
                                      <p:cBhvr>
                                        <p:cTn id="28" dur="750"/>
                                        <p:tgtEl>
                                          <p:spTgt spid="11"/>
                                        </p:tgtEl>
                                      </p:cBhvr>
                                    </p:animEffect>
                                  </p:childTnLst>
                                </p:cTn>
                              </p:par>
                            </p:childTnLst>
                          </p:cTn>
                        </p:par>
                        <p:par>
                          <p:cTn id="29" fill="hold">
                            <p:stCondLst>
                              <p:cond delay="2750"/>
                            </p:stCondLst>
                            <p:childTnLst>
                              <p:par>
                                <p:cTn id="30" presetID="2" presetClass="entr" presetSubtype="8" fill="hold" grpId="0" nodeType="afterEffect">
                                  <p:stCondLst>
                                    <p:cond delay="0"/>
                                  </p:stCondLst>
                                  <p:childTnLst>
                                    <p:set>
                                      <p:cBhvr>
                                        <p:cTn id="31" dur="1" fill="hold">
                                          <p:stCondLst>
                                            <p:cond delay="0"/>
                                          </p:stCondLst>
                                        </p:cTn>
                                        <p:tgtEl>
                                          <p:spTgt spid="13"/>
                                        </p:tgtEl>
                                        <p:attrNameLst>
                                          <p:attrName>style.visibility</p:attrName>
                                        </p:attrNameLst>
                                      </p:cBhvr>
                                      <p:to>
                                        <p:strVal val="visible"/>
                                      </p:to>
                                    </p:set>
                                    <p:anim calcmode="lin" valueType="num">
                                      <p:cBhvr additive="base">
                                        <p:cTn id="32" dur="750" fill="hold"/>
                                        <p:tgtEl>
                                          <p:spTgt spid="13"/>
                                        </p:tgtEl>
                                        <p:attrNameLst>
                                          <p:attrName>ppt_x</p:attrName>
                                        </p:attrNameLst>
                                      </p:cBhvr>
                                      <p:tavLst>
                                        <p:tav tm="0">
                                          <p:val>
                                            <p:strVal val="0-#ppt_w/2"/>
                                          </p:val>
                                        </p:tav>
                                        <p:tav tm="100000">
                                          <p:val>
                                            <p:strVal val="#ppt_x"/>
                                          </p:val>
                                        </p:tav>
                                      </p:tavLst>
                                    </p:anim>
                                    <p:anim calcmode="lin" valueType="num">
                                      <p:cBhvr additive="base">
                                        <p:cTn id="33" dur="750" fill="hold"/>
                                        <p:tgtEl>
                                          <p:spTgt spid="13"/>
                                        </p:tgtEl>
                                        <p:attrNameLst>
                                          <p:attrName>ppt_y</p:attrName>
                                        </p:attrNameLst>
                                      </p:cBhvr>
                                      <p:tavLst>
                                        <p:tav tm="0">
                                          <p:val>
                                            <p:strVal val="#ppt_y"/>
                                          </p:val>
                                        </p:tav>
                                        <p:tav tm="100000">
                                          <p:val>
                                            <p:strVal val="#ppt_y"/>
                                          </p:val>
                                        </p:tav>
                                      </p:tavLst>
                                    </p:anim>
                                  </p:childTnLst>
                                </p:cTn>
                              </p:par>
                              <p:par>
                                <p:cTn id="34" presetID="2" presetClass="entr" presetSubtype="8" fill="hold" grpId="0" nodeType="withEffect">
                                  <p:stCondLst>
                                    <p:cond delay="0"/>
                                  </p:stCondLst>
                                  <p:childTnLst>
                                    <p:set>
                                      <p:cBhvr>
                                        <p:cTn id="35" dur="1" fill="hold">
                                          <p:stCondLst>
                                            <p:cond delay="0"/>
                                          </p:stCondLst>
                                        </p:cTn>
                                        <p:tgtEl>
                                          <p:spTgt spid="16"/>
                                        </p:tgtEl>
                                        <p:attrNameLst>
                                          <p:attrName>style.visibility</p:attrName>
                                        </p:attrNameLst>
                                      </p:cBhvr>
                                      <p:to>
                                        <p:strVal val="visible"/>
                                      </p:to>
                                    </p:set>
                                    <p:anim calcmode="lin" valueType="num">
                                      <p:cBhvr additive="base">
                                        <p:cTn id="36" dur="750" fill="hold"/>
                                        <p:tgtEl>
                                          <p:spTgt spid="16"/>
                                        </p:tgtEl>
                                        <p:attrNameLst>
                                          <p:attrName>ppt_x</p:attrName>
                                        </p:attrNameLst>
                                      </p:cBhvr>
                                      <p:tavLst>
                                        <p:tav tm="0">
                                          <p:val>
                                            <p:strVal val="0-#ppt_w/2"/>
                                          </p:val>
                                        </p:tav>
                                        <p:tav tm="100000">
                                          <p:val>
                                            <p:strVal val="#ppt_x"/>
                                          </p:val>
                                        </p:tav>
                                      </p:tavLst>
                                    </p:anim>
                                    <p:anim calcmode="lin" valueType="num">
                                      <p:cBhvr additive="base">
                                        <p:cTn id="37" dur="750" fill="hold"/>
                                        <p:tgtEl>
                                          <p:spTgt spid="16"/>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12" grpId="0" animBg="1"/>
      <p:bldP spid="11" grpId="0" animBg="1"/>
      <p:bldP spid="13" grpId="0" animBg="1"/>
      <p:bldP spid="14" grpId="0"/>
      <p:bldP spid="16" grpId="0"/>
      <p:bldP spid="17" grpId="0"/>
    </p:bld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
        <p:nvSpPr>
          <p:cNvPr id="2" name="Rectangle: Rounded Corners 1">
            <a:extLst>
              <a:ext uri="{FF2B5EF4-FFF2-40B4-BE49-F238E27FC236}">
                <a16:creationId xmlns:a16="http://schemas.microsoft.com/office/drawing/2014/main" id="{61DE80EE-DEF0-452F-AEB8-77F7A9E87DD9}"/>
              </a:ext>
            </a:extLst>
          </p:cNvPr>
          <p:cNvSpPr>
            <a:spLocks noChangeAspect="1"/>
          </p:cNvSpPr>
          <p:nvPr/>
        </p:nvSpPr>
        <p:spPr>
          <a:xfrm rot="2695926">
            <a:off x="4449429" y="4092915"/>
            <a:ext cx="2106832" cy="2103120"/>
          </a:xfrm>
          <a:prstGeom prst="roundRect">
            <a:avLst/>
          </a:prstGeom>
          <a:blipFill dpi="0" rotWithShape="0">
            <a:blip r:embed="rId2"/>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4" name="Freeform: Shape 23">
            <a:extLst>
              <a:ext uri="{FF2B5EF4-FFF2-40B4-BE49-F238E27FC236}">
                <a16:creationId xmlns:a16="http://schemas.microsoft.com/office/drawing/2014/main" id="{DC7CCF28-55AB-4A33-B806-A656DFEB3602}"/>
              </a:ext>
            </a:extLst>
          </p:cNvPr>
          <p:cNvSpPr>
            <a:spLocks noChangeAspect="1"/>
          </p:cNvSpPr>
          <p:nvPr/>
        </p:nvSpPr>
        <p:spPr>
          <a:xfrm rot="2695926">
            <a:off x="6610760" y="5340468"/>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2 h 2103120"/>
              <a:gd name="connsiteX5" fmla="*/ 659127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2"/>
                </a:lnTo>
                <a:lnTo>
                  <a:pt x="659127"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3"/>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Freeform: Shape 21">
            <a:extLst>
              <a:ext uri="{FF2B5EF4-FFF2-40B4-BE49-F238E27FC236}">
                <a16:creationId xmlns:a16="http://schemas.microsoft.com/office/drawing/2014/main" id="{BAD6AFE2-9C85-4CC6-947C-37193DCB0378}"/>
              </a:ext>
            </a:extLst>
          </p:cNvPr>
          <p:cNvSpPr>
            <a:spLocks noChangeAspect="1"/>
          </p:cNvSpPr>
          <p:nvPr/>
        </p:nvSpPr>
        <p:spPr>
          <a:xfrm rot="2695926">
            <a:off x="2288095" y="5340469"/>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658841 h 2103120"/>
              <a:gd name="connsiteX5" fmla="*/ 659126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658841"/>
                </a:lnTo>
                <a:lnTo>
                  <a:pt x="659126" y="2103120"/>
                </a:lnTo>
                <a:lnTo>
                  <a:pt x="350527" y="2103120"/>
                </a:lnTo>
                <a:cubicBezTo>
                  <a:pt x="156936" y="2103120"/>
                  <a:pt x="0" y="1946184"/>
                  <a:pt x="0" y="1752593"/>
                </a:cubicBezTo>
                <a:lnTo>
                  <a:pt x="0" y="350527"/>
                </a:lnTo>
                <a:cubicBezTo>
                  <a:pt x="0" y="253731"/>
                  <a:pt x="39234" y="166100"/>
                  <a:pt x="102667" y="102667"/>
                </a:cubicBezTo>
                <a:close/>
              </a:path>
            </a:pathLst>
          </a:custGeom>
          <a:blipFill dpi="0" rotWithShape="0">
            <a:blip r:embed="rId4"/>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34DA780E-ECC2-4584-AC2F-7C019838E8D6}"/>
              </a:ext>
            </a:extLst>
          </p:cNvPr>
          <p:cNvSpPr>
            <a:spLocks noChangeAspect="1"/>
          </p:cNvSpPr>
          <p:nvPr/>
        </p:nvSpPr>
        <p:spPr>
          <a:xfrm rot="2695926">
            <a:off x="9444981" y="4829234"/>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80981 h 2103120"/>
              <a:gd name="connsiteX5" fmla="*/ 1382979 w 2106832"/>
              <a:gd name="connsiteY5" fmla="*/ 2103120 h 2103120"/>
              <a:gd name="connsiteX6" fmla="*/ 350527 w 2106832"/>
              <a:gd name="connsiteY6" fmla="*/ 2103120 h 2103120"/>
              <a:gd name="connsiteX7" fmla="*/ 0 w 2106832"/>
              <a:gd name="connsiteY7" fmla="*/ 1752593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099" y="39234"/>
                  <a:pt x="253731" y="0"/>
                  <a:pt x="350527" y="0"/>
                </a:cubicBezTo>
                <a:lnTo>
                  <a:pt x="1756305" y="0"/>
                </a:lnTo>
                <a:cubicBezTo>
                  <a:pt x="1949896" y="0"/>
                  <a:pt x="2106832" y="156936"/>
                  <a:pt x="2106832" y="350527"/>
                </a:cubicBezTo>
                <a:lnTo>
                  <a:pt x="2106832" y="1380981"/>
                </a:lnTo>
                <a:lnTo>
                  <a:pt x="1382979" y="2103120"/>
                </a:lnTo>
                <a:lnTo>
                  <a:pt x="350527" y="2103120"/>
                </a:lnTo>
                <a:cubicBezTo>
                  <a:pt x="156936" y="2103120"/>
                  <a:pt x="0" y="1946184"/>
                  <a:pt x="0" y="1752593"/>
                </a:cubicBezTo>
                <a:lnTo>
                  <a:pt x="0" y="350527"/>
                </a:lnTo>
                <a:cubicBezTo>
                  <a:pt x="0" y="253732"/>
                  <a:pt x="39234" y="166100"/>
                  <a:pt x="102667" y="102667"/>
                </a:cubicBezTo>
                <a:close/>
              </a:path>
            </a:pathLst>
          </a:custGeom>
          <a:blipFill dpi="0" rotWithShape="0">
            <a:blip r:embed="rId5"/>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FBEAB3FD-38F5-48CB-B68B-DFA01EF9EF76}"/>
              </a:ext>
            </a:extLst>
          </p:cNvPr>
          <p:cNvSpPr>
            <a:spLocks noChangeAspect="1"/>
          </p:cNvSpPr>
          <p:nvPr/>
        </p:nvSpPr>
        <p:spPr>
          <a:xfrm rot="2695926">
            <a:off x="-534658" y="4838112"/>
            <a:ext cx="2106832" cy="2103120"/>
          </a:xfrm>
          <a:custGeom>
            <a:avLst/>
            <a:gdLst>
              <a:gd name="connsiteX0" fmla="*/ 102667 w 2106832"/>
              <a:gd name="connsiteY0" fmla="*/ 102667 h 2103120"/>
              <a:gd name="connsiteX1" fmla="*/ 350527 w 2106832"/>
              <a:gd name="connsiteY1" fmla="*/ 0 h 2103120"/>
              <a:gd name="connsiteX2" fmla="*/ 1756305 w 2106832"/>
              <a:gd name="connsiteY2" fmla="*/ 0 h 2103120"/>
              <a:gd name="connsiteX3" fmla="*/ 2106832 w 2106832"/>
              <a:gd name="connsiteY3" fmla="*/ 350527 h 2103120"/>
              <a:gd name="connsiteX4" fmla="*/ 2106832 w 2106832"/>
              <a:gd name="connsiteY4" fmla="*/ 1375089 h 2103120"/>
              <a:gd name="connsiteX5" fmla="*/ 1377074 w 2106832"/>
              <a:gd name="connsiteY5" fmla="*/ 2103120 h 2103120"/>
              <a:gd name="connsiteX6" fmla="*/ 1369720 w 2106832"/>
              <a:gd name="connsiteY6" fmla="*/ 2103120 h 2103120"/>
              <a:gd name="connsiteX7" fmla="*/ 0 w 2106832"/>
              <a:gd name="connsiteY7" fmla="*/ 730150 h 2103120"/>
              <a:gd name="connsiteX8" fmla="*/ 0 w 2106832"/>
              <a:gd name="connsiteY8" fmla="*/ 350527 h 2103120"/>
              <a:gd name="connsiteX9" fmla="*/ 102667 w 2106832"/>
              <a:gd name="connsiteY9" fmla="*/ 102667 h 21031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2106832" h="2103120">
                <a:moveTo>
                  <a:pt x="102667" y="102667"/>
                </a:moveTo>
                <a:cubicBezTo>
                  <a:pt x="166100" y="39234"/>
                  <a:pt x="253732" y="0"/>
                  <a:pt x="350527" y="0"/>
                </a:cubicBezTo>
                <a:lnTo>
                  <a:pt x="1756305" y="0"/>
                </a:lnTo>
                <a:cubicBezTo>
                  <a:pt x="1949896" y="0"/>
                  <a:pt x="2106832" y="156936"/>
                  <a:pt x="2106832" y="350527"/>
                </a:cubicBezTo>
                <a:lnTo>
                  <a:pt x="2106832" y="1375089"/>
                </a:lnTo>
                <a:lnTo>
                  <a:pt x="1377074" y="2103120"/>
                </a:lnTo>
                <a:lnTo>
                  <a:pt x="1369720" y="2103120"/>
                </a:lnTo>
                <a:lnTo>
                  <a:pt x="0" y="730150"/>
                </a:lnTo>
                <a:lnTo>
                  <a:pt x="0" y="350527"/>
                </a:lnTo>
                <a:cubicBezTo>
                  <a:pt x="0" y="253731"/>
                  <a:pt x="39234" y="166100"/>
                  <a:pt x="102667" y="102667"/>
                </a:cubicBezTo>
                <a:close/>
              </a:path>
            </a:pathLst>
          </a:custGeom>
          <a:blipFill dpi="0" rotWithShape="0">
            <a:blip r:embed="rId6"/>
            <a:srcRect/>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Rounded Corners 11">
            <a:extLst>
              <a:ext uri="{FF2B5EF4-FFF2-40B4-BE49-F238E27FC236}">
                <a16:creationId xmlns:a16="http://schemas.microsoft.com/office/drawing/2014/main" id="{EB291C01-A9B7-4D6E-B6A7-1E2AED995472}"/>
              </a:ext>
            </a:extLst>
          </p:cNvPr>
          <p:cNvSpPr>
            <a:spLocks noChangeAspect="1"/>
          </p:cNvSpPr>
          <p:nvPr/>
        </p:nvSpPr>
        <p:spPr>
          <a:xfrm rot="2695926">
            <a:off x="1458562" y="3732138"/>
            <a:ext cx="1097280" cy="1095346"/>
          </a:xfrm>
          <a:prstGeom prst="roundRect">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Rectangle: Rounded Corners 12">
            <a:extLst>
              <a:ext uri="{FF2B5EF4-FFF2-40B4-BE49-F238E27FC236}">
                <a16:creationId xmlns:a16="http://schemas.microsoft.com/office/drawing/2014/main" id="{C1095DC5-2937-4EFE-ACAF-4C9A62BF0345}"/>
              </a:ext>
            </a:extLst>
          </p:cNvPr>
          <p:cNvSpPr>
            <a:spLocks noChangeAspect="1"/>
          </p:cNvSpPr>
          <p:nvPr/>
        </p:nvSpPr>
        <p:spPr>
          <a:xfrm rot="2695926">
            <a:off x="9031364" y="3629194"/>
            <a:ext cx="1097280" cy="1095346"/>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Rectangle: Rounded Corners 13">
            <a:extLst>
              <a:ext uri="{FF2B5EF4-FFF2-40B4-BE49-F238E27FC236}">
                <a16:creationId xmlns:a16="http://schemas.microsoft.com/office/drawing/2014/main" id="{CB033B79-A0D5-49B4-9129-B203FB648199}"/>
              </a:ext>
            </a:extLst>
          </p:cNvPr>
          <p:cNvSpPr>
            <a:spLocks noChangeAspect="1"/>
          </p:cNvSpPr>
          <p:nvPr/>
        </p:nvSpPr>
        <p:spPr>
          <a:xfrm rot="2695926">
            <a:off x="8262312" y="456300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Freeform: Shape 27">
            <a:extLst>
              <a:ext uri="{FF2B5EF4-FFF2-40B4-BE49-F238E27FC236}">
                <a16:creationId xmlns:a16="http://schemas.microsoft.com/office/drawing/2014/main" id="{94EE4964-91F2-45C6-B4A2-52750090B89B}"/>
              </a:ext>
            </a:extLst>
          </p:cNvPr>
          <p:cNvSpPr>
            <a:spLocks noChangeAspect="1"/>
          </p:cNvSpPr>
          <p:nvPr/>
        </p:nvSpPr>
        <p:spPr>
          <a:xfrm rot="2695926">
            <a:off x="11624661" y="4367102"/>
            <a:ext cx="822960" cy="821509"/>
          </a:xfrm>
          <a:custGeom>
            <a:avLst/>
            <a:gdLst>
              <a:gd name="connsiteX0" fmla="*/ 40103 w 822960"/>
              <a:gd name="connsiteY0" fmla="*/ 40103 h 821509"/>
              <a:gd name="connsiteX1" fmla="*/ 136921 w 822960"/>
              <a:gd name="connsiteY1" fmla="*/ 0 h 821509"/>
              <a:gd name="connsiteX2" fmla="*/ 233313 w 822960"/>
              <a:gd name="connsiteY2" fmla="*/ 0 h 821509"/>
              <a:gd name="connsiteX3" fmla="*/ 822960 w 822960"/>
              <a:gd name="connsiteY3" fmla="*/ 591047 h 821509"/>
              <a:gd name="connsiteX4" fmla="*/ 822960 w 822960"/>
              <a:gd name="connsiteY4" fmla="*/ 684588 h 821509"/>
              <a:gd name="connsiteX5" fmla="*/ 686039 w 822960"/>
              <a:gd name="connsiteY5" fmla="*/ 821509 h 821509"/>
              <a:gd name="connsiteX6" fmla="*/ 136921 w 822960"/>
              <a:gd name="connsiteY6" fmla="*/ 821509 h 821509"/>
              <a:gd name="connsiteX7" fmla="*/ 0 w 822960"/>
              <a:gd name="connsiteY7" fmla="*/ 684588 h 821509"/>
              <a:gd name="connsiteX8" fmla="*/ 0 w 822960"/>
              <a:gd name="connsiteY8" fmla="*/ 136921 h 821509"/>
              <a:gd name="connsiteX9" fmla="*/ 40103 w 822960"/>
              <a:gd name="connsiteY9" fmla="*/ 40103 h 82150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822960" h="821509">
                <a:moveTo>
                  <a:pt x="40103" y="40103"/>
                </a:moveTo>
                <a:cubicBezTo>
                  <a:pt x="64881" y="15326"/>
                  <a:pt x="99111" y="0"/>
                  <a:pt x="136921" y="0"/>
                </a:cubicBezTo>
                <a:lnTo>
                  <a:pt x="233313" y="0"/>
                </a:lnTo>
                <a:lnTo>
                  <a:pt x="822960" y="591047"/>
                </a:lnTo>
                <a:lnTo>
                  <a:pt x="822960" y="684588"/>
                </a:lnTo>
                <a:cubicBezTo>
                  <a:pt x="822960" y="760207"/>
                  <a:pt x="761658" y="821509"/>
                  <a:pt x="686039" y="821509"/>
                </a:cubicBezTo>
                <a:lnTo>
                  <a:pt x="136921" y="821509"/>
                </a:lnTo>
                <a:cubicBezTo>
                  <a:pt x="61302" y="821509"/>
                  <a:pt x="0" y="760207"/>
                  <a:pt x="0" y="684588"/>
                </a:cubicBezTo>
                <a:lnTo>
                  <a:pt x="0" y="136921"/>
                </a:lnTo>
                <a:cubicBezTo>
                  <a:pt x="0" y="99111"/>
                  <a:pt x="15326" y="64882"/>
                  <a:pt x="40103" y="40103"/>
                </a:cubicBez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Rectangle: Rounded Corners 15">
            <a:extLst>
              <a:ext uri="{FF2B5EF4-FFF2-40B4-BE49-F238E27FC236}">
                <a16:creationId xmlns:a16="http://schemas.microsoft.com/office/drawing/2014/main" id="{21A7456A-81FA-4CC6-95D0-41D69E8C939E}"/>
              </a:ext>
            </a:extLst>
          </p:cNvPr>
          <p:cNvSpPr>
            <a:spLocks noChangeAspect="1"/>
          </p:cNvSpPr>
          <p:nvPr/>
        </p:nvSpPr>
        <p:spPr>
          <a:xfrm rot="2695926">
            <a:off x="3664749" y="3835474"/>
            <a:ext cx="822960" cy="821509"/>
          </a:xfrm>
          <a:prstGeom prst="roundRect">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Rectangle: Rounded Corners 16">
            <a:extLst>
              <a:ext uri="{FF2B5EF4-FFF2-40B4-BE49-F238E27FC236}">
                <a16:creationId xmlns:a16="http://schemas.microsoft.com/office/drawing/2014/main" id="{B5C318BB-EA81-4BDB-8F0B-C549DC18F8C0}"/>
              </a:ext>
            </a:extLst>
          </p:cNvPr>
          <p:cNvSpPr>
            <a:spLocks noChangeAspect="1"/>
          </p:cNvSpPr>
          <p:nvPr/>
        </p:nvSpPr>
        <p:spPr>
          <a:xfrm rot="2695926">
            <a:off x="6808468" y="4131906"/>
            <a:ext cx="640080" cy="638951"/>
          </a:xfrm>
          <a:prstGeom prst="roundRect">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Rounded Corners 17">
            <a:extLst>
              <a:ext uri="{FF2B5EF4-FFF2-40B4-BE49-F238E27FC236}">
                <a16:creationId xmlns:a16="http://schemas.microsoft.com/office/drawing/2014/main" id="{E10E9767-A1F4-4B56-A48B-F5FE10D6A191}"/>
              </a:ext>
            </a:extLst>
          </p:cNvPr>
          <p:cNvSpPr>
            <a:spLocks noChangeAspect="1"/>
          </p:cNvSpPr>
          <p:nvPr/>
        </p:nvSpPr>
        <p:spPr>
          <a:xfrm rot="2695926">
            <a:off x="2039347" y="5225780"/>
            <a:ext cx="457200" cy="456393"/>
          </a:xfrm>
          <a:prstGeom prst="roundRect">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a:extLst>
              <a:ext uri="{FF2B5EF4-FFF2-40B4-BE49-F238E27FC236}">
                <a16:creationId xmlns:a16="http://schemas.microsoft.com/office/drawing/2014/main" id="{BDE87520-72CE-4B11-8DA2-1C5243383641}"/>
              </a:ext>
            </a:extLst>
          </p:cNvPr>
          <p:cNvSpPr txBox="1"/>
          <p:nvPr/>
        </p:nvSpPr>
        <p:spPr>
          <a:xfrm>
            <a:off x="448209" y="1558659"/>
            <a:ext cx="11057861" cy="2092881"/>
          </a:xfrm>
          <a:prstGeom prst="rect">
            <a:avLst/>
          </a:prstGeom>
          <a:noFill/>
        </p:spPr>
        <p:txBody>
          <a:bodyPr wrap="square" numCol="2" spcCol="914400" rtlCol="0">
            <a:spAutoFit/>
          </a:bodyPr>
          <a:lstStyle/>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r>
              <a:rPr lang="en-US" sz="13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a:t>
            </a:r>
          </a:p>
          <a:p>
            <a:endParaRPr lang="en-US" sz="1300"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154187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wipe(left)">
                                      <p:cBhvr>
                                        <p:cTn id="7" dur="500"/>
                                        <p:tgtEl>
                                          <p:spTgt spid="7"/>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19"/>
                                        </p:tgtEl>
                                        <p:attrNameLst>
                                          <p:attrName>style.visibility</p:attrName>
                                        </p:attrNameLst>
                                      </p:cBhvr>
                                      <p:to>
                                        <p:strVal val="visible"/>
                                      </p:to>
                                    </p:set>
                                    <p:animEffect transition="in" filter="wipe(up)">
                                      <p:cBhvr>
                                        <p:cTn id="11" dur="500"/>
                                        <p:tgtEl>
                                          <p:spTgt spid="19"/>
                                        </p:tgtEl>
                                      </p:cBhvr>
                                    </p:animEffect>
                                  </p:childTnLst>
                                </p:cTn>
                              </p:par>
                            </p:childTnLst>
                          </p:cTn>
                        </p:par>
                        <p:par>
                          <p:cTn id="12" fill="hold">
                            <p:stCondLst>
                              <p:cond delay="1000"/>
                            </p:stCondLst>
                            <p:childTnLst>
                              <p:par>
                                <p:cTn id="13" presetID="9" presetClass="entr" presetSubtype="0" fill="hold" grpId="0" nodeType="afterEffect">
                                  <p:stCondLst>
                                    <p:cond delay="0"/>
                                  </p:stCondLst>
                                  <p:childTnLst>
                                    <p:set>
                                      <p:cBhvr>
                                        <p:cTn id="14" dur="1" fill="hold">
                                          <p:stCondLst>
                                            <p:cond delay="0"/>
                                          </p:stCondLst>
                                        </p:cTn>
                                        <p:tgtEl>
                                          <p:spTgt spid="12"/>
                                        </p:tgtEl>
                                        <p:attrNameLst>
                                          <p:attrName>style.visibility</p:attrName>
                                        </p:attrNameLst>
                                      </p:cBhvr>
                                      <p:to>
                                        <p:strVal val="visible"/>
                                      </p:to>
                                    </p:set>
                                    <p:animEffect transition="in" filter="dissolve">
                                      <p:cBhvr>
                                        <p:cTn id="15" dur="1500"/>
                                        <p:tgtEl>
                                          <p:spTgt spid="12"/>
                                        </p:tgtEl>
                                      </p:cBhvr>
                                    </p:animEffect>
                                  </p:childTnLst>
                                </p:cTn>
                              </p:par>
                              <p:par>
                                <p:cTn id="16" presetID="9" presetClass="entr" presetSubtype="0" fill="hold" grpId="0" nodeType="withEffect">
                                  <p:stCondLst>
                                    <p:cond delay="0"/>
                                  </p:stCondLst>
                                  <p:childTnLst>
                                    <p:set>
                                      <p:cBhvr>
                                        <p:cTn id="17" dur="1" fill="hold">
                                          <p:stCondLst>
                                            <p:cond delay="0"/>
                                          </p:stCondLst>
                                        </p:cTn>
                                        <p:tgtEl>
                                          <p:spTgt spid="18"/>
                                        </p:tgtEl>
                                        <p:attrNameLst>
                                          <p:attrName>style.visibility</p:attrName>
                                        </p:attrNameLst>
                                      </p:cBhvr>
                                      <p:to>
                                        <p:strVal val="visible"/>
                                      </p:to>
                                    </p:set>
                                    <p:animEffect transition="in" filter="dissolve">
                                      <p:cBhvr>
                                        <p:cTn id="18" dur="1500"/>
                                        <p:tgtEl>
                                          <p:spTgt spid="18"/>
                                        </p:tgtEl>
                                      </p:cBhvr>
                                    </p:animEffect>
                                  </p:childTnLst>
                                </p:cTn>
                              </p:par>
                              <p:par>
                                <p:cTn id="19" presetID="9" presetClass="entr" presetSubtype="0" fill="hold" grpId="0" nodeType="withEffect">
                                  <p:stCondLst>
                                    <p:cond delay="0"/>
                                  </p:stCondLst>
                                  <p:childTnLst>
                                    <p:set>
                                      <p:cBhvr>
                                        <p:cTn id="20" dur="1" fill="hold">
                                          <p:stCondLst>
                                            <p:cond delay="0"/>
                                          </p:stCondLst>
                                        </p:cTn>
                                        <p:tgtEl>
                                          <p:spTgt spid="16"/>
                                        </p:tgtEl>
                                        <p:attrNameLst>
                                          <p:attrName>style.visibility</p:attrName>
                                        </p:attrNameLst>
                                      </p:cBhvr>
                                      <p:to>
                                        <p:strVal val="visible"/>
                                      </p:to>
                                    </p:set>
                                    <p:animEffect transition="in" filter="dissolve">
                                      <p:cBhvr>
                                        <p:cTn id="21" dur="1500"/>
                                        <p:tgtEl>
                                          <p:spTgt spid="16"/>
                                        </p:tgtEl>
                                      </p:cBhvr>
                                    </p:animEffect>
                                  </p:childTnLst>
                                </p:cTn>
                              </p:par>
                              <p:par>
                                <p:cTn id="22" presetID="9" presetClass="entr" presetSubtype="0" fill="hold" grpId="0" nodeType="withEffect">
                                  <p:stCondLst>
                                    <p:cond delay="0"/>
                                  </p:stCondLst>
                                  <p:childTnLst>
                                    <p:set>
                                      <p:cBhvr>
                                        <p:cTn id="23" dur="1" fill="hold">
                                          <p:stCondLst>
                                            <p:cond delay="0"/>
                                          </p:stCondLst>
                                        </p:cTn>
                                        <p:tgtEl>
                                          <p:spTgt spid="17"/>
                                        </p:tgtEl>
                                        <p:attrNameLst>
                                          <p:attrName>style.visibility</p:attrName>
                                        </p:attrNameLst>
                                      </p:cBhvr>
                                      <p:to>
                                        <p:strVal val="visible"/>
                                      </p:to>
                                    </p:set>
                                    <p:animEffect transition="in" filter="dissolve">
                                      <p:cBhvr>
                                        <p:cTn id="24" dur="1500"/>
                                        <p:tgtEl>
                                          <p:spTgt spid="17"/>
                                        </p:tgtEl>
                                      </p:cBhvr>
                                    </p:animEffect>
                                  </p:childTnLst>
                                </p:cTn>
                              </p:par>
                              <p:par>
                                <p:cTn id="25" presetID="9" presetClass="entr" presetSubtype="0"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Effect transition="in" filter="dissolve">
                                      <p:cBhvr>
                                        <p:cTn id="27" dur="1500"/>
                                        <p:tgtEl>
                                          <p:spTgt spid="14"/>
                                        </p:tgtEl>
                                      </p:cBhvr>
                                    </p:animEffect>
                                  </p:childTnLst>
                                </p:cTn>
                              </p:par>
                              <p:par>
                                <p:cTn id="28" presetID="9" presetClass="entr" presetSubtype="0" fill="hold" grpId="0" nodeType="withEffect">
                                  <p:stCondLst>
                                    <p:cond delay="0"/>
                                  </p:stCondLst>
                                  <p:childTnLst>
                                    <p:set>
                                      <p:cBhvr>
                                        <p:cTn id="29" dur="1" fill="hold">
                                          <p:stCondLst>
                                            <p:cond delay="0"/>
                                          </p:stCondLst>
                                        </p:cTn>
                                        <p:tgtEl>
                                          <p:spTgt spid="13"/>
                                        </p:tgtEl>
                                        <p:attrNameLst>
                                          <p:attrName>style.visibility</p:attrName>
                                        </p:attrNameLst>
                                      </p:cBhvr>
                                      <p:to>
                                        <p:strVal val="visible"/>
                                      </p:to>
                                    </p:set>
                                    <p:animEffect transition="in" filter="dissolve">
                                      <p:cBhvr>
                                        <p:cTn id="30" dur="1500"/>
                                        <p:tgtEl>
                                          <p:spTgt spid="13"/>
                                        </p:tgtEl>
                                      </p:cBhvr>
                                    </p:animEffect>
                                  </p:childTnLst>
                                </p:cTn>
                              </p:par>
                              <p:par>
                                <p:cTn id="31" presetID="9" presetClass="entr" presetSubtype="0" fill="hold" grpId="0" nodeType="withEffect">
                                  <p:stCondLst>
                                    <p:cond delay="0"/>
                                  </p:stCondLst>
                                  <p:childTnLst>
                                    <p:set>
                                      <p:cBhvr>
                                        <p:cTn id="32" dur="1" fill="hold">
                                          <p:stCondLst>
                                            <p:cond delay="0"/>
                                          </p:stCondLst>
                                        </p:cTn>
                                        <p:tgtEl>
                                          <p:spTgt spid="28"/>
                                        </p:tgtEl>
                                        <p:attrNameLst>
                                          <p:attrName>style.visibility</p:attrName>
                                        </p:attrNameLst>
                                      </p:cBhvr>
                                      <p:to>
                                        <p:strVal val="visible"/>
                                      </p:to>
                                    </p:set>
                                    <p:animEffect transition="in" filter="dissolve">
                                      <p:cBhvr>
                                        <p:cTn id="33" dur="1500"/>
                                        <p:tgtEl>
                                          <p:spTgt spid="28"/>
                                        </p:tgtEl>
                                      </p:cBhvr>
                                    </p:animEffect>
                                  </p:childTnLst>
                                </p:cTn>
                              </p:par>
                            </p:childTnLst>
                          </p:cTn>
                        </p:par>
                        <p:par>
                          <p:cTn id="34" fill="hold">
                            <p:stCondLst>
                              <p:cond delay="2500"/>
                            </p:stCondLst>
                            <p:childTnLst>
                              <p:par>
                                <p:cTn id="35" presetID="53" presetClass="entr" presetSubtype="16" fill="hold" grpId="0" nodeType="afterEffect">
                                  <p:stCondLst>
                                    <p:cond delay="0"/>
                                  </p:stCondLst>
                                  <p:childTnLst>
                                    <p:set>
                                      <p:cBhvr>
                                        <p:cTn id="36" dur="1" fill="hold">
                                          <p:stCondLst>
                                            <p:cond delay="0"/>
                                          </p:stCondLst>
                                        </p:cTn>
                                        <p:tgtEl>
                                          <p:spTgt spid="20"/>
                                        </p:tgtEl>
                                        <p:attrNameLst>
                                          <p:attrName>style.visibility</p:attrName>
                                        </p:attrNameLst>
                                      </p:cBhvr>
                                      <p:to>
                                        <p:strVal val="visible"/>
                                      </p:to>
                                    </p:set>
                                    <p:anim calcmode="lin" valueType="num">
                                      <p:cBhvr>
                                        <p:cTn id="37" dur="500" fill="hold"/>
                                        <p:tgtEl>
                                          <p:spTgt spid="20"/>
                                        </p:tgtEl>
                                        <p:attrNameLst>
                                          <p:attrName>ppt_w</p:attrName>
                                        </p:attrNameLst>
                                      </p:cBhvr>
                                      <p:tavLst>
                                        <p:tav tm="0">
                                          <p:val>
                                            <p:fltVal val="0"/>
                                          </p:val>
                                        </p:tav>
                                        <p:tav tm="100000">
                                          <p:val>
                                            <p:strVal val="#ppt_w"/>
                                          </p:val>
                                        </p:tav>
                                      </p:tavLst>
                                    </p:anim>
                                    <p:anim calcmode="lin" valueType="num">
                                      <p:cBhvr>
                                        <p:cTn id="38" dur="500" fill="hold"/>
                                        <p:tgtEl>
                                          <p:spTgt spid="20"/>
                                        </p:tgtEl>
                                        <p:attrNameLst>
                                          <p:attrName>ppt_h</p:attrName>
                                        </p:attrNameLst>
                                      </p:cBhvr>
                                      <p:tavLst>
                                        <p:tav tm="0">
                                          <p:val>
                                            <p:fltVal val="0"/>
                                          </p:val>
                                        </p:tav>
                                        <p:tav tm="100000">
                                          <p:val>
                                            <p:strVal val="#ppt_h"/>
                                          </p:val>
                                        </p:tav>
                                      </p:tavLst>
                                    </p:anim>
                                    <p:animEffect transition="in" filter="fade">
                                      <p:cBhvr>
                                        <p:cTn id="39" dur="500"/>
                                        <p:tgtEl>
                                          <p:spTgt spid="20"/>
                                        </p:tgtEl>
                                      </p:cBhvr>
                                    </p:animEffect>
                                  </p:childTnLst>
                                </p:cTn>
                              </p:par>
                            </p:childTnLst>
                          </p:cTn>
                        </p:par>
                        <p:par>
                          <p:cTn id="40" fill="hold">
                            <p:stCondLst>
                              <p:cond delay="3000"/>
                            </p:stCondLst>
                            <p:childTnLst>
                              <p:par>
                                <p:cTn id="41" presetID="53" presetClass="entr" presetSubtype="16" fill="hold" grpId="0" nodeType="afterEffect">
                                  <p:stCondLst>
                                    <p:cond delay="0"/>
                                  </p:stCondLst>
                                  <p:childTnLst>
                                    <p:set>
                                      <p:cBhvr>
                                        <p:cTn id="42" dur="1" fill="hold">
                                          <p:stCondLst>
                                            <p:cond delay="0"/>
                                          </p:stCondLst>
                                        </p:cTn>
                                        <p:tgtEl>
                                          <p:spTgt spid="22"/>
                                        </p:tgtEl>
                                        <p:attrNameLst>
                                          <p:attrName>style.visibility</p:attrName>
                                        </p:attrNameLst>
                                      </p:cBhvr>
                                      <p:to>
                                        <p:strVal val="visible"/>
                                      </p:to>
                                    </p:set>
                                    <p:anim calcmode="lin" valueType="num">
                                      <p:cBhvr>
                                        <p:cTn id="43" dur="500" fill="hold"/>
                                        <p:tgtEl>
                                          <p:spTgt spid="22"/>
                                        </p:tgtEl>
                                        <p:attrNameLst>
                                          <p:attrName>ppt_w</p:attrName>
                                        </p:attrNameLst>
                                      </p:cBhvr>
                                      <p:tavLst>
                                        <p:tav tm="0">
                                          <p:val>
                                            <p:fltVal val="0"/>
                                          </p:val>
                                        </p:tav>
                                        <p:tav tm="100000">
                                          <p:val>
                                            <p:strVal val="#ppt_w"/>
                                          </p:val>
                                        </p:tav>
                                      </p:tavLst>
                                    </p:anim>
                                    <p:anim calcmode="lin" valueType="num">
                                      <p:cBhvr>
                                        <p:cTn id="44" dur="500" fill="hold"/>
                                        <p:tgtEl>
                                          <p:spTgt spid="22"/>
                                        </p:tgtEl>
                                        <p:attrNameLst>
                                          <p:attrName>ppt_h</p:attrName>
                                        </p:attrNameLst>
                                      </p:cBhvr>
                                      <p:tavLst>
                                        <p:tav tm="0">
                                          <p:val>
                                            <p:fltVal val="0"/>
                                          </p:val>
                                        </p:tav>
                                        <p:tav tm="100000">
                                          <p:val>
                                            <p:strVal val="#ppt_h"/>
                                          </p:val>
                                        </p:tav>
                                      </p:tavLst>
                                    </p:anim>
                                    <p:animEffect transition="in" filter="fade">
                                      <p:cBhvr>
                                        <p:cTn id="45" dur="500"/>
                                        <p:tgtEl>
                                          <p:spTgt spid="22"/>
                                        </p:tgtEl>
                                      </p:cBhvr>
                                    </p:animEffect>
                                  </p:childTnLst>
                                </p:cTn>
                              </p:par>
                            </p:childTnLst>
                          </p:cTn>
                        </p:par>
                        <p:par>
                          <p:cTn id="46" fill="hold">
                            <p:stCondLst>
                              <p:cond delay="3500"/>
                            </p:stCondLst>
                            <p:childTnLst>
                              <p:par>
                                <p:cTn id="47" presetID="53" presetClass="entr" presetSubtype="16" fill="hold" grpId="0" nodeType="afterEffect">
                                  <p:stCondLst>
                                    <p:cond delay="0"/>
                                  </p:stCondLst>
                                  <p:childTnLst>
                                    <p:set>
                                      <p:cBhvr>
                                        <p:cTn id="48" dur="1" fill="hold">
                                          <p:stCondLst>
                                            <p:cond delay="0"/>
                                          </p:stCondLst>
                                        </p:cTn>
                                        <p:tgtEl>
                                          <p:spTgt spid="2"/>
                                        </p:tgtEl>
                                        <p:attrNameLst>
                                          <p:attrName>style.visibility</p:attrName>
                                        </p:attrNameLst>
                                      </p:cBhvr>
                                      <p:to>
                                        <p:strVal val="visible"/>
                                      </p:to>
                                    </p:set>
                                    <p:anim calcmode="lin" valueType="num">
                                      <p:cBhvr>
                                        <p:cTn id="49" dur="500" fill="hold"/>
                                        <p:tgtEl>
                                          <p:spTgt spid="2"/>
                                        </p:tgtEl>
                                        <p:attrNameLst>
                                          <p:attrName>ppt_w</p:attrName>
                                        </p:attrNameLst>
                                      </p:cBhvr>
                                      <p:tavLst>
                                        <p:tav tm="0">
                                          <p:val>
                                            <p:fltVal val="0"/>
                                          </p:val>
                                        </p:tav>
                                        <p:tav tm="100000">
                                          <p:val>
                                            <p:strVal val="#ppt_w"/>
                                          </p:val>
                                        </p:tav>
                                      </p:tavLst>
                                    </p:anim>
                                    <p:anim calcmode="lin" valueType="num">
                                      <p:cBhvr>
                                        <p:cTn id="50" dur="500" fill="hold"/>
                                        <p:tgtEl>
                                          <p:spTgt spid="2"/>
                                        </p:tgtEl>
                                        <p:attrNameLst>
                                          <p:attrName>ppt_h</p:attrName>
                                        </p:attrNameLst>
                                      </p:cBhvr>
                                      <p:tavLst>
                                        <p:tav tm="0">
                                          <p:val>
                                            <p:fltVal val="0"/>
                                          </p:val>
                                        </p:tav>
                                        <p:tav tm="100000">
                                          <p:val>
                                            <p:strVal val="#ppt_h"/>
                                          </p:val>
                                        </p:tav>
                                      </p:tavLst>
                                    </p:anim>
                                    <p:animEffect transition="in" filter="fade">
                                      <p:cBhvr>
                                        <p:cTn id="51" dur="500"/>
                                        <p:tgtEl>
                                          <p:spTgt spid="2"/>
                                        </p:tgtEl>
                                      </p:cBhvr>
                                    </p:animEffect>
                                  </p:childTnLst>
                                </p:cTn>
                              </p:par>
                            </p:childTnLst>
                          </p:cTn>
                        </p:par>
                        <p:par>
                          <p:cTn id="52" fill="hold">
                            <p:stCondLst>
                              <p:cond delay="4000"/>
                            </p:stCondLst>
                            <p:childTnLst>
                              <p:par>
                                <p:cTn id="53" presetID="53" presetClass="entr" presetSubtype="16" fill="hold" grpId="0" nodeType="afterEffect">
                                  <p:stCondLst>
                                    <p:cond delay="0"/>
                                  </p:stCondLst>
                                  <p:childTnLst>
                                    <p:set>
                                      <p:cBhvr>
                                        <p:cTn id="54" dur="1" fill="hold">
                                          <p:stCondLst>
                                            <p:cond delay="0"/>
                                          </p:stCondLst>
                                        </p:cTn>
                                        <p:tgtEl>
                                          <p:spTgt spid="24"/>
                                        </p:tgtEl>
                                        <p:attrNameLst>
                                          <p:attrName>style.visibility</p:attrName>
                                        </p:attrNameLst>
                                      </p:cBhvr>
                                      <p:to>
                                        <p:strVal val="visible"/>
                                      </p:to>
                                    </p:set>
                                    <p:anim calcmode="lin" valueType="num">
                                      <p:cBhvr>
                                        <p:cTn id="55" dur="500" fill="hold"/>
                                        <p:tgtEl>
                                          <p:spTgt spid="24"/>
                                        </p:tgtEl>
                                        <p:attrNameLst>
                                          <p:attrName>ppt_w</p:attrName>
                                        </p:attrNameLst>
                                      </p:cBhvr>
                                      <p:tavLst>
                                        <p:tav tm="0">
                                          <p:val>
                                            <p:fltVal val="0"/>
                                          </p:val>
                                        </p:tav>
                                        <p:tav tm="100000">
                                          <p:val>
                                            <p:strVal val="#ppt_w"/>
                                          </p:val>
                                        </p:tav>
                                      </p:tavLst>
                                    </p:anim>
                                    <p:anim calcmode="lin" valueType="num">
                                      <p:cBhvr>
                                        <p:cTn id="56" dur="500" fill="hold"/>
                                        <p:tgtEl>
                                          <p:spTgt spid="24"/>
                                        </p:tgtEl>
                                        <p:attrNameLst>
                                          <p:attrName>ppt_h</p:attrName>
                                        </p:attrNameLst>
                                      </p:cBhvr>
                                      <p:tavLst>
                                        <p:tav tm="0">
                                          <p:val>
                                            <p:fltVal val="0"/>
                                          </p:val>
                                        </p:tav>
                                        <p:tav tm="100000">
                                          <p:val>
                                            <p:strVal val="#ppt_h"/>
                                          </p:val>
                                        </p:tav>
                                      </p:tavLst>
                                    </p:anim>
                                    <p:animEffect transition="in" filter="fade">
                                      <p:cBhvr>
                                        <p:cTn id="57" dur="500"/>
                                        <p:tgtEl>
                                          <p:spTgt spid="24"/>
                                        </p:tgtEl>
                                      </p:cBhvr>
                                    </p:animEffect>
                                  </p:childTnLst>
                                </p:cTn>
                              </p:par>
                            </p:childTnLst>
                          </p:cTn>
                        </p:par>
                        <p:par>
                          <p:cTn id="58" fill="hold">
                            <p:stCondLst>
                              <p:cond delay="4500"/>
                            </p:stCondLst>
                            <p:childTnLst>
                              <p:par>
                                <p:cTn id="59" presetID="53" presetClass="entr" presetSubtype="16" fill="hold" grpId="0" nodeType="afterEffect">
                                  <p:stCondLst>
                                    <p:cond delay="0"/>
                                  </p:stCondLst>
                                  <p:childTnLst>
                                    <p:set>
                                      <p:cBhvr>
                                        <p:cTn id="60" dur="1" fill="hold">
                                          <p:stCondLst>
                                            <p:cond delay="0"/>
                                          </p:stCondLst>
                                        </p:cTn>
                                        <p:tgtEl>
                                          <p:spTgt spid="26"/>
                                        </p:tgtEl>
                                        <p:attrNameLst>
                                          <p:attrName>style.visibility</p:attrName>
                                        </p:attrNameLst>
                                      </p:cBhvr>
                                      <p:to>
                                        <p:strVal val="visible"/>
                                      </p:to>
                                    </p:set>
                                    <p:anim calcmode="lin" valueType="num">
                                      <p:cBhvr>
                                        <p:cTn id="61" dur="500" fill="hold"/>
                                        <p:tgtEl>
                                          <p:spTgt spid="26"/>
                                        </p:tgtEl>
                                        <p:attrNameLst>
                                          <p:attrName>ppt_w</p:attrName>
                                        </p:attrNameLst>
                                      </p:cBhvr>
                                      <p:tavLst>
                                        <p:tav tm="0">
                                          <p:val>
                                            <p:fltVal val="0"/>
                                          </p:val>
                                        </p:tav>
                                        <p:tav tm="100000">
                                          <p:val>
                                            <p:strVal val="#ppt_w"/>
                                          </p:val>
                                        </p:tav>
                                      </p:tavLst>
                                    </p:anim>
                                    <p:anim calcmode="lin" valueType="num">
                                      <p:cBhvr>
                                        <p:cTn id="62" dur="500" fill="hold"/>
                                        <p:tgtEl>
                                          <p:spTgt spid="26"/>
                                        </p:tgtEl>
                                        <p:attrNameLst>
                                          <p:attrName>ppt_h</p:attrName>
                                        </p:attrNameLst>
                                      </p:cBhvr>
                                      <p:tavLst>
                                        <p:tav tm="0">
                                          <p:val>
                                            <p:fltVal val="0"/>
                                          </p:val>
                                        </p:tav>
                                        <p:tav tm="100000">
                                          <p:val>
                                            <p:strVal val="#ppt_h"/>
                                          </p:val>
                                        </p:tav>
                                      </p:tavLst>
                                    </p:anim>
                                    <p:animEffect transition="in" filter="fade">
                                      <p:cBhvr>
                                        <p:cTn id="63" dur="500"/>
                                        <p:tgtEl>
                                          <p:spTgt spid="2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2" grpId="0" animBg="1"/>
      <p:bldP spid="24" grpId="0" animBg="1"/>
      <p:bldP spid="22" grpId="0" animBg="1"/>
      <p:bldP spid="26" grpId="0" animBg="1"/>
      <p:bldP spid="20" grpId="0" animBg="1"/>
      <p:bldP spid="12" grpId="0" animBg="1"/>
      <p:bldP spid="13" grpId="0" animBg="1"/>
      <p:bldP spid="14" grpId="0" animBg="1"/>
      <p:bldP spid="28" grpId="0" animBg="1"/>
      <p:bldP spid="16" grpId="0" animBg="1"/>
      <p:bldP spid="17" grpId="0" animBg="1"/>
      <p:bldP spid="18" grpId="0" animBg="1"/>
      <p:bldP spid="19" grpId="0"/>
    </p:bld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Placeholder 1"/>
          <p:cNvPicPr>
            <a:picLocks noGrp="1" noChangeAspect="1"/>
          </p:cNvPicPr>
          <p:nvPr>
            <p:ph type="pic" sz="quarter" idx="15"/>
          </p:nvPr>
        </p:nvPicPr>
        <p:blipFill>
          <a:blip r:embed="rId2">
            <a:extLst>
              <a:ext uri="{28A0092B-C50C-407E-A947-70E740481C1C}">
                <a14:useLocalDpi xmlns:a14="http://schemas.microsoft.com/office/drawing/2010/main" val="0"/>
              </a:ext>
            </a:extLst>
          </a:blip>
          <a:stretch>
            <a:fillRect/>
          </a:stretch>
        </p:blipFill>
        <p:spPr>
          <a:xfrm>
            <a:off x="1852894" y="1749311"/>
            <a:ext cx="2701303" cy="2701303"/>
          </a:xfrm>
        </p:spPr>
      </p:pic>
      <p:pic>
        <p:nvPicPr>
          <p:cNvPr id="3" name="Picture Placeholder 2"/>
          <p:cNvPicPr>
            <a:picLocks noGrp="1" noChangeAspect="1"/>
          </p:cNvPicPr>
          <p:nvPr>
            <p:ph type="pic" sz="quarter" idx="16"/>
          </p:nvPr>
        </p:nvPicPr>
        <p:blipFill>
          <a:blip r:embed="rId3">
            <a:extLst>
              <a:ext uri="{28A0092B-C50C-407E-A947-70E740481C1C}">
                <a14:useLocalDpi xmlns:a14="http://schemas.microsoft.com/office/drawing/2010/main" val="0"/>
              </a:ext>
            </a:extLst>
          </a:blip>
          <a:stretch>
            <a:fillRect/>
          </a:stretch>
        </p:blipFill>
        <p:spPr>
          <a:xfrm>
            <a:off x="4731734" y="1749311"/>
            <a:ext cx="2701303" cy="2701303"/>
          </a:xfrm>
        </p:spPr>
      </p:pic>
      <p:pic>
        <p:nvPicPr>
          <p:cNvPr id="4" name="Picture Placeholder 3"/>
          <p:cNvPicPr>
            <a:picLocks noGrp="1" noChangeAspect="1"/>
          </p:cNvPicPr>
          <p:nvPr>
            <p:ph type="pic" sz="quarter" idx="17"/>
          </p:nvPr>
        </p:nvPicPr>
        <p:blipFill>
          <a:blip r:embed="rId4">
            <a:extLst>
              <a:ext uri="{28A0092B-C50C-407E-A947-70E740481C1C}">
                <a14:useLocalDpi xmlns:a14="http://schemas.microsoft.com/office/drawing/2010/main" val="0"/>
              </a:ext>
            </a:extLst>
          </a:blip>
          <a:stretch>
            <a:fillRect/>
          </a:stretch>
        </p:blipFill>
        <p:spPr>
          <a:xfrm>
            <a:off x="7610575" y="1749311"/>
            <a:ext cx="2701303" cy="2701303"/>
          </a:xfrm>
        </p:spPr>
      </p:pic>
      <p:grpSp>
        <p:nvGrpSpPr>
          <p:cNvPr id="17" name="Group 16"/>
          <p:cNvGrpSpPr/>
          <p:nvPr/>
        </p:nvGrpSpPr>
        <p:grpSpPr>
          <a:xfrm>
            <a:off x="1389256" y="5294330"/>
            <a:ext cx="9389012" cy="1051922"/>
            <a:chOff x="1389256" y="5294330"/>
            <a:chExt cx="9389012" cy="1051922"/>
          </a:xfrm>
        </p:grpSpPr>
        <p:sp>
          <p:nvSpPr>
            <p:cNvPr id="18" name="TextBox 17"/>
            <p:cNvSpPr txBox="1"/>
            <p:nvPr/>
          </p:nvSpPr>
          <p:spPr>
            <a:xfrm>
              <a:off x="1389256" y="5823032"/>
              <a:ext cx="9389012" cy="523220"/>
            </a:xfrm>
            <a:prstGeom prst="rect">
              <a:avLst/>
            </a:prstGeom>
            <a:noFill/>
          </p:spPr>
          <p:txBody>
            <a:bodyPr wrap="square" rtlCol="0">
              <a:spAutoFit/>
            </a:bodyPr>
            <a:lstStyle/>
            <a:p>
              <a:pPr algn="ctr" defTabSz="1219170">
                <a:spcBef>
                  <a:spcPct val="20000"/>
                </a:spcBef>
                <a:defRPr/>
              </a:pPr>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 quis nostrud exercitation ullamco laboris nisi ut aliquip ex ea commodo consequat. </a:t>
              </a:r>
            </a:p>
          </p:txBody>
        </p:sp>
        <p:sp>
          <p:nvSpPr>
            <p:cNvPr id="19" name="Rectangle 18"/>
            <p:cNvSpPr/>
            <p:nvPr/>
          </p:nvSpPr>
          <p:spPr>
            <a:xfrm>
              <a:off x="4900204" y="5294330"/>
              <a:ext cx="2367115" cy="400110"/>
            </a:xfrm>
            <a:prstGeom prst="rect">
              <a:avLst/>
            </a:prstGeom>
            <a:noFill/>
            <a:ln w="6350">
              <a:noFill/>
            </a:ln>
            <a:effectLst/>
          </p:spPr>
          <p:txBody>
            <a:bodyPr wrap="square" anchor="ctr" anchorCtr="1">
              <a:spAutoFit/>
            </a:bodyPr>
            <a:lstStyle/>
            <a:p>
              <a:pPr algn="ctr" defTabSz="1450940"/>
              <a:r>
                <a:rPr lang="en-US" sz="2000" b="1" dirty="0">
                  <a:solidFill>
                    <a:schemeClr val="bg2">
                      <a:lumMod val="10000"/>
                    </a:schemeClr>
                  </a:solidFill>
                  <a:latin typeface="Candara" panose="020E0502030303020204" pitchFamily="34" charset="0"/>
                  <a:ea typeface="Open Sans" pitchFamily="34" charset="0"/>
                  <a:cs typeface="Open Sans" pitchFamily="34" charset="0"/>
                </a:rPr>
                <a:t>Lorem Ipsum Dolor</a:t>
              </a:r>
            </a:p>
          </p:txBody>
        </p:sp>
      </p:grpSp>
      <p:grpSp>
        <p:nvGrpSpPr>
          <p:cNvPr id="13" name="Group 12"/>
          <p:cNvGrpSpPr/>
          <p:nvPr/>
        </p:nvGrpSpPr>
        <p:grpSpPr>
          <a:xfrm>
            <a:off x="3341511" y="258228"/>
            <a:ext cx="5508978" cy="954108"/>
            <a:chOff x="3341511" y="258228"/>
            <a:chExt cx="5508978" cy="954108"/>
          </a:xfrm>
        </p:grpSpPr>
        <p:sp>
          <p:nvSpPr>
            <p:cNvPr id="16" name="TextBox 1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030132" y="843004"/>
              <a:ext cx="4143023" cy="369332"/>
            </a:xfrm>
            <a:prstGeom prst="rect">
              <a:avLst/>
            </a:prstGeom>
            <a:noFill/>
          </p:spPr>
          <p:txBody>
            <a:bodyPr wrap="square" rtlCol="0">
              <a:spAutoFit/>
            </a:bodyPr>
            <a:lstStyle/>
            <a:p>
              <a:pPr algn="ctr"/>
              <a:r>
                <a:rPr lang="en-US" dirty="0">
                  <a:solidFill>
                    <a:srgbClr val="4C4F54"/>
                  </a:solidFill>
                  <a:latin typeface="Candara" panose="020E0502030303020204" pitchFamily="34" charset="0"/>
                </a:rPr>
                <a:t>Your Subtitle</a:t>
              </a:r>
            </a:p>
          </p:txBody>
        </p:sp>
      </p:grpSp>
    </p:spTree>
    <p:extLst>
      <p:ext uri="{BB962C8B-B14F-4D97-AF65-F5344CB8AC3E}">
        <p14:creationId xmlns:p14="http://schemas.microsoft.com/office/powerpoint/2010/main" val="31486976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750"/>
                                        <p:tgtEl>
                                          <p:spTgt spid="13"/>
                                        </p:tgtEl>
                                      </p:cBhvr>
                                    </p:animEffect>
                                  </p:childTnLst>
                                </p:cTn>
                              </p:par>
                            </p:childTnLst>
                          </p:cTn>
                        </p:par>
                        <p:par>
                          <p:cTn id="8" fill="hold">
                            <p:stCondLst>
                              <p:cond delay="750"/>
                            </p:stCondLst>
                            <p:childTnLst>
                              <p:par>
                                <p:cTn id="9" presetID="22" presetClass="entr" presetSubtype="1" fill="hold" nodeType="afterEffect">
                                  <p:stCondLst>
                                    <p:cond delay="0"/>
                                  </p:stCondLst>
                                  <p:childTnLst>
                                    <p:set>
                                      <p:cBhvr>
                                        <p:cTn id="10" dur="1" fill="hold">
                                          <p:stCondLst>
                                            <p:cond delay="0"/>
                                          </p:stCondLst>
                                        </p:cTn>
                                        <p:tgtEl>
                                          <p:spTgt spid="17"/>
                                        </p:tgtEl>
                                        <p:attrNameLst>
                                          <p:attrName>style.visibility</p:attrName>
                                        </p:attrNameLst>
                                      </p:cBhvr>
                                      <p:to>
                                        <p:strVal val="visible"/>
                                      </p:to>
                                    </p:set>
                                    <p:animEffect transition="in" filter="wipe(up)">
                                      <p:cBhvr>
                                        <p:cTn id="11" dur="10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483476" y="1881352"/>
            <a:ext cx="2175641" cy="4099034"/>
          </a:xfrm>
          <a:prstGeom prst="rect">
            <a:avLst/>
          </a:prstGeom>
          <a:blipFill>
            <a:blip r:embed="rId2"/>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483474" y="5032545"/>
            <a:ext cx="2185416" cy="961696"/>
          </a:xfrm>
          <a:prstGeom prst="rect">
            <a:avLst/>
          </a:prstGeom>
          <a:solidFill>
            <a:srgbClr val="34738D">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TextBox 9"/>
          <p:cNvSpPr txBox="1"/>
          <p:nvPr/>
        </p:nvSpPr>
        <p:spPr>
          <a:xfrm>
            <a:off x="550483"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grpSp>
        <p:nvGrpSpPr>
          <p:cNvPr id="11" name="Group 10"/>
          <p:cNvGrpSpPr/>
          <p:nvPr/>
        </p:nvGrpSpPr>
        <p:grpSpPr>
          <a:xfrm>
            <a:off x="370046" y="304456"/>
            <a:ext cx="5845156" cy="1230983"/>
            <a:chOff x="587022" y="976809"/>
            <a:chExt cx="5845156" cy="1230983"/>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p:txBody>
        </p:sp>
        <p:sp>
          <p:nvSpPr>
            <p:cNvPr id="13" name="TextBox 12"/>
            <p:cNvSpPr txBox="1"/>
            <p:nvPr/>
          </p:nvSpPr>
          <p:spPr>
            <a:xfrm>
              <a:off x="612683" y="1684572"/>
              <a:ext cx="5819495" cy="523220"/>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a:t>
              </a:r>
            </a:p>
          </p:txBody>
        </p:sp>
      </p:grpSp>
      <p:sp>
        <p:nvSpPr>
          <p:cNvPr id="14" name="Rectangle 13"/>
          <p:cNvSpPr/>
          <p:nvPr/>
        </p:nvSpPr>
        <p:spPr>
          <a:xfrm>
            <a:off x="2735899" y="1881352"/>
            <a:ext cx="2175641" cy="4099034"/>
          </a:xfrm>
          <a:prstGeom prst="rect">
            <a:avLst/>
          </a:prstGeom>
          <a:blipFill>
            <a:blip r:embed="rId3"/>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Rectangle 14"/>
          <p:cNvSpPr/>
          <p:nvPr/>
        </p:nvSpPr>
        <p:spPr>
          <a:xfrm>
            <a:off x="2735897" y="5032545"/>
            <a:ext cx="2185416" cy="961696"/>
          </a:xfrm>
          <a:prstGeom prst="rect">
            <a:avLst/>
          </a:prstGeom>
          <a:solidFill>
            <a:srgbClr val="189A80">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6" name="TextBox 15"/>
          <p:cNvSpPr txBox="1"/>
          <p:nvPr/>
        </p:nvSpPr>
        <p:spPr>
          <a:xfrm>
            <a:off x="2802906"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17" name="Rectangle 16"/>
          <p:cNvSpPr/>
          <p:nvPr/>
        </p:nvSpPr>
        <p:spPr>
          <a:xfrm>
            <a:off x="9516640" y="1881352"/>
            <a:ext cx="2175641" cy="4099034"/>
          </a:xfrm>
          <a:prstGeom prst="rect">
            <a:avLst/>
          </a:prstGeom>
          <a:blipFill>
            <a:blip r:embed="rId4"/>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p:cNvSpPr/>
          <p:nvPr/>
        </p:nvSpPr>
        <p:spPr>
          <a:xfrm>
            <a:off x="9516638" y="5032545"/>
            <a:ext cx="2185416" cy="961696"/>
          </a:xfrm>
          <a:prstGeom prst="rect">
            <a:avLst/>
          </a:prstGeom>
          <a:solidFill>
            <a:srgbClr val="D34132">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Box 18"/>
          <p:cNvSpPr txBox="1"/>
          <p:nvPr/>
        </p:nvSpPr>
        <p:spPr>
          <a:xfrm>
            <a:off x="9583647" y="5104684"/>
            <a:ext cx="2108633"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a:t>
            </a:r>
          </a:p>
        </p:txBody>
      </p:sp>
      <p:sp>
        <p:nvSpPr>
          <p:cNvPr id="20" name="Rectangle 19"/>
          <p:cNvSpPr/>
          <p:nvPr/>
        </p:nvSpPr>
        <p:spPr>
          <a:xfrm>
            <a:off x="4988320" y="1881352"/>
            <a:ext cx="4480560" cy="4099034"/>
          </a:xfrm>
          <a:prstGeom prst="rect">
            <a:avLst/>
          </a:prstGeom>
          <a:blipFill>
            <a:blip r:embed="rId5"/>
            <a:stretch>
              <a:fillRect/>
            </a:stretch>
          </a:blip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Rectangle 20"/>
          <p:cNvSpPr/>
          <p:nvPr/>
        </p:nvSpPr>
        <p:spPr>
          <a:xfrm>
            <a:off x="4988318" y="5032545"/>
            <a:ext cx="4480560" cy="961696"/>
          </a:xfrm>
          <a:prstGeom prst="rect">
            <a:avLst/>
          </a:prstGeom>
          <a:solidFill>
            <a:srgbClr val="EF9D27">
              <a:alpha val="8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p:cNvSpPr txBox="1"/>
          <p:nvPr/>
        </p:nvSpPr>
        <p:spPr>
          <a:xfrm>
            <a:off x="5055327" y="5104684"/>
            <a:ext cx="4324200" cy="707886"/>
          </a:xfrm>
          <a:prstGeom prst="rect">
            <a:avLst/>
          </a:prstGeom>
          <a:noFill/>
        </p:spPr>
        <p:txBody>
          <a:bodyPr wrap="square" rtlCol="0">
            <a:spAutoFit/>
          </a:bodyPr>
          <a:lstStyle/>
          <a:p>
            <a:pPr algn="ctr"/>
            <a:r>
              <a:rPr lang="en-US" sz="1400" b="1" dirty="0">
                <a:solidFill>
                  <a:schemeClr val="bg1"/>
                </a:solidFill>
                <a:latin typeface="Candara" panose="020E0502030303020204" pitchFamily="34" charset="0"/>
              </a:rPr>
              <a:t>LOREM IPSUM</a:t>
            </a:r>
          </a:p>
          <a:p>
            <a:endParaRPr lang="en-US" sz="200" dirty="0">
              <a:solidFill>
                <a:schemeClr val="bg1"/>
              </a:solidFill>
              <a:latin typeface="Candara" panose="020E0502030303020204" pitchFamily="34" charset="0"/>
            </a:endParaRPr>
          </a:p>
          <a:p>
            <a:r>
              <a:rPr lang="en-US" sz="1200" dirty="0">
                <a:solidFill>
                  <a:schemeClr val="bg1"/>
                </a:solidFill>
                <a:latin typeface="Candara" panose="020E0502030303020204" pitchFamily="34" charset="0"/>
              </a:rPr>
              <a:t>Lorem ipsum dolor sit amet, consectetur adipiscing elit, sed do eiusmod tempor incididunt ut labore et dolore magna aliqua.</a:t>
            </a:r>
          </a:p>
        </p:txBody>
      </p:sp>
    </p:spTree>
    <p:extLst>
      <p:ext uri="{BB962C8B-B14F-4D97-AF65-F5344CB8AC3E}">
        <p14:creationId xmlns:p14="http://schemas.microsoft.com/office/powerpoint/2010/main" val="362299556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childTnLst>
                          </p:cTn>
                        </p:par>
                        <p:par>
                          <p:cTn id="16" fill="hold">
                            <p:stCondLst>
                              <p:cond delay="1250"/>
                            </p:stCondLst>
                            <p:childTnLst>
                              <p:par>
                                <p:cTn id="17" presetID="22" presetClass="entr" presetSubtype="4" fill="hold" grpId="0" nodeType="afterEffect">
                                  <p:stCondLst>
                                    <p:cond delay="0"/>
                                  </p:stCondLst>
                                  <p:childTnLst>
                                    <p:set>
                                      <p:cBhvr>
                                        <p:cTn id="18" dur="1" fill="hold">
                                          <p:stCondLst>
                                            <p:cond delay="0"/>
                                          </p:stCondLst>
                                        </p:cTn>
                                        <p:tgtEl>
                                          <p:spTgt spid="9"/>
                                        </p:tgtEl>
                                        <p:attrNameLst>
                                          <p:attrName>style.visibility</p:attrName>
                                        </p:attrNameLst>
                                      </p:cBhvr>
                                      <p:to>
                                        <p:strVal val="visible"/>
                                      </p:to>
                                    </p:set>
                                    <p:animEffect transition="in" filter="wipe(down)">
                                      <p:cBhvr>
                                        <p:cTn id="19" dur="500"/>
                                        <p:tgtEl>
                                          <p:spTgt spid="9"/>
                                        </p:tgtEl>
                                      </p:cBhvr>
                                    </p:animEffect>
                                  </p:childTnLst>
                                </p:cTn>
                              </p:par>
                            </p:childTnLst>
                          </p:cTn>
                        </p:par>
                        <p:par>
                          <p:cTn id="20" fill="hold">
                            <p:stCondLst>
                              <p:cond delay="1750"/>
                            </p:stCondLst>
                            <p:childTnLst>
                              <p:par>
                                <p:cTn id="21" presetID="22" presetClass="entr" presetSubtype="1" fill="hold" grpId="0" nodeType="afterEffect">
                                  <p:stCondLst>
                                    <p:cond delay="0"/>
                                  </p:stCondLst>
                                  <p:childTnLst>
                                    <p:set>
                                      <p:cBhvr>
                                        <p:cTn id="22" dur="1" fill="hold">
                                          <p:stCondLst>
                                            <p:cond delay="0"/>
                                          </p:stCondLst>
                                        </p:cTn>
                                        <p:tgtEl>
                                          <p:spTgt spid="10"/>
                                        </p:tgtEl>
                                        <p:attrNameLst>
                                          <p:attrName>style.visibility</p:attrName>
                                        </p:attrNameLst>
                                      </p:cBhvr>
                                      <p:to>
                                        <p:strVal val="visible"/>
                                      </p:to>
                                    </p:set>
                                    <p:animEffect transition="in" filter="wipe(up)">
                                      <p:cBhvr>
                                        <p:cTn id="23" dur="500"/>
                                        <p:tgtEl>
                                          <p:spTgt spid="10"/>
                                        </p:tgtEl>
                                      </p:cBhvr>
                                    </p:animEffect>
                                  </p:childTnLst>
                                </p:cTn>
                              </p:par>
                            </p:childTnLst>
                          </p:cTn>
                        </p:par>
                        <p:par>
                          <p:cTn id="24" fill="hold">
                            <p:stCondLst>
                              <p:cond delay="2250"/>
                            </p:stCondLst>
                            <p:childTnLst>
                              <p:par>
                                <p:cTn id="25" presetID="53" presetClass="entr" presetSubtype="528" fill="hold" grpId="0" nodeType="after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p:cTn id="27" dur="500" fill="hold"/>
                                        <p:tgtEl>
                                          <p:spTgt spid="14"/>
                                        </p:tgtEl>
                                        <p:attrNameLst>
                                          <p:attrName>ppt_w</p:attrName>
                                        </p:attrNameLst>
                                      </p:cBhvr>
                                      <p:tavLst>
                                        <p:tav tm="0">
                                          <p:val>
                                            <p:fltVal val="0"/>
                                          </p:val>
                                        </p:tav>
                                        <p:tav tm="100000">
                                          <p:val>
                                            <p:strVal val="#ppt_w"/>
                                          </p:val>
                                        </p:tav>
                                      </p:tavLst>
                                    </p:anim>
                                    <p:anim calcmode="lin" valueType="num">
                                      <p:cBhvr>
                                        <p:cTn id="28" dur="500" fill="hold"/>
                                        <p:tgtEl>
                                          <p:spTgt spid="14"/>
                                        </p:tgtEl>
                                        <p:attrNameLst>
                                          <p:attrName>ppt_h</p:attrName>
                                        </p:attrNameLst>
                                      </p:cBhvr>
                                      <p:tavLst>
                                        <p:tav tm="0">
                                          <p:val>
                                            <p:fltVal val="0"/>
                                          </p:val>
                                        </p:tav>
                                        <p:tav tm="100000">
                                          <p:val>
                                            <p:strVal val="#ppt_h"/>
                                          </p:val>
                                        </p:tav>
                                      </p:tavLst>
                                    </p:anim>
                                    <p:animEffect transition="in" filter="fade">
                                      <p:cBhvr>
                                        <p:cTn id="29" dur="500"/>
                                        <p:tgtEl>
                                          <p:spTgt spid="14"/>
                                        </p:tgtEl>
                                      </p:cBhvr>
                                    </p:animEffect>
                                    <p:anim calcmode="lin" valueType="num">
                                      <p:cBhvr>
                                        <p:cTn id="30" dur="500" fill="hold"/>
                                        <p:tgtEl>
                                          <p:spTgt spid="14"/>
                                        </p:tgtEl>
                                        <p:attrNameLst>
                                          <p:attrName>ppt_x</p:attrName>
                                        </p:attrNameLst>
                                      </p:cBhvr>
                                      <p:tavLst>
                                        <p:tav tm="0">
                                          <p:val>
                                            <p:fltVal val="0.5"/>
                                          </p:val>
                                        </p:tav>
                                        <p:tav tm="100000">
                                          <p:val>
                                            <p:strVal val="#ppt_x"/>
                                          </p:val>
                                        </p:tav>
                                      </p:tavLst>
                                    </p:anim>
                                    <p:anim calcmode="lin" valueType="num">
                                      <p:cBhvr>
                                        <p:cTn id="31" dur="500" fill="hold"/>
                                        <p:tgtEl>
                                          <p:spTgt spid="14"/>
                                        </p:tgtEl>
                                        <p:attrNameLst>
                                          <p:attrName>ppt_y</p:attrName>
                                        </p:attrNameLst>
                                      </p:cBhvr>
                                      <p:tavLst>
                                        <p:tav tm="0">
                                          <p:val>
                                            <p:fltVal val="0.5"/>
                                          </p:val>
                                        </p:tav>
                                        <p:tav tm="100000">
                                          <p:val>
                                            <p:strVal val="#ppt_y"/>
                                          </p:val>
                                        </p:tav>
                                      </p:tavLst>
                                    </p:anim>
                                  </p:childTnLst>
                                </p:cTn>
                              </p:par>
                            </p:childTnLst>
                          </p:cTn>
                        </p:par>
                        <p:par>
                          <p:cTn id="32" fill="hold">
                            <p:stCondLst>
                              <p:cond delay="2750"/>
                            </p:stCondLst>
                            <p:childTnLst>
                              <p:par>
                                <p:cTn id="33" presetID="22" presetClass="entr" presetSubtype="4" fill="hold" grpId="0" nodeType="afterEffect">
                                  <p:stCondLst>
                                    <p:cond delay="0"/>
                                  </p:stCondLst>
                                  <p:childTnLst>
                                    <p:set>
                                      <p:cBhvr>
                                        <p:cTn id="34" dur="1" fill="hold">
                                          <p:stCondLst>
                                            <p:cond delay="0"/>
                                          </p:stCondLst>
                                        </p:cTn>
                                        <p:tgtEl>
                                          <p:spTgt spid="15"/>
                                        </p:tgtEl>
                                        <p:attrNameLst>
                                          <p:attrName>style.visibility</p:attrName>
                                        </p:attrNameLst>
                                      </p:cBhvr>
                                      <p:to>
                                        <p:strVal val="visible"/>
                                      </p:to>
                                    </p:set>
                                    <p:animEffect transition="in" filter="wipe(down)">
                                      <p:cBhvr>
                                        <p:cTn id="35" dur="500"/>
                                        <p:tgtEl>
                                          <p:spTgt spid="15"/>
                                        </p:tgtEl>
                                      </p:cBhvr>
                                    </p:animEffect>
                                  </p:childTnLst>
                                </p:cTn>
                              </p:par>
                            </p:childTnLst>
                          </p:cTn>
                        </p:par>
                        <p:par>
                          <p:cTn id="36" fill="hold">
                            <p:stCondLst>
                              <p:cond delay="3250"/>
                            </p:stCondLst>
                            <p:childTnLst>
                              <p:par>
                                <p:cTn id="37" presetID="22" presetClass="entr" presetSubtype="1" fill="hold" grpId="0" nodeType="afterEffect">
                                  <p:stCondLst>
                                    <p:cond delay="0"/>
                                  </p:stCondLst>
                                  <p:childTnLst>
                                    <p:set>
                                      <p:cBhvr>
                                        <p:cTn id="38" dur="1" fill="hold">
                                          <p:stCondLst>
                                            <p:cond delay="0"/>
                                          </p:stCondLst>
                                        </p:cTn>
                                        <p:tgtEl>
                                          <p:spTgt spid="16"/>
                                        </p:tgtEl>
                                        <p:attrNameLst>
                                          <p:attrName>style.visibility</p:attrName>
                                        </p:attrNameLst>
                                      </p:cBhvr>
                                      <p:to>
                                        <p:strVal val="visible"/>
                                      </p:to>
                                    </p:set>
                                    <p:animEffect transition="in" filter="wipe(up)">
                                      <p:cBhvr>
                                        <p:cTn id="39" dur="500"/>
                                        <p:tgtEl>
                                          <p:spTgt spid="16"/>
                                        </p:tgtEl>
                                      </p:cBhvr>
                                    </p:animEffect>
                                  </p:childTnLst>
                                </p:cTn>
                              </p:par>
                            </p:childTnLst>
                          </p:cTn>
                        </p:par>
                        <p:par>
                          <p:cTn id="40" fill="hold">
                            <p:stCondLst>
                              <p:cond delay="3750"/>
                            </p:stCondLst>
                            <p:childTnLst>
                              <p:par>
                                <p:cTn id="41" presetID="53" presetClass="entr" presetSubtype="528" fill="hold" grpId="0" nodeType="afterEffect">
                                  <p:stCondLst>
                                    <p:cond delay="0"/>
                                  </p:stCondLst>
                                  <p:childTnLst>
                                    <p:set>
                                      <p:cBhvr>
                                        <p:cTn id="42" dur="1" fill="hold">
                                          <p:stCondLst>
                                            <p:cond delay="0"/>
                                          </p:stCondLst>
                                        </p:cTn>
                                        <p:tgtEl>
                                          <p:spTgt spid="20"/>
                                        </p:tgtEl>
                                        <p:attrNameLst>
                                          <p:attrName>style.visibility</p:attrName>
                                        </p:attrNameLst>
                                      </p:cBhvr>
                                      <p:to>
                                        <p:strVal val="visible"/>
                                      </p:to>
                                    </p:set>
                                    <p:anim calcmode="lin" valueType="num">
                                      <p:cBhvr>
                                        <p:cTn id="43" dur="500" fill="hold"/>
                                        <p:tgtEl>
                                          <p:spTgt spid="20"/>
                                        </p:tgtEl>
                                        <p:attrNameLst>
                                          <p:attrName>ppt_w</p:attrName>
                                        </p:attrNameLst>
                                      </p:cBhvr>
                                      <p:tavLst>
                                        <p:tav tm="0">
                                          <p:val>
                                            <p:fltVal val="0"/>
                                          </p:val>
                                        </p:tav>
                                        <p:tav tm="100000">
                                          <p:val>
                                            <p:strVal val="#ppt_w"/>
                                          </p:val>
                                        </p:tav>
                                      </p:tavLst>
                                    </p:anim>
                                    <p:anim calcmode="lin" valueType="num">
                                      <p:cBhvr>
                                        <p:cTn id="44" dur="500" fill="hold"/>
                                        <p:tgtEl>
                                          <p:spTgt spid="20"/>
                                        </p:tgtEl>
                                        <p:attrNameLst>
                                          <p:attrName>ppt_h</p:attrName>
                                        </p:attrNameLst>
                                      </p:cBhvr>
                                      <p:tavLst>
                                        <p:tav tm="0">
                                          <p:val>
                                            <p:fltVal val="0"/>
                                          </p:val>
                                        </p:tav>
                                        <p:tav tm="100000">
                                          <p:val>
                                            <p:strVal val="#ppt_h"/>
                                          </p:val>
                                        </p:tav>
                                      </p:tavLst>
                                    </p:anim>
                                    <p:animEffect transition="in" filter="fade">
                                      <p:cBhvr>
                                        <p:cTn id="45" dur="500"/>
                                        <p:tgtEl>
                                          <p:spTgt spid="20"/>
                                        </p:tgtEl>
                                      </p:cBhvr>
                                    </p:animEffect>
                                    <p:anim calcmode="lin" valueType="num">
                                      <p:cBhvr>
                                        <p:cTn id="46" dur="500" fill="hold"/>
                                        <p:tgtEl>
                                          <p:spTgt spid="20"/>
                                        </p:tgtEl>
                                        <p:attrNameLst>
                                          <p:attrName>ppt_x</p:attrName>
                                        </p:attrNameLst>
                                      </p:cBhvr>
                                      <p:tavLst>
                                        <p:tav tm="0">
                                          <p:val>
                                            <p:fltVal val="0.5"/>
                                          </p:val>
                                        </p:tav>
                                        <p:tav tm="100000">
                                          <p:val>
                                            <p:strVal val="#ppt_x"/>
                                          </p:val>
                                        </p:tav>
                                      </p:tavLst>
                                    </p:anim>
                                    <p:anim calcmode="lin" valueType="num">
                                      <p:cBhvr>
                                        <p:cTn id="47" dur="500" fill="hold"/>
                                        <p:tgtEl>
                                          <p:spTgt spid="20"/>
                                        </p:tgtEl>
                                        <p:attrNameLst>
                                          <p:attrName>ppt_y</p:attrName>
                                        </p:attrNameLst>
                                      </p:cBhvr>
                                      <p:tavLst>
                                        <p:tav tm="0">
                                          <p:val>
                                            <p:fltVal val="0.5"/>
                                          </p:val>
                                        </p:tav>
                                        <p:tav tm="100000">
                                          <p:val>
                                            <p:strVal val="#ppt_y"/>
                                          </p:val>
                                        </p:tav>
                                      </p:tavLst>
                                    </p:anim>
                                  </p:childTnLst>
                                </p:cTn>
                              </p:par>
                            </p:childTnLst>
                          </p:cTn>
                        </p:par>
                        <p:par>
                          <p:cTn id="48" fill="hold">
                            <p:stCondLst>
                              <p:cond delay="4250"/>
                            </p:stCondLst>
                            <p:childTnLst>
                              <p:par>
                                <p:cTn id="49" presetID="22" presetClass="entr" presetSubtype="4" fill="hold" grpId="0" nodeType="afterEffect">
                                  <p:stCondLst>
                                    <p:cond delay="0"/>
                                  </p:stCondLst>
                                  <p:childTnLst>
                                    <p:set>
                                      <p:cBhvr>
                                        <p:cTn id="50" dur="1" fill="hold">
                                          <p:stCondLst>
                                            <p:cond delay="0"/>
                                          </p:stCondLst>
                                        </p:cTn>
                                        <p:tgtEl>
                                          <p:spTgt spid="21"/>
                                        </p:tgtEl>
                                        <p:attrNameLst>
                                          <p:attrName>style.visibility</p:attrName>
                                        </p:attrNameLst>
                                      </p:cBhvr>
                                      <p:to>
                                        <p:strVal val="visible"/>
                                      </p:to>
                                    </p:set>
                                    <p:animEffect transition="in" filter="wipe(down)">
                                      <p:cBhvr>
                                        <p:cTn id="51" dur="500"/>
                                        <p:tgtEl>
                                          <p:spTgt spid="21"/>
                                        </p:tgtEl>
                                      </p:cBhvr>
                                    </p:animEffect>
                                  </p:childTnLst>
                                </p:cTn>
                              </p:par>
                            </p:childTnLst>
                          </p:cTn>
                        </p:par>
                        <p:par>
                          <p:cTn id="52" fill="hold">
                            <p:stCondLst>
                              <p:cond delay="4750"/>
                            </p:stCondLst>
                            <p:childTnLst>
                              <p:par>
                                <p:cTn id="53" presetID="22" presetClass="entr" presetSubtype="1" fill="hold" grpId="0" nodeType="afterEffect">
                                  <p:stCondLst>
                                    <p:cond delay="0"/>
                                  </p:stCondLst>
                                  <p:childTnLst>
                                    <p:set>
                                      <p:cBhvr>
                                        <p:cTn id="54" dur="1" fill="hold">
                                          <p:stCondLst>
                                            <p:cond delay="0"/>
                                          </p:stCondLst>
                                        </p:cTn>
                                        <p:tgtEl>
                                          <p:spTgt spid="22"/>
                                        </p:tgtEl>
                                        <p:attrNameLst>
                                          <p:attrName>style.visibility</p:attrName>
                                        </p:attrNameLst>
                                      </p:cBhvr>
                                      <p:to>
                                        <p:strVal val="visible"/>
                                      </p:to>
                                    </p:set>
                                    <p:animEffect transition="in" filter="wipe(up)">
                                      <p:cBhvr>
                                        <p:cTn id="55" dur="500"/>
                                        <p:tgtEl>
                                          <p:spTgt spid="22"/>
                                        </p:tgtEl>
                                      </p:cBhvr>
                                    </p:animEffect>
                                  </p:childTnLst>
                                </p:cTn>
                              </p:par>
                            </p:childTnLst>
                          </p:cTn>
                        </p:par>
                        <p:par>
                          <p:cTn id="56" fill="hold">
                            <p:stCondLst>
                              <p:cond delay="5250"/>
                            </p:stCondLst>
                            <p:childTnLst>
                              <p:par>
                                <p:cTn id="57" presetID="53" presetClass="entr" presetSubtype="528" fill="hold" grpId="0"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anim calcmode="lin" valueType="num">
                                      <p:cBhvr>
                                        <p:cTn id="62" dur="500" fill="hold"/>
                                        <p:tgtEl>
                                          <p:spTgt spid="17"/>
                                        </p:tgtEl>
                                        <p:attrNameLst>
                                          <p:attrName>ppt_x</p:attrName>
                                        </p:attrNameLst>
                                      </p:cBhvr>
                                      <p:tavLst>
                                        <p:tav tm="0">
                                          <p:val>
                                            <p:fltVal val="0.5"/>
                                          </p:val>
                                        </p:tav>
                                        <p:tav tm="100000">
                                          <p:val>
                                            <p:strVal val="#ppt_x"/>
                                          </p:val>
                                        </p:tav>
                                      </p:tavLst>
                                    </p:anim>
                                    <p:anim calcmode="lin" valueType="num">
                                      <p:cBhvr>
                                        <p:cTn id="63" dur="500" fill="hold"/>
                                        <p:tgtEl>
                                          <p:spTgt spid="17"/>
                                        </p:tgtEl>
                                        <p:attrNameLst>
                                          <p:attrName>ppt_y</p:attrName>
                                        </p:attrNameLst>
                                      </p:cBhvr>
                                      <p:tavLst>
                                        <p:tav tm="0">
                                          <p:val>
                                            <p:fltVal val="0.5"/>
                                          </p:val>
                                        </p:tav>
                                        <p:tav tm="100000">
                                          <p:val>
                                            <p:strVal val="#ppt_y"/>
                                          </p:val>
                                        </p:tav>
                                      </p:tavLst>
                                    </p:anim>
                                  </p:childTnLst>
                                </p:cTn>
                              </p:par>
                            </p:childTnLst>
                          </p:cTn>
                        </p:par>
                        <p:par>
                          <p:cTn id="64" fill="hold">
                            <p:stCondLst>
                              <p:cond delay="5750"/>
                            </p:stCondLst>
                            <p:childTnLst>
                              <p:par>
                                <p:cTn id="65" presetID="22" presetClass="entr" presetSubtype="4" fill="hold" grpId="0" nodeType="afterEffect">
                                  <p:stCondLst>
                                    <p:cond delay="0"/>
                                  </p:stCondLst>
                                  <p:childTnLst>
                                    <p:set>
                                      <p:cBhvr>
                                        <p:cTn id="66" dur="1" fill="hold">
                                          <p:stCondLst>
                                            <p:cond delay="0"/>
                                          </p:stCondLst>
                                        </p:cTn>
                                        <p:tgtEl>
                                          <p:spTgt spid="18"/>
                                        </p:tgtEl>
                                        <p:attrNameLst>
                                          <p:attrName>style.visibility</p:attrName>
                                        </p:attrNameLst>
                                      </p:cBhvr>
                                      <p:to>
                                        <p:strVal val="visible"/>
                                      </p:to>
                                    </p:set>
                                    <p:animEffect transition="in" filter="wipe(down)">
                                      <p:cBhvr>
                                        <p:cTn id="67" dur="500"/>
                                        <p:tgtEl>
                                          <p:spTgt spid="18"/>
                                        </p:tgtEl>
                                      </p:cBhvr>
                                    </p:animEffect>
                                  </p:childTnLst>
                                </p:cTn>
                              </p:par>
                            </p:childTnLst>
                          </p:cTn>
                        </p:par>
                        <p:par>
                          <p:cTn id="68" fill="hold">
                            <p:stCondLst>
                              <p:cond delay="6250"/>
                            </p:stCondLst>
                            <p:childTnLst>
                              <p:par>
                                <p:cTn id="69" presetID="22" presetClass="entr" presetSubtype="1" fill="hold" grpId="0" nodeType="afterEffect">
                                  <p:stCondLst>
                                    <p:cond delay="0"/>
                                  </p:stCondLst>
                                  <p:childTnLst>
                                    <p:set>
                                      <p:cBhvr>
                                        <p:cTn id="70" dur="1" fill="hold">
                                          <p:stCondLst>
                                            <p:cond delay="0"/>
                                          </p:stCondLst>
                                        </p:cTn>
                                        <p:tgtEl>
                                          <p:spTgt spid="19"/>
                                        </p:tgtEl>
                                        <p:attrNameLst>
                                          <p:attrName>style.visibility</p:attrName>
                                        </p:attrNameLst>
                                      </p:cBhvr>
                                      <p:to>
                                        <p:strVal val="visible"/>
                                      </p:to>
                                    </p:set>
                                    <p:animEffect transition="in" filter="wipe(up)">
                                      <p:cBhvr>
                                        <p:cTn id="71" dur="500"/>
                                        <p:tgtEl>
                                          <p:spTgt spid="1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p:bldP spid="14" grpId="0" animBg="1"/>
      <p:bldP spid="15" grpId="0" animBg="1"/>
      <p:bldP spid="16" grpId="0"/>
      <p:bldP spid="17" grpId="0" animBg="1"/>
      <p:bldP spid="18" grpId="0" animBg="1"/>
      <p:bldP spid="19" grpId="0"/>
      <p:bldP spid="20" grpId="0" animBg="1"/>
      <p:bldP spid="21" grpId="0" animBg="1"/>
      <p:bldP spid="22"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4" name="Group 3">
            <a:extLst>
              <a:ext uri="{FF2B5EF4-FFF2-40B4-BE49-F238E27FC236}">
                <a16:creationId xmlns:a16="http://schemas.microsoft.com/office/drawing/2014/main" id="{FD380C56-DFFC-43ED-9A47-841CAF925936}"/>
              </a:ext>
            </a:extLst>
          </p:cNvPr>
          <p:cNvGrpSpPr/>
          <p:nvPr/>
        </p:nvGrpSpPr>
        <p:grpSpPr>
          <a:xfrm>
            <a:off x="1653714" y="2310791"/>
            <a:ext cx="4116826" cy="1157184"/>
            <a:chOff x="1653714" y="2310791"/>
            <a:chExt cx="4116826" cy="1157184"/>
          </a:xfrm>
        </p:grpSpPr>
        <p:sp>
          <p:nvSpPr>
            <p:cNvPr id="11" name="Freeform: Shape 10">
              <a:extLst>
                <a:ext uri="{FF2B5EF4-FFF2-40B4-BE49-F238E27FC236}">
                  <a16:creationId xmlns:a16="http://schemas.microsoft.com/office/drawing/2014/main" id="{EC564A0F-8B38-41C2-9DA5-E523E18A0654}"/>
                </a:ext>
              </a:extLst>
            </p:cNvPr>
            <p:cNvSpPr>
              <a:spLocks noChangeAspect="1"/>
            </p:cNvSpPr>
            <p:nvPr/>
          </p:nvSpPr>
          <p:spPr>
            <a:xfrm>
              <a:off x="1653714"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2" name="TextBox 11">
              <a:extLst>
                <a:ext uri="{FF2B5EF4-FFF2-40B4-BE49-F238E27FC236}">
                  <a16:creationId xmlns:a16="http://schemas.microsoft.com/office/drawing/2014/main" id="{3BF374D5-AFDF-4CBC-8FB5-897005A95797}"/>
                </a:ext>
              </a:extLst>
            </p:cNvPr>
            <p:cNvSpPr txBox="1"/>
            <p:nvPr/>
          </p:nvSpPr>
          <p:spPr>
            <a:xfrm>
              <a:off x="2015890"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0" name="Group 29">
            <a:extLst>
              <a:ext uri="{FF2B5EF4-FFF2-40B4-BE49-F238E27FC236}">
                <a16:creationId xmlns:a16="http://schemas.microsoft.com/office/drawing/2014/main" id="{4E58413C-2086-4972-AE50-5DE91810C887}"/>
              </a:ext>
            </a:extLst>
          </p:cNvPr>
          <p:cNvGrpSpPr/>
          <p:nvPr/>
        </p:nvGrpSpPr>
        <p:grpSpPr>
          <a:xfrm>
            <a:off x="641184" y="3544823"/>
            <a:ext cx="4171483" cy="1157184"/>
            <a:chOff x="641184" y="3544823"/>
            <a:chExt cx="4171483" cy="1157184"/>
          </a:xfrm>
        </p:grpSpPr>
        <p:sp>
          <p:nvSpPr>
            <p:cNvPr id="15" name="Freeform: Shape 14">
              <a:extLst>
                <a:ext uri="{FF2B5EF4-FFF2-40B4-BE49-F238E27FC236}">
                  <a16:creationId xmlns:a16="http://schemas.microsoft.com/office/drawing/2014/main" id="{F83846D4-1C7A-4028-ADAE-7C9C46F3B960}"/>
                </a:ext>
              </a:extLst>
            </p:cNvPr>
            <p:cNvSpPr>
              <a:spLocks noChangeAspect="1"/>
            </p:cNvSpPr>
            <p:nvPr/>
          </p:nvSpPr>
          <p:spPr>
            <a:xfrm>
              <a:off x="641184"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6" name="TextBox 15">
              <a:extLst>
                <a:ext uri="{FF2B5EF4-FFF2-40B4-BE49-F238E27FC236}">
                  <a16:creationId xmlns:a16="http://schemas.microsoft.com/office/drawing/2014/main" id="{A5DE8E26-B4AE-493A-B6AC-5C7BCEF18580}"/>
                </a:ext>
              </a:extLst>
            </p:cNvPr>
            <p:cNvSpPr txBox="1"/>
            <p:nvPr/>
          </p:nvSpPr>
          <p:spPr>
            <a:xfrm>
              <a:off x="1754523"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1" name="Group 30">
            <a:extLst>
              <a:ext uri="{FF2B5EF4-FFF2-40B4-BE49-F238E27FC236}">
                <a16:creationId xmlns:a16="http://schemas.microsoft.com/office/drawing/2014/main" id="{05033C59-D554-4E9C-85E6-760B8B11A07A}"/>
              </a:ext>
            </a:extLst>
          </p:cNvPr>
          <p:cNvGrpSpPr/>
          <p:nvPr/>
        </p:nvGrpSpPr>
        <p:grpSpPr>
          <a:xfrm>
            <a:off x="1591135" y="4795847"/>
            <a:ext cx="4116826" cy="1157184"/>
            <a:chOff x="1591135" y="4795847"/>
            <a:chExt cx="4116826" cy="1157184"/>
          </a:xfrm>
        </p:grpSpPr>
        <p:sp>
          <p:nvSpPr>
            <p:cNvPr id="17" name="Freeform: Shape 16">
              <a:extLst>
                <a:ext uri="{FF2B5EF4-FFF2-40B4-BE49-F238E27FC236}">
                  <a16:creationId xmlns:a16="http://schemas.microsoft.com/office/drawing/2014/main" id="{A847D323-373A-4119-9BE1-2D5AF97B42DC}"/>
                </a:ext>
              </a:extLst>
            </p:cNvPr>
            <p:cNvSpPr>
              <a:spLocks noChangeAspect="1"/>
            </p:cNvSpPr>
            <p:nvPr/>
          </p:nvSpPr>
          <p:spPr>
            <a:xfrm>
              <a:off x="1591135"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19" name="TextBox 18">
              <a:extLst>
                <a:ext uri="{FF2B5EF4-FFF2-40B4-BE49-F238E27FC236}">
                  <a16:creationId xmlns:a16="http://schemas.microsoft.com/office/drawing/2014/main" id="{8238A48A-0616-4F99-8FE6-E26BEE27BEA6}"/>
                </a:ext>
              </a:extLst>
            </p:cNvPr>
            <p:cNvSpPr txBox="1"/>
            <p:nvPr/>
          </p:nvSpPr>
          <p:spPr>
            <a:xfrm>
              <a:off x="1953311"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2" name="Group 31">
            <a:extLst>
              <a:ext uri="{FF2B5EF4-FFF2-40B4-BE49-F238E27FC236}">
                <a16:creationId xmlns:a16="http://schemas.microsoft.com/office/drawing/2014/main" id="{DA5AEE76-D393-4083-96DB-986EB3964EC8}"/>
              </a:ext>
            </a:extLst>
          </p:cNvPr>
          <p:cNvGrpSpPr/>
          <p:nvPr/>
        </p:nvGrpSpPr>
        <p:grpSpPr>
          <a:xfrm>
            <a:off x="7291441" y="2310791"/>
            <a:ext cx="4116826" cy="1157184"/>
            <a:chOff x="7291441" y="2310791"/>
            <a:chExt cx="4116826" cy="1157184"/>
          </a:xfrm>
        </p:grpSpPr>
        <p:sp>
          <p:nvSpPr>
            <p:cNvPr id="21" name="Freeform: Shape 20">
              <a:extLst>
                <a:ext uri="{FF2B5EF4-FFF2-40B4-BE49-F238E27FC236}">
                  <a16:creationId xmlns:a16="http://schemas.microsoft.com/office/drawing/2014/main" id="{955B9D3C-DF1A-49F8-AD6B-71E62455D3D2}"/>
                </a:ext>
              </a:extLst>
            </p:cNvPr>
            <p:cNvSpPr>
              <a:spLocks noChangeAspect="1"/>
            </p:cNvSpPr>
            <p:nvPr/>
          </p:nvSpPr>
          <p:spPr>
            <a:xfrm>
              <a:off x="7291441" y="2310791"/>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3" name="TextBox 22">
              <a:extLst>
                <a:ext uri="{FF2B5EF4-FFF2-40B4-BE49-F238E27FC236}">
                  <a16:creationId xmlns:a16="http://schemas.microsoft.com/office/drawing/2014/main" id="{3E027D55-72B1-4DDC-89DA-A9BF6112B877}"/>
                </a:ext>
              </a:extLst>
            </p:cNvPr>
            <p:cNvSpPr txBox="1"/>
            <p:nvPr/>
          </p:nvSpPr>
          <p:spPr>
            <a:xfrm>
              <a:off x="7653617" y="2387642"/>
              <a:ext cx="3058144" cy="898708"/>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3" name="Group 32">
            <a:extLst>
              <a:ext uri="{FF2B5EF4-FFF2-40B4-BE49-F238E27FC236}">
                <a16:creationId xmlns:a16="http://schemas.microsoft.com/office/drawing/2014/main" id="{5B898C1C-0CC0-4056-9571-E8D2617099B9}"/>
              </a:ext>
            </a:extLst>
          </p:cNvPr>
          <p:cNvGrpSpPr/>
          <p:nvPr/>
        </p:nvGrpSpPr>
        <p:grpSpPr>
          <a:xfrm>
            <a:off x="6278911" y="3544823"/>
            <a:ext cx="4171483" cy="1157184"/>
            <a:chOff x="6278911" y="3544823"/>
            <a:chExt cx="4171483" cy="1157184"/>
          </a:xfrm>
        </p:grpSpPr>
        <p:sp>
          <p:nvSpPr>
            <p:cNvPr id="24" name="Freeform: Shape 23">
              <a:extLst>
                <a:ext uri="{FF2B5EF4-FFF2-40B4-BE49-F238E27FC236}">
                  <a16:creationId xmlns:a16="http://schemas.microsoft.com/office/drawing/2014/main" id="{306DE5C4-B6AD-4045-88A8-122BCEDED2CD}"/>
                </a:ext>
              </a:extLst>
            </p:cNvPr>
            <p:cNvSpPr>
              <a:spLocks noChangeAspect="1"/>
            </p:cNvSpPr>
            <p:nvPr/>
          </p:nvSpPr>
          <p:spPr>
            <a:xfrm>
              <a:off x="6278911" y="3544823"/>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dirty="0"/>
            </a:p>
          </p:txBody>
        </p:sp>
        <p:sp>
          <p:nvSpPr>
            <p:cNvPr id="26" name="TextBox 25">
              <a:extLst>
                <a:ext uri="{FF2B5EF4-FFF2-40B4-BE49-F238E27FC236}">
                  <a16:creationId xmlns:a16="http://schemas.microsoft.com/office/drawing/2014/main" id="{7BB6F4D5-B081-4FD1-9809-54A1F3CD213E}"/>
                </a:ext>
              </a:extLst>
            </p:cNvPr>
            <p:cNvSpPr txBox="1"/>
            <p:nvPr/>
          </p:nvSpPr>
          <p:spPr>
            <a:xfrm>
              <a:off x="7392250" y="3621674"/>
              <a:ext cx="3058144" cy="898708"/>
            </a:xfrm>
            <a:prstGeom prst="rect">
              <a:avLst/>
            </a:prstGeom>
            <a:noFill/>
          </p:spPr>
          <p:txBody>
            <a:bodyPr wrap="square" rtlCol="0">
              <a:spAutoFit/>
            </a:bodyPr>
            <a:lstStyle/>
            <a:p>
              <a:pPr defTabSz="1219170">
                <a:spcBef>
                  <a:spcPct val="20000"/>
                </a:spcBef>
                <a:defRPr/>
              </a:pPr>
              <a:r>
                <a:rPr lang="en-US" sz="1400" b="1" dirty="0">
                  <a:solidFill>
                    <a:srgbClr val="564267"/>
                  </a:solidFill>
                  <a:latin typeface="Candara" panose="020E0502030303020204" pitchFamily="34" charset="0"/>
                </a:rPr>
                <a:t>LOREM IPSUM DOLOR</a:t>
              </a:r>
              <a:endParaRPr lang="en-US" sz="1300" dirty="0">
                <a:solidFill>
                  <a:srgbClr val="564267"/>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grpSp>
        <p:nvGrpSpPr>
          <p:cNvPr id="34" name="Group 33">
            <a:extLst>
              <a:ext uri="{FF2B5EF4-FFF2-40B4-BE49-F238E27FC236}">
                <a16:creationId xmlns:a16="http://schemas.microsoft.com/office/drawing/2014/main" id="{C5E0216B-20C7-445A-85F6-99C3B99C7D76}"/>
              </a:ext>
            </a:extLst>
          </p:cNvPr>
          <p:cNvGrpSpPr/>
          <p:nvPr/>
        </p:nvGrpSpPr>
        <p:grpSpPr>
          <a:xfrm>
            <a:off x="7228862" y="4795847"/>
            <a:ext cx="4116826" cy="1157184"/>
            <a:chOff x="7228862" y="4795847"/>
            <a:chExt cx="4116826" cy="1157184"/>
          </a:xfrm>
        </p:grpSpPr>
        <p:sp>
          <p:nvSpPr>
            <p:cNvPr id="27" name="Freeform: Shape 26">
              <a:extLst>
                <a:ext uri="{FF2B5EF4-FFF2-40B4-BE49-F238E27FC236}">
                  <a16:creationId xmlns:a16="http://schemas.microsoft.com/office/drawing/2014/main" id="{0435E23B-ED5F-4900-BAED-121545E02B57}"/>
                </a:ext>
              </a:extLst>
            </p:cNvPr>
            <p:cNvSpPr>
              <a:spLocks noChangeAspect="1"/>
            </p:cNvSpPr>
            <p:nvPr/>
          </p:nvSpPr>
          <p:spPr>
            <a:xfrm>
              <a:off x="7228862" y="4795847"/>
              <a:ext cx="4116826" cy="1157184"/>
            </a:xfrm>
            <a:custGeom>
              <a:avLst/>
              <a:gdLst>
                <a:gd name="connsiteX0" fmla="*/ 632460 w 3686991"/>
                <a:gd name="connsiteY0" fmla="*/ 0 h 1036363"/>
                <a:gd name="connsiteX1" fmla="*/ 3208020 w 3686991"/>
                <a:gd name="connsiteY1" fmla="*/ 0 h 1036363"/>
                <a:gd name="connsiteX2" fmla="*/ 3208020 w 3686991"/>
                <a:gd name="connsiteY2" fmla="*/ 1 h 1036363"/>
                <a:gd name="connsiteX3" fmla="*/ 3400161 w 3686991"/>
                <a:gd name="connsiteY3" fmla="*/ 1 h 1036363"/>
                <a:gd name="connsiteX4" fmla="*/ 3400253 w 3686991"/>
                <a:gd name="connsiteY4" fmla="*/ 20 h 1036363"/>
                <a:gd name="connsiteX5" fmla="*/ 3400438 w 3686991"/>
                <a:gd name="connsiteY5" fmla="*/ 1 h 1036363"/>
                <a:gd name="connsiteX6" fmla="*/ 3401610 w 3686991"/>
                <a:gd name="connsiteY6" fmla="*/ 178 h 1036363"/>
                <a:gd name="connsiteX7" fmla="*/ 3403365 w 3686991"/>
                <a:gd name="connsiteY7" fmla="*/ 1 h 1036363"/>
                <a:gd name="connsiteX8" fmla="*/ 3435354 w 3686991"/>
                <a:gd name="connsiteY8" fmla="*/ 15087 h 1036363"/>
                <a:gd name="connsiteX9" fmla="*/ 3436991 w 3686991"/>
                <a:gd name="connsiteY9" fmla="*/ 17785 h 1036363"/>
                <a:gd name="connsiteX10" fmla="*/ 3441224 w 3686991"/>
                <a:gd name="connsiteY10" fmla="*/ 21408 h 1036363"/>
                <a:gd name="connsiteX11" fmla="*/ 3532710 w 3686991"/>
                <a:gd name="connsiteY11" fmla="*/ 201354 h 1036363"/>
                <a:gd name="connsiteX12" fmla="*/ 3532772 w 3686991"/>
                <a:gd name="connsiteY12" fmla="*/ 202148 h 1036363"/>
                <a:gd name="connsiteX13" fmla="*/ 3681045 w 3686991"/>
                <a:gd name="connsiteY13" fmla="*/ 493152 h 1036363"/>
                <a:gd name="connsiteX14" fmla="*/ 3682514 w 3686991"/>
                <a:gd name="connsiteY14" fmla="*/ 498417 h 1036363"/>
                <a:gd name="connsiteX15" fmla="*/ 3682325 w 3686991"/>
                <a:gd name="connsiteY15" fmla="*/ 499957 h 1036363"/>
                <a:gd name="connsiteX16" fmla="*/ 3683733 w 3686991"/>
                <a:gd name="connsiteY16" fmla="*/ 502046 h 1036363"/>
                <a:gd name="connsiteX17" fmla="*/ 3686991 w 3686991"/>
                <a:gd name="connsiteY17" fmla="*/ 518182 h 1036363"/>
                <a:gd name="connsiteX18" fmla="*/ 3683733 w 3686991"/>
                <a:gd name="connsiteY18" fmla="*/ 534318 h 1036363"/>
                <a:gd name="connsiteX19" fmla="*/ 3680570 w 3686991"/>
                <a:gd name="connsiteY19" fmla="*/ 539009 h 1036363"/>
                <a:gd name="connsiteX20" fmla="*/ 3680640 w 3686991"/>
                <a:gd name="connsiteY20" fmla="*/ 539587 h 1036363"/>
                <a:gd name="connsiteX21" fmla="*/ 3679162 w 3686991"/>
                <a:gd name="connsiteY21" fmla="*/ 544849 h 1036363"/>
                <a:gd name="connsiteX22" fmla="*/ 3441677 w 3686991"/>
                <a:gd name="connsiteY22" fmla="*/ 1008689 h 1036363"/>
                <a:gd name="connsiteX23" fmla="*/ 3438273 w 3686991"/>
                <a:gd name="connsiteY23" fmla="*/ 1012965 h 1036363"/>
                <a:gd name="connsiteX24" fmla="*/ 3437065 w 3686991"/>
                <a:gd name="connsiteY24" fmla="*/ 1013632 h 1036363"/>
                <a:gd name="connsiteX25" fmla="*/ 3432426 w 3686991"/>
                <a:gd name="connsiteY25" fmla="*/ 1021278 h 1036363"/>
                <a:gd name="connsiteX26" fmla="*/ 3400438 w 3686991"/>
                <a:gd name="connsiteY26" fmla="*/ 1036363 h 1036363"/>
                <a:gd name="connsiteX27" fmla="*/ 3397171 w 3686991"/>
                <a:gd name="connsiteY27" fmla="*/ 1036034 h 1036363"/>
                <a:gd name="connsiteX28" fmla="*/ 3391096 w 3686991"/>
                <a:gd name="connsiteY28" fmla="*/ 1036034 h 1036363"/>
                <a:gd name="connsiteX29" fmla="*/ 3389464 w 3686991"/>
                <a:gd name="connsiteY29" fmla="*/ 1036363 h 1036363"/>
                <a:gd name="connsiteX30" fmla="*/ 3208020 w 3686991"/>
                <a:gd name="connsiteY30" fmla="*/ 1036363 h 1036363"/>
                <a:gd name="connsiteX31" fmla="*/ 2876541 w 3686991"/>
                <a:gd name="connsiteY31" fmla="*/ 1036363 h 1036363"/>
                <a:gd name="connsiteX32" fmla="*/ 2876265 w 3686991"/>
                <a:gd name="connsiteY32" fmla="*/ 1036363 h 1036363"/>
                <a:gd name="connsiteX33" fmla="*/ 799753 w 3686991"/>
                <a:gd name="connsiteY33" fmla="*/ 1036363 h 1036363"/>
                <a:gd name="connsiteX34" fmla="*/ 632460 w 3686991"/>
                <a:gd name="connsiteY34" fmla="*/ 1036363 h 1036363"/>
                <a:gd name="connsiteX35" fmla="*/ 286830 w 3686991"/>
                <a:gd name="connsiteY35" fmla="*/ 1036363 h 1036363"/>
                <a:gd name="connsiteX36" fmla="*/ 286738 w 3686991"/>
                <a:gd name="connsiteY36" fmla="*/ 1036345 h 1036363"/>
                <a:gd name="connsiteX37" fmla="*/ 286553 w 3686991"/>
                <a:gd name="connsiteY37" fmla="*/ 1036363 h 1036363"/>
                <a:gd name="connsiteX38" fmla="*/ 285381 w 3686991"/>
                <a:gd name="connsiteY38" fmla="*/ 1036186 h 1036363"/>
                <a:gd name="connsiteX39" fmla="*/ 283626 w 3686991"/>
                <a:gd name="connsiteY39" fmla="*/ 1036363 h 1036363"/>
                <a:gd name="connsiteX40" fmla="*/ 245429 w 3686991"/>
                <a:gd name="connsiteY40" fmla="*/ 1011045 h 1036363"/>
                <a:gd name="connsiteX41" fmla="*/ 245413 w 3686991"/>
                <a:gd name="connsiteY41" fmla="*/ 1010963 h 1036363"/>
                <a:gd name="connsiteX42" fmla="*/ 243114 w 3686991"/>
                <a:gd name="connsiteY42" fmla="*/ 1008996 h 1036363"/>
                <a:gd name="connsiteX43" fmla="*/ 170622 w 3686991"/>
                <a:gd name="connsiteY43" fmla="*/ 866408 h 1036363"/>
                <a:gd name="connsiteX44" fmla="*/ 5945 w 3686991"/>
                <a:gd name="connsiteY44" fmla="*/ 543212 h 1036363"/>
                <a:gd name="connsiteX45" fmla="*/ 4477 w 3686991"/>
                <a:gd name="connsiteY45" fmla="*/ 537947 h 1036363"/>
                <a:gd name="connsiteX46" fmla="*/ 4666 w 3686991"/>
                <a:gd name="connsiteY46" fmla="*/ 536407 h 1036363"/>
                <a:gd name="connsiteX47" fmla="*/ 3258 w 3686991"/>
                <a:gd name="connsiteY47" fmla="*/ 534318 h 1036363"/>
                <a:gd name="connsiteX48" fmla="*/ 0 w 3686991"/>
                <a:gd name="connsiteY48" fmla="*/ 518182 h 1036363"/>
                <a:gd name="connsiteX49" fmla="*/ 3258 w 3686991"/>
                <a:gd name="connsiteY49" fmla="*/ 502046 h 1036363"/>
                <a:gd name="connsiteX50" fmla="*/ 6420 w 3686991"/>
                <a:gd name="connsiteY50" fmla="*/ 497355 h 1036363"/>
                <a:gd name="connsiteX51" fmla="*/ 6351 w 3686991"/>
                <a:gd name="connsiteY51" fmla="*/ 496777 h 1036363"/>
                <a:gd name="connsiteX52" fmla="*/ 7829 w 3686991"/>
                <a:gd name="connsiteY52" fmla="*/ 491515 h 1036363"/>
                <a:gd name="connsiteX53" fmla="*/ 245314 w 3686991"/>
                <a:gd name="connsiteY53" fmla="*/ 27675 h 1036363"/>
                <a:gd name="connsiteX54" fmla="*/ 248718 w 3686991"/>
                <a:gd name="connsiteY54" fmla="*/ 23399 h 1036363"/>
                <a:gd name="connsiteX55" fmla="*/ 249926 w 3686991"/>
                <a:gd name="connsiteY55" fmla="*/ 22732 h 1036363"/>
                <a:gd name="connsiteX56" fmla="*/ 254565 w 3686991"/>
                <a:gd name="connsiteY56" fmla="*/ 15087 h 1036363"/>
                <a:gd name="connsiteX57" fmla="*/ 286553 w 3686991"/>
                <a:gd name="connsiteY57" fmla="*/ 1 h 1036363"/>
                <a:gd name="connsiteX58" fmla="*/ 289820 w 3686991"/>
                <a:gd name="connsiteY58" fmla="*/ 331 h 1036363"/>
                <a:gd name="connsiteX59" fmla="*/ 295895 w 3686991"/>
                <a:gd name="connsiteY59" fmla="*/ 331 h 1036363"/>
                <a:gd name="connsiteX60" fmla="*/ 297527 w 3686991"/>
                <a:gd name="connsiteY60" fmla="*/ 1 h 1036363"/>
                <a:gd name="connsiteX61" fmla="*/ 632460 w 3686991"/>
                <a:gd name="connsiteY61" fmla="*/ 1 h 1036363"/>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Lst>
              <a:rect l="l" t="t" r="r" b="b"/>
              <a:pathLst>
                <a:path w="3686991" h="1036363">
                  <a:moveTo>
                    <a:pt x="632460" y="0"/>
                  </a:moveTo>
                  <a:lnTo>
                    <a:pt x="3208020" y="0"/>
                  </a:lnTo>
                  <a:lnTo>
                    <a:pt x="3208020" y="1"/>
                  </a:lnTo>
                  <a:lnTo>
                    <a:pt x="3400161" y="1"/>
                  </a:lnTo>
                  <a:lnTo>
                    <a:pt x="3400253" y="20"/>
                  </a:lnTo>
                  <a:lnTo>
                    <a:pt x="3400438" y="1"/>
                  </a:lnTo>
                  <a:lnTo>
                    <a:pt x="3401610" y="178"/>
                  </a:lnTo>
                  <a:lnTo>
                    <a:pt x="3403365" y="1"/>
                  </a:lnTo>
                  <a:cubicBezTo>
                    <a:pt x="3416244" y="1"/>
                    <a:pt x="3427750" y="5874"/>
                    <a:pt x="3435354" y="15087"/>
                  </a:cubicBezTo>
                  <a:lnTo>
                    <a:pt x="3436991" y="17785"/>
                  </a:lnTo>
                  <a:lnTo>
                    <a:pt x="3441224" y="21408"/>
                  </a:lnTo>
                  <a:lnTo>
                    <a:pt x="3532710" y="201354"/>
                  </a:lnTo>
                  <a:lnTo>
                    <a:pt x="3532772" y="202148"/>
                  </a:lnTo>
                  <a:lnTo>
                    <a:pt x="3681045" y="493152"/>
                  </a:lnTo>
                  <a:cubicBezTo>
                    <a:pt x="3681908" y="494845"/>
                    <a:pt x="3682387" y="496634"/>
                    <a:pt x="3682514" y="498417"/>
                  </a:cubicBezTo>
                  <a:lnTo>
                    <a:pt x="3682325" y="499957"/>
                  </a:lnTo>
                  <a:lnTo>
                    <a:pt x="3683733" y="502046"/>
                  </a:lnTo>
                  <a:cubicBezTo>
                    <a:pt x="3685831" y="507006"/>
                    <a:pt x="3686991" y="512458"/>
                    <a:pt x="3686991" y="518182"/>
                  </a:cubicBezTo>
                  <a:cubicBezTo>
                    <a:pt x="3686991" y="523906"/>
                    <a:pt x="3685831" y="529359"/>
                    <a:pt x="3683733" y="534318"/>
                  </a:cubicBezTo>
                  <a:lnTo>
                    <a:pt x="3680570" y="539009"/>
                  </a:lnTo>
                  <a:lnTo>
                    <a:pt x="3680640" y="539587"/>
                  </a:lnTo>
                  <a:cubicBezTo>
                    <a:pt x="3680510" y="541370"/>
                    <a:pt x="3680028" y="543157"/>
                    <a:pt x="3679162" y="544849"/>
                  </a:cubicBezTo>
                  <a:lnTo>
                    <a:pt x="3441677" y="1008689"/>
                  </a:lnTo>
                  <a:cubicBezTo>
                    <a:pt x="3440811" y="1010381"/>
                    <a:pt x="3439643" y="1011817"/>
                    <a:pt x="3438273" y="1012965"/>
                  </a:cubicBezTo>
                  <a:lnTo>
                    <a:pt x="3437065" y="1013632"/>
                  </a:lnTo>
                  <a:lnTo>
                    <a:pt x="3432426" y="1021278"/>
                  </a:lnTo>
                  <a:cubicBezTo>
                    <a:pt x="3424823" y="1030491"/>
                    <a:pt x="3413316" y="1036363"/>
                    <a:pt x="3400438" y="1036363"/>
                  </a:cubicBezTo>
                  <a:lnTo>
                    <a:pt x="3397171" y="1036034"/>
                  </a:lnTo>
                  <a:lnTo>
                    <a:pt x="3391096" y="1036034"/>
                  </a:lnTo>
                  <a:lnTo>
                    <a:pt x="3389464" y="1036363"/>
                  </a:lnTo>
                  <a:lnTo>
                    <a:pt x="3208020" y="1036363"/>
                  </a:lnTo>
                  <a:lnTo>
                    <a:pt x="2876541" y="1036363"/>
                  </a:lnTo>
                  <a:lnTo>
                    <a:pt x="2876265" y="1036363"/>
                  </a:lnTo>
                  <a:lnTo>
                    <a:pt x="799753" y="1036363"/>
                  </a:lnTo>
                  <a:lnTo>
                    <a:pt x="632460" y="1036363"/>
                  </a:lnTo>
                  <a:lnTo>
                    <a:pt x="286830" y="1036363"/>
                  </a:lnTo>
                  <a:lnTo>
                    <a:pt x="286738" y="1036345"/>
                  </a:lnTo>
                  <a:lnTo>
                    <a:pt x="286553" y="1036363"/>
                  </a:lnTo>
                  <a:lnTo>
                    <a:pt x="285381" y="1036186"/>
                  </a:lnTo>
                  <a:lnTo>
                    <a:pt x="283626" y="1036363"/>
                  </a:lnTo>
                  <a:cubicBezTo>
                    <a:pt x="266455" y="1036363"/>
                    <a:pt x="251722" y="1025923"/>
                    <a:pt x="245429" y="1011045"/>
                  </a:cubicBezTo>
                  <a:lnTo>
                    <a:pt x="245413" y="1010963"/>
                  </a:lnTo>
                  <a:lnTo>
                    <a:pt x="243114" y="1008996"/>
                  </a:lnTo>
                  <a:lnTo>
                    <a:pt x="170622" y="866408"/>
                  </a:lnTo>
                  <a:lnTo>
                    <a:pt x="5945" y="543212"/>
                  </a:lnTo>
                  <a:cubicBezTo>
                    <a:pt x="5083" y="541519"/>
                    <a:pt x="4604" y="539731"/>
                    <a:pt x="4477" y="537947"/>
                  </a:cubicBezTo>
                  <a:lnTo>
                    <a:pt x="4666" y="536407"/>
                  </a:lnTo>
                  <a:lnTo>
                    <a:pt x="3258" y="534318"/>
                  </a:lnTo>
                  <a:cubicBezTo>
                    <a:pt x="1160" y="529359"/>
                    <a:pt x="0" y="523906"/>
                    <a:pt x="0" y="518182"/>
                  </a:cubicBezTo>
                  <a:cubicBezTo>
                    <a:pt x="0" y="512459"/>
                    <a:pt x="1160" y="507006"/>
                    <a:pt x="3258" y="502046"/>
                  </a:cubicBezTo>
                  <a:lnTo>
                    <a:pt x="6420" y="497355"/>
                  </a:lnTo>
                  <a:lnTo>
                    <a:pt x="6351" y="496777"/>
                  </a:lnTo>
                  <a:cubicBezTo>
                    <a:pt x="6481" y="494994"/>
                    <a:pt x="6963" y="493207"/>
                    <a:pt x="7829" y="491515"/>
                  </a:cubicBezTo>
                  <a:lnTo>
                    <a:pt x="245314" y="27675"/>
                  </a:lnTo>
                  <a:cubicBezTo>
                    <a:pt x="246180" y="25983"/>
                    <a:pt x="247348" y="24547"/>
                    <a:pt x="248718" y="23399"/>
                  </a:cubicBezTo>
                  <a:lnTo>
                    <a:pt x="249926" y="22732"/>
                  </a:lnTo>
                  <a:lnTo>
                    <a:pt x="254565" y="15087"/>
                  </a:lnTo>
                  <a:cubicBezTo>
                    <a:pt x="262168" y="5874"/>
                    <a:pt x="273675" y="1"/>
                    <a:pt x="286553" y="1"/>
                  </a:cubicBezTo>
                  <a:lnTo>
                    <a:pt x="289820" y="331"/>
                  </a:lnTo>
                  <a:lnTo>
                    <a:pt x="295895" y="331"/>
                  </a:lnTo>
                  <a:lnTo>
                    <a:pt x="297527" y="1"/>
                  </a:lnTo>
                  <a:lnTo>
                    <a:pt x="632460" y="1"/>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9" name="TextBox 28">
              <a:extLst>
                <a:ext uri="{FF2B5EF4-FFF2-40B4-BE49-F238E27FC236}">
                  <a16:creationId xmlns:a16="http://schemas.microsoft.com/office/drawing/2014/main" id="{AB3C47F4-9BAC-416E-946C-472B94C4513B}"/>
                </a:ext>
              </a:extLst>
            </p:cNvPr>
            <p:cNvSpPr txBox="1"/>
            <p:nvPr/>
          </p:nvSpPr>
          <p:spPr>
            <a:xfrm>
              <a:off x="7591038" y="4872698"/>
              <a:ext cx="3058144" cy="898708"/>
            </a:xfrm>
            <a:prstGeom prst="rect">
              <a:avLst/>
            </a:prstGeom>
            <a:noFill/>
          </p:spPr>
          <p:txBody>
            <a:bodyPr wrap="square" rtlCol="0">
              <a:spAutoFit/>
            </a:bodyPr>
            <a:lstStyle/>
            <a:p>
              <a:pPr defTabSz="1219170">
                <a:spcBef>
                  <a:spcPct val="20000"/>
                </a:spcBef>
                <a:defRPr/>
              </a:pPr>
              <a:r>
                <a:rPr lang="en-US" sz="1400" b="1" dirty="0">
                  <a:solidFill>
                    <a:srgbClr val="686868"/>
                  </a:solidFill>
                  <a:latin typeface="Candara" panose="020E0502030303020204" pitchFamily="34" charset="0"/>
                </a:rPr>
                <a:t>LOREM IPSUM DOLOR</a:t>
              </a:r>
              <a:endParaRPr lang="en-US" sz="1300" dirty="0">
                <a:solidFill>
                  <a:srgbClr val="686868"/>
                </a:solidFill>
                <a:latin typeface="Candara" panose="020E0502030303020204" pitchFamily="34" charset="0"/>
              </a:endParaRPr>
            </a:p>
            <a:p>
              <a:pPr defTabSz="1219170">
                <a:spcBef>
                  <a:spcPct val="20000"/>
                </a:spcBef>
                <a:defRPr/>
              </a:pPr>
              <a:r>
                <a:rPr lang="en-US" sz="1200" dirty="0">
                  <a:solidFill>
                    <a:srgbClr val="4C4F54"/>
                  </a:solidFill>
                  <a:latin typeface="Candara" panose="020E0502030303020204" pitchFamily="34" charset="0"/>
                </a:rPr>
                <a:t>Lorem ipsum dolor sit amet, consectetur adipiscing elit, sed do eiusmod tempor incididunt ut labore.</a:t>
              </a:r>
            </a:p>
          </p:txBody>
        </p:sp>
      </p:grpSp>
      <p:sp>
        <p:nvSpPr>
          <p:cNvPr id="14" name="Freeform: Shape 13">
            <a:extLst>
              <a:ext uri="{FF2B5EF4-FFF2-40B4-BE49-F238E27FC236}">
                <a16:creationId xmlns:a16="http://schemas.microsoft.com/office/drawing/2014/main" id="{53AE9DC4-5AC4-427F-A10F-4B5C73A0DD23}"/>
              </a:ext>
            </a:extLst>
          </p:cNvPr>
          <p:cNvSpPr>
            <a:spLocks noChangeAspect="1"/>
          </p:cNvSpPr>
          <p:nvPr/>
        </p:nvSpPr>
        <p:spPr>
          <a:xfrm>
            <a:off x="609600"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8" name="Freeform: Shape 17">
            <a:extLst>
              <a:ext uri="{FF2B5EF4-FFF2-40B4-BE49-F238E27FC236}">
                <a16:creationId xmlns:a16="http://schemas.microsoft.com/office/drawing/2014/main" id="{2A8EBC20-2680-4472-81A4-6B837814E990}"/>
              </a:ext>
            </a:extLst>
          </p:cNvPr>
          <p:cNvSpPr>
            <a:spLocks noChangeAspect="1"/>
          </p:cNvSpPr>
          <p:nvPr/>
        </p:nvSpPr>
        <p:spPr>
          <a:xfrm>
            <a:off x="4545338"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22" name="Freeform: Shape 21">
            <a:extLst>
              <a:ext uri="{FF2B5EF4-FFF2-40B4-BE49-F238E27FC236}">
                <a16:creationId xmlns:a16="http://schemas.microsoft.com/office/drawing/2014/main" id="{2246E32D-7460-43B8-A552-3906F5B24AD1}"/>
              </a:ext>
            </a:extLst>
          </p:cNvPr>
          <p:cNvSpPr>
            <a:spLocks noChangeAspect="1"/>
          </p:cNvSpPr>
          <p:nvPr/>
        </p:nvSpPr>
        <p:spPr>
          <a:xfrm>
            <a:off x="10245643"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25" name="Freeform: Shape 24">
            <a:extLst>
              <a:ext uri="{FF2B5EF4-FFF2-40B4-BE49-F238E27FC236}">
                <a16:creationId xmlns:a16="http://schemas.microsoft.com/office/drawing/2014/main" id="{092FDD83-D5BB-4E35-9DD1-1B8A630860E1}"/>
              </a:ext>
            </a:extLst>
          </p:cNvPr>
          <p:cNvSpPr>
            <a:spLocks noChangeAspect="1"/>
          </p:cNvSpPr>
          <p:nvPr/>
        </p:nvSpPr>
        <p:spPr>
          <a:xfrm>
            <a:off x="6247327" y="2906376"/>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05</a:t>
            </a:r>
          </a:p>
        </p:txBody>
      </p:sp>
      <p:sp>
        <p:nvSpPr>
          <p:cNvPr id="28" name="Freeform: Shape 27">
            <a:extLst>
              <a:ext uri="{FF2B5EF4-FFF2-40B4-BE49-F238E27FC236}">
                <a16:creationId xmlns:a16="http://schemas.microsoft.com/office/drawing/2014/main" id="{6CA282FE-302F-4CDA-B49A-5DE27C2CCD6E}"/>
              </a:ext>
            </a:extLst>
          </p:cNvPr>
          <p:cNvSpPr>
            <a:spLocks noChangeAspect="1"/>
          </p:cNvSpPr>
          <p:nvPr/>
        </p:nvSpPr>
        <p:spPr>
          <a:xfrm>
            <a:off x="10183065" y="4140408"/>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06</a:t>
            </a:r>
          </a:p>
        </p:txBody>
      </p:sp>
      <p:sp>
        <p:nvSpPr>
          <p:cNvPr id="7" name="Freeform: Shape 6">
            <a:extLst>
              <a:ext uri="{FF2B5EF4-FFF2-40B4-BE49-F238E27FC236}">
                <a16:creationId xmlns:a16="http://schemas.microsoft.com/office/drawing/2014/main" id="{0C716F6C-C8DE-4E75-9704-33158782B981}"/>
              </a:ext>
            </a:extLst>
          </p:cNvPr>
          <p:cNvSpPr>
            <a:spLocks noChangeAspect="1"/>
          </p:cNvSpPr>
          <p:nvPr/>
        </p:nvSpPr>
        <p:spPr>
          <a:xfrm>
            <a:off x="4607916" y="1655351"/>
            <a:ext cx="1225203" cy="1157182"/>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35" name="Freeform 37">
            <a:extLst>
              <a:ext uri="{FF2B5EF4-FFF2-40B4-BE49-F238E27FC236}">
                <a16:creationId xmlns:a16="http://schemas.microsoft.com/office/drawing/2014/main" id="{FACE3F40-8F79-46CE-8299-AD232A8BF9A2}"/>
              </a:ext>
            </a:extLst>
          </p:cNvPr>
          <p:cNvSpPr>
            <a:spLocks noChangeAspect="1" noEditPoints="1"/>
          </p:cNvSpPr>
          <p:nvPr/>
        </p:nvSpPr>
        <p:spPr bwMode="auto">
          <a:xfrm>
            <a:off x="6685361" y="4174962"/>
            <a:ext cx="349134" cy="384048"/>
          </a:xfrm>
          <a:custGeom>
            <a:avLst/>
            <a:gdLst>
              <a:gd name="T0" fmla="*/ 90 w 110"/>
              <a:gd name="T1" fmla="*/ 25 h 121"/>
              <a:gd name="T2" fmla="*/ 78 w 110"/>
              <a:gd name="T3" fmla="*/ 37 h 121"/>
              <a:gd name="T4" fmla="*/ 90 w 110"/>
              <a:gd name="T5" fmla="*/ 50 h 121"/>
              <a:gd name="T6" fmla="*/ 102 w 110"/>
              <a:gd name="T7" fmla="*/ 37 h 121"/>
              <a:gd name="T8" fmla="*/ 90 w 110"/>
              <a:gd name="T9" fmla="*/ 25 h 121"/>
              <a:gd name="T10" fmla="*/ 26 w 110"/>
              <a:gd name="T11" fmla="*/ 121 h 121"/>
              <a:gd name="T12" fmla="*/ 84 w 110"/>
              <a:gd name="T13" fmla="*/ 121 h 121"/>
              <a:gd name="T14" fmla="*/ 84 w 110"/>
              <a:gd name="T15" fmla="*/ 70 h 121"/>
              <a:gd name="T16" fmla="*/ 55 w 110"/>
              <a:gd name="T17" fmla="*/ 41 h 121"/>
              <a:gd name="T18" fmla="*/ 26 w 110"/>
              <a:gd name="T19" fmla="*/ 70 h 121"/>
              <a:gd name="T20" fmla="*/ 26 w 110"/>
              <a:gd name="T21" fmla="*/ 121 h 121"/>
              <a:gd name="T22" fmla="*/ 21 w 110"/>
              <a:gd name="T23" fmla="*/ 70 h 121"/>
              <a:gd name="T24" fmla="*/ 21 w 110"/>
              <a:gd name="T25" fmla="*/ 110 h 121"/>
              <a:gd name="T26" fmla="*/ 0 w 110"/>
              <a:gd name="T27" fmla="*/ 110 h 121"/>
              <a:gd name="T28" fmla="*/ 0 w 110"/>
              <a:gd name="T29" fmla="*/ 74 h 121"/>
              <a:gd name="T30" fmla="*/ 20 w 110"/>
              <a:gd name="T31" fmla="*/ 54 h 121"/>
              <a:gd name="T32" fmla="*/ 25 w 110"/>
              <a:gd name="T33" fmla="*/ 55 h 121"/>
              <a:gd name="T34" fmla="*/ 21 w 110"/>
              <a:gd name="T35" fmla="*/ 70 h 121"/>
              <a:gd name="T36" fmla="*/ 110 w 110"/>
              <a:gd name="T37" fmla="*/ 110 h 121"/>
              <a:gd name="T38" fmla="*/ 88 w 110"/>
              <a:gd name="T39" fmla="*/ 110 h 121"/>
              <a:gd name="T40" fmla="*/ 88 w 110"/>
              <a:gd name="T41" fmla="*/ 70 h 121"/>
              <a:gd name="T42" fmla="*/ 84 w 110"/>
              <a:gd name="T43" fmla="*/ 55 h 121"/>
              <a:gd name="T44" fmla="*/ 90 w 110"/>
              <a:gd name="T45" fmla="*/ 54 h 121"/>
              <a:gd name="T46" fmla="*/ 110 w 110"/>
              <a:gd name="T47" fmla="*/ 74 h 121"/>
              <a:gd name="T48" fmla="*/ 110 w 110"/>
              <a:gd name="T49" fmla="*/ 110 h 121"/>
              <a:gd name="T50" fmla="*/ 55 w 110"/>
              <a:gd name="T51" fmla="*/ 0 h 121"/>
              <a:gd name="T52" fmla="*/ 36 w 110"/>
              <a:gd name="T53" fmla="*/ 18 h 121"/>
              <a:gd name="T54" fmla="*/ 55 w 110"/>
              <a:gd name="T55" fmla="*/ 37 h 121"/>
              <a:gd name="T56" fmla="*/ 73 w 110"/>
              <a:gd name="T57" fmla="*/ 18 h 121"/>
              <a:gd name="T58" fmla="*/ 55 w 110"/>
              <a:gd name="T59" fmla="*/ 0 h 121"/>
              <a:gd name="T60" fmla="*/ 20 w 110"/>
              <a:gd name="T61" fmla="*/ 25 h 121"/>
              <a:gd name="T62" fmla="*/ 7 w 110"/>
              <a:gd name="T63" fmla="*/ 37 h 121"/>
              <a:gd name="T64" fmla="*/ 20 w 110"/>
              <a:gd name="T65" fmla="*/ 50 h 121"/>
              <a:gd name="T66" fmla="*/ 32 w 110"/>
              <a:gd name="T67" fmla="*/ 37 h 121"/>
              <a:gd name="T68" fmla="*/ 20 w 110"/>
              <a:gd name="T69" fmla="*/ 25 h 1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10" h="121">
                <a:moveTo>
                  <a:pt x="90" y="25"/>
                </a:moveTo>
                <a:cubicBezTo>
                  <a:pt x="83" y="25"/>
                  <a:pt x="78" y="30"/>
                  <a:pt x="78" y="37"/>
                </a:cubicBezTo>
                <a:cubicBezTo>
                  <a:pt x="78" y="44"/>
                  <a:pt x="83" y="50"/>
                  <a:pt x="90" y="50"/>
                </a:cubicBezTo>
                <a:cubicBezTo>
                  <a:pt x="97" y="50"/>
                  <a:pt x="102" y="44"/>
                  <a:pt x="102" y="37"/>
                </a:cubicBezTo>
                <a:cubicBezTo>
                  <a:pt x="102" y="30"/>
                  <a:pt x="97" y="25"/>
                  <a:pt x="90" y="25"/>
                </a:cubicBezTo>
                <a:close/>
                <a:moveTo>
                  <a:pt x="26" y="121"/>
                </a:moveTo>
                <a:cubicBezTo>
                  <a:pt x="84" y="121"/>
                  <a:pt x="84" y="121"/>
                  <a:pt x="84" y="121"/>
                </a:cubicBezTo>
                <a:cubicBezTo>
                  <a:pt x="84" y="70"/>
                  <a:pt x="84" y="70"/>
                  <a:pt x="84" y="70"/>
                </a:cubicBezTo>
                <a:cubicBezTo>
                  <a:pt x="84" y="54"/>
                  <a:pt x="71" y="41"/>
                  <a:pt x="55" y="41"/>
                </a:cubicBezTo>
                <a:cubicBezTo>
                  <a:pt x="39" y="41"/>
                  <a:pt x="26" y="54"/>
                  <a:pt x="26" y="70"/>
                </a:cubicBezTo>
                <a:cubicBezTo>
                  <a:pt x="26" y="121"/>
                  <a:pt x="26" y="121"/>
                  <a:pt x="26" y="121"/>
                </a:cubicBezTo>
                <a:close/>
                <a:moveTo>
                  <a:pt x="21" y="70"/>
                </a:moveTo>
                <a:cubicBezTo>
                  <a:pt x="21" y="110"/>
                  <a:pt x="21" y="110"/>
                  <a:pt x="21" y="110"/>
                </a:cubicBezTo>
                <a:cubicBezTo>
                  <a:pt x="0" y="110"/>
                  <a:pt x="0" y="110"/>
                  <a:pt x="0" y="110"/>
                </a:cubicBezTo>
                <a:cubicBezTo>
                  <a:pt x="0" y="74"/>
                  <a:pt x="0" y="74"/>
                  <a:pt x="0" y="74"/>
                </a:cubicBezTo>
                <a:cubicBezTo>
                  <a:pt x="0" y="63"/>
                  <a:pt x="9" y="54"/>
                  <a:pt x="20" y="54"/>
                </a:cubicBezTo>
                <a:cubicBezTo>
                  <a:pt x="22" y="54"/>
                  <a:pt x="23" y="55"/>
                  <a:pt x="25" y="55"/>
                </a:cubicBezTo>
                <a:cubicBezTo>
                  <a:pt x="23" y="60"/>
                  <a:pt x="21" y="65"/>
                  <a:pt x="21" y="70"/>
                </a:cubicBezTo>
                <a:close/>
                <a:moveTo>
                  <a:pt x="110" y="110"/>
                </a:moveTo>
                <a:cubicBezTo>
                  <a:pt x="88" y="110"/>
                  <a:pt x="88" y="110"/>
                  <a:pt x="88" y="110"/>
                </a:cubicBezTo>
                <a:cubicBezTo>
                  <a:pt x="88" y="70"/>
                  <a:pt x="88" y="70"/>
                  <a:pt x="88" y="70"/>
                </a:cubicBezTo>
                <a:cubicBezTo>
                  <a:pt x="88" y="65"/>
                  <a:pt x="87" y="60"/>
                  <a:pt x="84" y="55"/>
                </a:cubicBezTo>
                <a:cubicBezTo>
                  <a:pt x="86" y="55"/>
                  <a:pt x="88" y="54"/>
                  <a:pt x="90" y="54"/>
                </a:cubicBezTo>
                <a:cubicBezTo>
                  <a:pt x="101" y="54"/>
                  <a:pt x="110" y="63"/>
                  <a:pt x="110" y="74"/>
                </a:cubicBezTo>
                <a:cubicBezTo>
                  <a:pt x="110" y="110"/>
                  <a:pt x="110" y="110"/>
                  <a:pt x="110" y="110"/>
                </a:cubicBezTo>
                <a:close/>
                <a:moveTo>
                  <a:pt x="55" y="0"/>
                </a:moveTo>
                <a:cubicBezTo>
                  <a:pt x="45" y="0"/>
                  <a:pt x="36" y="8"/>
                  <a:pt x="36" y="18"/>
                </a:cubicBezTo>
                <a:cubicBezTo>
                  <a:pt x="36" y="28"/>
                  <a:pt x="45" y="37"/>
                  <a:pt x="55" y="37"/>
                </a:cubicBezTo>
                <a:cubicBezTo>
                  <a:pt x="65" y="37"/>
                  <a:pt x="73" y="28"/>
                  <a:pt x="73" y="18"/>
                </a:cubicBezTo>
                <a:cubicBezTo>
                  <a:pt x="73" y="8"/>
                  <a:pt x="65" y="0"/>
                  <a:pt x="55" y="0"/>
                </a:cubicBezTo>
                <a:close/>
                <a:moveTo>
                  <a:pt x="20" y="25"/>
                </a:moveTo>
                <a:cubicBezTo>
                  <a:pt x="13" y="25"/>
                  <a:pt x="7" y="30"/>
                  <a:pt x="7" y="37"/>
                </a:cubicBezTo>
                <a:cubicBezTo>
                  <a:pt x="7" y="44"/>
                  <a:pt x="13" y="50"/>
                  <a:pt x="20" y="50"/>
                </a:cubicBezTo>
                <a:cubicBezTo>
                  <a:pt x="26" y="50"/>
                  <a:pt x="32" y="44"/>
                  <a:pt x="32" y="37"/>
                </a:cubicBezTo>
                <a:cubicBezTo>
                  <a:pt x="32" y="30"/>
                  <a:pt x="26" y="25"/>
                  <a:pt x="20" y="25"/>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6" name="Freeform 41">
            <a:extLst>
              <a:ext uri="{FF2B5EF4-FFF2-40B4-BE49-F238E27FC236}">
                <a16:creationId xmlns:a16="http://schemas.microsoft.com/office/drawing/2014/main" id="{AB54754D-8F14-4650-A1E6-10761586BB30}"/>
              </a:ext>
            </a:extLst>
          </p:cNvPr>
          <p:cNvSpPr>
            <a:spLocks noChangeAspect="1" noEditPoints="1"/>
          </p:cNvSpPr>
          <p:nvPr/>
        </p:nvSpPr>
        <p:spPr bwMode="auto">
          <a:xfrm>
            <a:off x="4838729" y="5437976"/>
            <a:ext cx="470610" cy="365760"/>
          </a:xfrm>
          <a:custGeom>
            <a:avLst/>
            <a:gdLst>
              <a:gd name="T0" fmla="*/ 140 w 152"/>
              <a:gd name="T1" fmla="*/ 0 h 118"/>
              <a:gd name="T2" fmla="*/ 111 w 152"/>
              <a:gd name="T3" fmla="*/ 0 h 118"/>
              <a:gd name="T4" fmla="*/ 89 w 152"/>
              <a:gd name="T5" fmla="*/ 9 h 118"/>
              <a:gd name="T6" fmla="*/ 40 w 152"/>
              <a:gd name="T7" fmla="*/ 59 h 118"/>
              <a:gd name="T8" fmla="*/ 40 w 152"/>
              <a:gd name="T9" fmla="*/ 77 h 118"/>
              <a:gd name="T10" fmla="*/ 76 w 152"/>
              <a:gd name="T11" fmla="*/ 113 h 118"/>
              <a:gd name="T12" fmla="*/ 94 w 152"/>
              <a:gd name="T13" fmla="*/ 113 h 118"/>
              <a:gd name="T14" fmla="*/ 144 w 152"/>
              <a:gd name="T15" fmla="*/ 64 h 118"/>
              <a:gd name="T16" fmla="*/ 152 w 152"/>
              <a:gd name="T17" fmla="*/ 42 h 118"/>
              <a:gd name="T18" fmla="*/ 152 w 152"/>
              <a:gd name="T19" fmla="*/ 13 h 118"/>
              <a:gd name="T20" fmla="*/ 140 w 152"/>
              <a:gd name="T21" fmla="*/ 0 h 118"/>
              <a:gd name="T22" fmla="*/ 11 w 152"/>
              <a:gd name="T23" fmla="*/ 71 h 118"/>
              <a:gd name="T24" fmla="*/ 56 w 152"/>
              <a:gd name="T25" fmla="*/ 116 h 118"/>
              <a:gd name="T26" fmla="*/ 42 w 152"/>
              <a:gd name="T27" fmla="*/ 113 h 118"/>
              <a:gd name="T28" fmla="*/ 5 w 152"/>
              <a:gd name="T29" fmla="*/ 77 h 118"/>
              <a:gd name="T30" fmla="*/ 5 w 152"/>
              <a:gd name="T31" fmla="*/ 59 h 118"/>
              <a:gd name="T32" fmla="*/ 54 w 152"/>
              <a:gd name="T33" fmla="*/ 9 h 118"/>
              <a:gd name="T34" fmla="*/ 76 w 152"/>
              <a:gd name="T35" fmla="*/ 0 h 118"/>
              <a:gd name="T36" fmla="*/ 11 w 152"/>
              <a:gd name="T37" fmla="*/ 65 h 118"/>
              <a:gd name="T38" fmla="*/ 11 w 152"/>
              <a:gd name="T39" fmla="*/ 71 h 118"/>
              <a:gd name="T40" fmla="*/ 29 w 152"/>
              <a:gd name="T41" fmla="*/ 71 h 118"/>
              <a:gd name="T42" fmla="*/ 74 w 152"/>
              <a:gd name="T43" fmla="*/ 116 h 118"/>
              <a:gd name="T44" fmla="*/ 60 w 152"/>
              <a:gd name="T45" fmla="*/ 113 h 118"/>
              <a:gd name="T46" fmla="*/ 23 w 152"/>
              <a:gd name="T47" fmla="*/ 77 h 118"/>
              <a:gd name="T48" fmla="*/ 23 w 152"/>
              <a:gd name="T49" fmla="*/ 59 h 118"/>
              <a:gd name="T50" fmla="*/ 72 w 152"/>
              <a:gd name="T51" fmla="*/ 9 h 118"/>
              <a:gd name="T52" fmla="*/ 94 w 152"/>
              <a:gd name="T53" fmla="*/ 0 h 118"/>
              <a:gd name="T54" fmla="*/ 29 w 152"/>
              <a:gd name="T55" fmla="*/ 65 h 118"/>
              <a:gd name="T56" fmla="*/ 29 w 152"/>
              <a:gd name="T57" fmla="*/ 71 h 118"/>
              <a:gd name="T58" fmla="*/ 123 w 152"/>
              <a:gd name="T59" fmla="*/ 42 h 118"/>
              <a:gd name="T60" fmla="*/ 111 w 152"/>
              <a:gd name="T61" fmla="*/ 30 h 118"/>
              <a:gd name="T62" fmla="*/ 123 w 152"/>
              <a:gd name="T63" fmla="*/ 17 h 118"/>
              <a:gd name="T64" fmla="*/ 136 w 152"/>
              <a:gd name="T65" fmla="*/ 30 h 118"/>
              <a:gd name="T66" fmla="*/ 123 w 152"/>
              <a:gd name="T67" fmla="*/ 42 h 1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152" h="118">
                <a:moveTo>
                  <a:pt x="140" y="0"/>
                </a:moveTo>
                <a:cubicBezTo>
                  <a:pt x="111" y="0"/>
                  <a:pt x="111" y="0"/>
                  <a:pt x="111" y="0"/>
                </a:cubicBezTo>
                <a:cubicBezTo>
                  <a:pt x="104" y="0"/>
                  <a:pt x="94" y="4"/>
                  <a:pt x="89" y="9"/>
                </a:cubicBezTo>
                <a:cubicBezTo>
                  <a:pt x="40" y="59"/>
                  <a:pt x="40" y="59"/>
                  <a:pt x="40" y="59"/>
                </a:cubicBezTo>
                <a:cubicBezTo>
                  <a:pt x="35" y="64"/>
                  <a:pt x="35" y="72"/>
                  <a:pt x="40" y="77"/>
                </a:cubicBezTo>
                <a:cubicBezTo>
                  <a:pt x="76" y="113"/>
                  <a:pt x="76" y="113"/>
                  <a:pt x="76" y="113"/>
                </a:cubicBezTo>
                <a:cubicBezTo>
                  <a:pt x="81" y="118"/>
                  <a:pt x="89" y="118"/>
                  <a:pt x="94" y="113"/>
                </a:cubicBezTo>
                <a:cubicBezTo>
                  <a:pt x="144" y="64"/>
                  <a:pt x="144" y="64"/>
                  <a:pt x="144" y="64"/>
                </a:cubicBezTo>
                <a:cubicBezTo>
                  <a:pt x="148" y="59"/>
                  <a:pt x="152" y="49"/>
                  <a:pt x="152" y="42"/>
                </a:cubicBezTo>
                <a:cubicBezTo>
                  <a:pt x="152" y="13"/>
                  <a:pt x="152" y="13"/>
                  <a:pt x="152" y="13"/>
                </a:cubicBezTo>
                <a:cubicBezTo>
                  <a:pt x="152" y="6"/>
                  <a:pt x="147" y="0"/>
                  <a:pt x="140" y="0"/>
                </a:cubicBezTo>
                <a:close/>
                <a:moveTo>
                  <a:pt x="11" y="71"/>
                </a:moveTo>
                <a:cubicBezTo>
                  <a:pt x="56" y="116"/>
                  <a:pt x="56" y="116"/>
                  <a:pt x="56" y="116"/>
                </a:cubicBezTo>
                <a:cubicBezTo>
                  <a:pt x="52" y="118"/>
                  <a:pt x="46" y="117"/>
                  <a:pt x="42" y="113"/>
                </a:cubicBezTo>
                <a:cubicBezTo>
                  <a:pt x="5" y="77"/>
                  <a:pt x="5" y="77"/>
                  <a:pt x="5" y="77"/>
                </a:cubicBezTo>
                <a:cubicBezTo>
                  <a:pt x="0" y="72"/>
                  <a:pt x="0" y="64"/>
                  <a:pt x="5" y="59"/>
                </a:cubicBezTo>
                <a:cubicBezTo>
                  <a:pt x="54" y="9"/>
                  <a:pt x="54" y="9"/>
                  <a:pt x="54" y="9"/>
                </a:cubicBezTo>
                <a:cubicBezTo>
                  <a:pt x="59" y="4"/>
                  <a:pt x="69" y="0"/>
                  <a:pt x="76" y="0"/>
                </a:cubicBezTo>
                <a:cubicBezTo>
                  <a:pt x="11" y="65"/>
                  <a:pt x="11" y="65"/>
                  <a:pt x="11" y="65"/>
                </a:cubicBezTo>
                <a:cubicBezTo>
                  <a:pt x="10" y="66"/>
                  <a:pt x="10" y="69"/>
                  <a:pt x="11" y="71"/>
                </a:cubicBezTo>
                <a:close/>
                <a:moveTo>
                  <a:pt x="29" y="71"/>
                </a:moveTo>
                <a:cubicBezTo>
                  <a:pt x="74" y="116"/>
                  <a:pt x="74" y="116"/>
                  <a:pt x="74" y="116"/>
                </a:cubicBezTo>
                <a:cubicBezTo>
                  <a:pt x="70" y="118"/>
                  <a:pt x="64" y="117"/>
                  <a:pt x="60" y="113"/>
                </a:cubicBezTo>
                <a:cubicBezTo>
                  <a:pt x="23" y="77"/>
                  <a:pt x="23" y="77"/>
                  <a:pt x="23" y="77"/>
                </a:cubicBezTo>
                <a:cubicBezTo>
                  <a:pt x="18" y="72"/>
                  <a:pt x="18" y="64"/>
                  <a:pt x="23" y="59"/>
                </a:cubicBezTo>
                <a:cubicBezTo>
                  <a:pt x="72" y="9"/>
                  <a:pt x="72" y="9"/>
                  <a:pt x="72" y="9"/>
                </a:cubicBezTo>
                <a:cubicBezTo>
                  <a:pt x="77" y="4"/>
                  <a:pt x="87" y="0"/>
                  <a:pt x="94" y="0"/>
                </a:cubicBezTo>
                <a:cubicBezTo>
                  <a:pt x="29" y="65"/>
                  <a:pt x="29" y="65"/>
                  <a:pt x="29" y="65"/>
                </a:cubicBezTo>
                <a:cubicBezTo>
                  <a:pt x="28" y="66"/>
                  <a:pt x="28" y="69"/>
                  <a:pt x="29" y="71"/>
                </a:cubicBezTo>
                <a:close/>
                <a:moveTo>
                  <a:pt x="123" y="42"/>
                </a:moveTo>
                <a:cubicBezTo>
                  <a:pt x="116" y="42"/>
                  <a:pt x="111" y="37"/>
                  <a:pt x="111" y="30"/>
                </a:cubicBezTo>
                <a:cubicBezTo>
                  <a:pt x="111" y="23"/>
                  <a:pt x="116" y="17"/>
                  <a:pt x="123" y="17"/>
                </a:cubicBezTo>
                <a:cubicBezTo>
                  <a:pt x="130" y="17"/>
                  <a:pt x="136" y="23"/>
                  <a:pt x="136" y="30"/>
                </a:cubicBezTo>
                <a:cubicBezTo>
                  <a:pt x="136" y="37"/>
                  <a:pt x="130" y="42"/>
                  <a:pt x="123" y="42"/>
                </a:cubicBezTo>
                <a:close/>
              </a:path>
            </a:pathLst>
          </a:custGeom>
          <a:solidFill>
            <a:srgbClr val="767171"/>
          </a:solidFill>
          <a:ln>
            <a:noFill/>
          </a:ln>
        </p:spPr>
        <p:txBody>
          <a:bodyPr vert="horz" wrap="square" lIns="91440" tIns="45720" rIns="91440" bIns="45720" numCol="1" anchor="t" anchorCtr="0" compatLnSpc="1">
            <a:prstTxWarp prst="textNoShape">
              <a:avLst/>
            </a:prstTxWarp>
          </a:bodyPr>
          <a:lstStyle/>
          <a:p>
            <a:endParaRPr lang="en-US"/>
          </a:p>
        </p:txBody>
      </p:sp>
      <p:sp>
        <p:nvSpPr>
          <p:cNvPr id="37" name="Freeform 101">
            <a:extLst>
              <a:ext uri="{FF2B5EF4-FFF2-40B4-BE49-F238E27FC236}">
                <a16:creationId xmlns:a16="http://schemas.microsoft.com/office/drawing/2014/main" id="{D8C70873-0C5A-4365-8EC2-0CEC18E733B2}"/>
              </a:ext>
            </a:extLst>
          </p:cNvPr>
          <p:cNvSpPr>
            <a:spLocks noChangeAspect="1" noEditPoints="1"/>
          </p:cNvSpPr>
          <p:nvPr/>
        </p:nvSpPr>
        <p:spPr bwMode="auto">
          <a:xfrm>
            <a:off x="10583168" y="2908489"/>
            <a:ext cx="424995" cy="393192"/>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91">
            <a:extLst>
              <a:ext uri="{FF2B5EF4-FFF2-40B4-BE49-F238E27FC236}">
                <a16:creationId xmlns:a16="http://schemas.microsoft.com/office/drawing/2014/main" id="{4DFDECD8-1709-49D3-9BEB-13D6DEE201C1}"/>
              </a:ext>
            </a:extLst>
          </p:cNvPr>
          <p:cNvSpPr>
            <a:spLocks noChangeAspect="1" noEditPoints="1"/>
          </p:cNvSpPr>
          <p:nvPr/>
        </p:nvSpPr>
        <p:spPr bwMode="auto">
          <a:xfrm>
            <a:off x="10583168" y="5374439"/>
            <a:ext cx="384048" cy="384048"/>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171">
            <a:extLst>
              <a:ext uri="{FF2B5EF4-FFF2-40B4-BE49-F238E27FC236}">
                <a16:creationId xmlns:a16="http://schemas.microsoft.com/office/drawing/2014/main" id="{04452ABC-7AC0-490C-89C9-3D5270D5C1F1}"/>
              </a:ext>
            </a:extLst>
          </p:cNvPr>
          <p:cNvSpPr>
            <a:spLocks noChangeAspect="1" noEditPoints="1"/>
          </p:cNvSpPr>
          <p:nvPr/>
        </p:nvSpPr>
        <p:spPr bwMode="auto">
          <a:xfrm>
            <a:off x="4989511" y="2905118"/>
            <a:ext cx="409468" cy="365760"/>
          </a:xfrm>
          <a:custGeom>
            <a:avLst/>
            <a:gdLst>
              <a:gd name="T0" fmla="*/ 19 w 140"/>
              <a:gd name="T1" fmla="*/ 122 h 125"/>
              <a:gd name="T2" fmla="*/ 22 w 140"/>
              <a:gd name="T3" fmla="*/ 125 h 125"/>
              <a:gd name="T4" fmla="*/ 57 w 140"/>
              <a:gd name="T5" fmla="*/ 125 h 125"/>
              <a:gd name="T6" fmla="*/ 57 w 140"/>
              <a:gd name="T7" fmla="*/ 96 h 125"/>
              <a:gd name="T8" fmla="*/ 61 w 140"/>
              <a:gd name="T9" fmla="*/ 91 h 125"/>
              <a:gd name="T10" fmla="*/ 76 w 140"/>
              <a:gd name="T11" fmla="*/ 91 h 125"/>
              <a:gd name="T12" fmla="*/ 81 w 140"/>
              <a:gd name="T13" fmla="*/ 96 h 125"/>
              <a:gd name="T14" fmla="*/ 81 w 140"/>
              <a:gd name="T15" fmla="*/ 125 h 125"/>
              <a:gd name="T16" fmla="*/ 116 w 140"/>
              <a:gd name="T17" fmla="*/ 125 h 125"/>
              <a:gd name="T18" fmla="*/ 120 w 140"/>
              <a:gd name="T19" fmla="*/ 121 h 125"/>
              <a:gd name="T20" fmla="*/ 120 w 140"/>
              <a:gd name="T21" fmla="*/ 67 h 125"/>
              <a:gd name="T22" fmla="*/ 71 w 140"/>
              <a:gd name="T23" fmla="*/ 24 h 125"/>
              <a:gd name="T24" fmla="*/ 19 w 140"/>
              <a:gd name="T25" fmla="*/ 67 h 125"/>
              <a:gd name="T26" fmla="*/ 19 w 140"/>
              <a:gd name="T27" fmla="*/ 122 h 125"/>
              <a:gd name="T28" fmla="*/ 124 w 140"/>
              <a:gd name="T29" fmla="*/ 15 h 125"/>
              <a:gd name="T30" fmla="*/ 110 w 140"/>
              <a:gd name="T31" fmla="*/ 15 h 125"/>
              <a:gd name="T32" fmla="*/ 110 w 140"/>
              <a:gd name="T33" fmla="*/ 31 h 125"/>
              <a:gd name="T34" fmla="*/ 124 w 140"/>
              <a:gd name="T35" fmla="*/ 43 h 125"/>
              <a:gd name="T36" fmla="*/ 124 w 140"/>
              <a:gd name="T37" fmla="*/ 15 h 125"/>
              <a:gd name="T38" fmla="*/ 0 w 140"/>
              <a:gd name="T39" fmla="*/ 63 h 125"/>
              <a:gd name="T40" fmla="*/ 14 w 140"/>
              <a:gd name="T41" fmla="*/ 63 h 125"/>
              <a:gd name="T42" fmla="*/ 71 w 140"/>
              <a:gd name="T43" fmla="*/ 15 h 125"/>
              <a:gd name="T44" fmla="*/ 125 w 140"/>
              <a:gd name="T45" fmla="*/ 63 h 125"/>
              <a:gd name="T46" fmla="*/ 140 w 140"/>
              <a:gd name="T47" fmla="*/ 63 h 125"/>
              <a:gd name="T48" fmla="*/ 71 w 140"/>
              <a:gd name="T49" fmla="*/ 0 h 125"/>
              <a:gd name="T50" fmla="*/ 0 w 140"/>
              <a:gd name="T51" fmla="*/ 63 h 12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40" h="125">
                <a:moveTo>
                  <a:pt x="19" y="122"/>
                </a:moveTo>
                <a:cubicBezTo>
                  <a:pt x="19" y="122"/>
                  <a:pt x="19" y="125"/>
                  <a:pt x="22" y="125"/>
                </a:cubicBezTo>
                <a:cubicBezTo>
                  <a:pt x="25" y="125"/>
                  <a:pt x="57" y="125"/>
                  <a:pt x="57" y="125"/>
                </a:cubicBezTo>
                <a:cubicBezTo>
                  <a:pt x="57" y="96"/>
                  <a:pt x="57" y="96"/>
                  <a:pt x="57" y="96"/>
                </a:cubicBezTo>
                <a:cubicBezTo>
                  <a:pt x="57" y="96"/>
                  <a:pt x="57" y="91"/>
                  <a:pt x="61" y="91"/>
                </a:cubicBezTo>
                <a:cubicBezTo>
                  <a:pt x="76" y="91"/>
                  <a:pt x="76" y="91"/>
                  <a:pt x="76" y="91"/>
                </a:cubicBezTo>
                <a:cubicBezTo>
                  <a:pt x="82" y="91"/>
                  <a:pt x="81" y="96"/>
                  <a:pt x="81" y="96"/>
                </a:cubicBezTo>
                <a:cubicBezTo>
                  <a:pt x="81" y="125"/>
                  <a:pt x="81" y="125"/>
                  <a:pt x="81" y="125"/>
                </a:cubicBezTo>
                <a:cubicBezTo>
                  <a:pt x="81" y="125"/>
                  <a:pt x="111" y="125"/>
                  <a:pt x="116" y="125"/>
                </a:cubicBezTo>
                <a:cubicBezTo>
                  <a:pt x="120" y="125"/>
                  <a:pt x="120" y="121"/>
                  <a:pt x="120" y="121"/>
                </a:cubicBezTo>
                <a:cubicBezTo>
                  <a:pt x="120" y="67"/>
                  <a:pt x="120" y="67"/>
                  <a:pt x="120" y="67"/>
                </a:cubicBezTo>
                <a:cubicBezTo>
                  <a:pt x="71" y="24"/>
                  <a:pt x="71" y="24"/>
                  <a:pt x="71" y="24"/>
                </a:cubicBezTo>
                <a:cubicBezTo>
                  <a:pt x="19" y="67"/>
                  <a:pt x="19" y="67"/>
                  <a:pt x="19" y="67"/>
                </a:cubicBezTo>
                <a:cubicBezTo>
                  <a:pt x="19" y="122"/>
                  <a:pt x="19" y="122"/>
                  <a:pt x="19" y="122"/>
                </a:cubicBezTo>
                <a:close/>
                <a:moveTo>
                  <a:pt x="124" y="15"/>
                </a:moveTo>
                <a:cubicBezTo>
                  <a:pt x="110" y="15"/>
                  <a:pt x="110" y="15"/>
                  <a:pt x="110" y="15"/>
                </a:cubicBezTo>
                <a:cubicBezTo>
                  <a:pt x="110" y="31"/>
                  <a:pt x="110" y="31"/>
                  <a:pt x="110" y="31"/>
                </a:cubicBezTo>
                <a:cubicBezTo>
                  <a:pt x="124" y="43"/>
                  <a:pt x="124" y="43"/>
                  <a:pt x="124" y="43"/>
                </a:cubicBezTo>
                <a:cubicBezTo>
                  <a:pt x="124" y="15"/>
                  <a:pt x="124" y="15"/>
                  <a:pt x="124" y="15"/>
                </a:cubicBezTo>
                <a:close/>
                <a:moveTo>
                  <a:pt x="0" y="63"/>
                </a:moveTo>
                <a:cubicBezTo>
                  <a:pt x="0" y="63"/>
                  <a:pt x="4" y="72"/>
                  <a:pt x="14" y="63"/>
                </a:cubicBezTo>
                <a:cubicBezTo>
                  <a:pt x="71" y="15"/>
                  <a:pt x="71" y="15"/>
                  <a:pt x="71" y="15"/>
                </a:cubicBezTo>
                <a:cubicBezTo>
                  <a:pt x="125" y="63"/>
                  <a:pt x="125" y="63"/>
                  <a:pt x="125" y="63"/>
                </a:cubicBezTo>
                <a:cubicBezTo>
                  <a:pt x="136" y="71"/>
                  <a:pt x="140" y="63"/>
                  <a:pt x="140" y="63"/>
                </a:cubicBezTo>
                <a:cubicBezTo>
                  <a:pt x="71" y="0"/>
                  <a:pt x="71" y="0"/>
                  <a:pt x="71" y="0"/>
                </a:cubicBezTo>
                <a:cubicBezTo>
                  <a:pt x="0" y="63"/>
                  <a:pt x="0" y="63"/>
                  <a:pt x="0" y="63"/>
                </a:cubicBezTo>
                <a:close/>
              </a:path>
            </a:pathLst>
          </a:custGeom>
          <a:solidFill>
            <a:srgbClr val="767171"/>
          </a:solidFill>
          <a:ln>
            <a:noFill/>
          </a:ln>
          <a:effectLst/>
        </p:spPr>
        <p:txBody>
          <a:bodyPr vert="horz" wrap="square" lIns="91440" tIns="45720" rIns="91440" bIns="45720" numCol="1" anchor="t" anchorCtr="0" compatLnSpc="1">
            <a:prstTxWarp prst="textNoShape">
              <a:avLst/>
            </a:prstTxWarp>
          </a:bodyPr>
          <a:lstStyle/>
          <a:p>
            <a:endParaRPr lang="en-US">
              <a:solidFill>
                <a:schemeClr val="bg1"/>
              </a:solidFill>
            </a:endParaRPr>
          </a:p>
        </p:txBody>
      </p:sp>
      <p:sp>
        <p:nvSpPr>
          <p:cNvPr id="40" name="Freeform 39">
            <a:extLst>
              <a:ext uri="{FF2B5EF4-FFF2-40B4-BE49-F238E27FC236}">
                <a16:creationId xmlns:a16="http://schemas.microsoft.com/office/drawing/2014/main" id="{547A7367-0EDC-42B6-9742-62E01129EBA7}"/>
              </a:ext>
            </a:extLst>
          </p:cNvPr>
          <p:cNvSpPr>
            <a:spLocks noChangeAspect="1" noEditPoints="1"/>
          </p:cNvSpPr>
          <p:nvPr/>
        </p:nvSpPr>
        <p:spPr bwMode="auto">
          <a:xfrm>
            <a:off x="1077972" y="4159139"/>
            <a:ext cx="262979" cy="393192"/>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solidFill>
            <a:srgbClr val="767171"/>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10627912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childTnLst>
                          </p:cTn>
                        </p:par>
                        <p:par>
                          <p:cTn id="14" fill="hold">
                            <p:stCondLst>
                              <p:cond delay="1000"/>
                            </p:stCondLst>
                            <p:childTnLst>
                              <p:par>
                                <p:cTn id="15" presetID="42" presetClass="entr" presetSubtype="0" fill="hold" nodeType="afterEffect">
                                  <p:stCondLst>
                                    <p:cond delay="0"/>
                                  </p:stCondLst>
                                  <p:childTnLst>
                                    <p:set>
                                      <p:cBhvr>
                                        <p:cTn id="16" dur="1" fill="hold">
                                          <p:stCondLst>
                                            <p:cond delay="0"/>
                                          </p:stCondLst>
                                        </p:cTn>
                                        <p:tgtEl>
                                          <p:spTgt spid="4"/>
                                        </p:tgtEl>
                                        <p:attrNameLst>
                                          <p:attrName>style.visibility</p:attrName>
                                        </p:attrNameLst>
                                      </p:cBhvr>
                                      <p:to>
                                        <p:strVal val="visible"/>
                                      </p:to>
                                    </p:set>
                                    <p:animEffect transition="in" filter="fade">
                                      <p:cBhvr>
                                        <p:cTn id="17" dur="1000"/>
                                        <p:tgtEl>
                                          <p:spTgt spid="4"/>
                                        </p:tgtEl>
                                      </p:cBhvr>
                                    </p:animEffect>
                                    <p:anim calcmode="lin" valueType="num">
                                      <p:cBhvr>
                                        <p:cTn id="18" dur="1000" fill="hold"/>
                                        <p:tgtEl>
                                          <p:spTgt spid="4"/>
                                        </p:tgtEl>
                                        <p:attrNameLst>
                                          <p:attrName>ppt_x</p:attrName>
                                        </p:attrNameLst>
                                      </p:cBhvr>
                                      <p:tavLst>
                                        <p:tav tm="0">
                                          <p:val>
                                            <p:strVal val="#ppt_x"/>
                                          </p:val>
                                        </p:tav>
                                        <p:tav tm="100000">
                                          <p:val>
                                            <p:strVal val="#ppt_x"/>
                                          </p:val>
                                        </p:tav>
                                      </p:tavLst>
                                    </p:anim>
                                    <p:anim calcmode="lin" valueType="num">
                                      <p:cBhvr>
                                        <p:cTn id="19" dur="1000" fill="hold"/>
                                        <p:tgtEl>
                                          <p:spTgt spid="4"/>
                                        </p:tgtEl>
                                        <p:attrNameLst>
                                          <p:attrName>ppt_y</p:attrName>
                                        </p:attrNameLst>
                                      </p:cBhvr>
                                      <p:tavLst>
                                        <p:tav tm="0">
                                          <p:val>
                                            <p:strVal val="#ppt_y+.1"/>
                                          </p:val>
                                        </p:tav>
                                        <p:tav tm="100000">
                                          <p:val>
                                            <p:strVal val="#ppt_y"/>
                                          </p:val>
                                        </p:tav>
                                      </p:tavLst>
                                    </p:anim>
                                  </p:childTnLst>
                                </p:cTn>
                              </p:par>
                              <p:par>
                                <p:cTn id="20" presetID="53" presetClass="entr" presetSubtype="16" fill="hold" grpId="0"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p:cTn id="22" dur="1000" fill="hold"/>
                                        <p:tgtEl>
                                          <p:spTgt spid="39"/>
                                        </p:tgtEl>
                                        <p:attrNameLst>
                                          <p:attrName>ppt_w</p:attrName>
                                        </p:attrNameLst>
                                      </p:cBhvr>
                                      <p:tavLst>
                                        <p:tav tm="0">
                                          <p:val>
                                            <p:fltVal val="0"/>
                                          </p:val>
                                        </p:tav>
                                        <p:tav tm="100000">
                                          <p:val>
                                            <p:strVal val="#ppt_w"/>
                                          </p:val>
                                        </p:tav>
                                      </p:tavLst>
                                    </p:anim>
                                    <p:anim calcmode="lin" valueType="num">
                                      <p:cBhvr>
                                        <p:cTn id="23" dur="1000" fill="hold"/>
                                        <p:tgtEl>
                                          <p:spTgt spid="39"/>
                                        </p:tgtEl>
                                        <p:attrNameLst>
                                          <p:attrName>ppt_h</p:attrName>
                                        </p:attrNameLst>
                                      </p:cBhvr>
                                      <p:tavLst>
                                        <p:tav tm="0">
                                          <p:val>
                                            <p:fltVal val="0"/>
                                          </p:val>
                                        </p:tav>
                                        <p:tav tm="100000">
                                          <p:val>
                                            <p:strVal val="#ppt_h"/>
                                          </p:val>
                                        </p:tav>
                                      </p:tavLst>
                                    </p:anim>
                                    <p:animEffect transition="in" filter="fade">
                                      <p:cBhvr>
                                        <p:cTn id="24" dur="1000"/>
                                        <p:tgtEl>
                                          <p:spTgt spid="39"/>
                                        </p:tgtEl>
                                      </p:cBhvr>
                                    </p:animEffect>
                                  </p:childTnLst>
                                </p:cTn>
                              </p:par>
                            </p:childTnLst>
                          </p:cTn>
                        </p:par>
                        <p:par>
                          <p:cTn id="25" fill="hold">
                            <p:stCondLst>
                              <p:cond delay="2000"/>
                            </p:stCondLst>
                            <p:childTnLst>
                              <p:par>
                                <p:cTn id="26" presetID="53" presetClass="entr" presetSubtype="16" fill="hold" grpId="0" nodeType="afterEffect">
                                  <p:stCondLst>
                                    <p:cond delay="0"/>
                                  </p:stCondLst>
                                  <p:childTnLst>
                                    <p:set>
                                      <p:cBhvr>
                                        <p:cTn id="27" dur="1" fill="hold">
                                          <p:stCondLst>
                                            <p:cond delay="0"/>
                                          </p:stCondLst>
                                        </p:cTn>
                                        <p:tgtEl>
                                          <p:spTgt spid="14"/>
                                        </p:tgtEl>
                                        <p:attrNameLst>
                                          <p:attrName>style.visibility</p:attrName>
                                        </p:attrNameLst>
                                      </p:cBhvr>
                                      <p:to>
                                        <p:strVal val="visible"/>
                                      </p:to>
                                    </p:set>
                                    <p:anim calcmode="lin" valueType="num">
                                      <p:cBhvr>
                                        <p:cTn id="28" dur="500" fill="hold"/>
                                        <p:tgtEl>
                                          <p:spTgt spid="14"/>
                                        </p:tgtEl>
                                        <p:attrNameLst>
                                          <p:attrName>ppt_w</p:attrName>
                                        </p:attrNameLst>
                                      </p:cBhvr>
                                      <p:tavLst>
                                        <p:tav tm="0">
                                          <p:val>
                                            <p:fltVal val="0"/>
                                          </p:val>
                                        </p:tav>
                                        <p:tav tm="100000">
                                          <p:val>
                                            <p:strVal val="#ppt_w"/>
                                          </p:val>
                                        </p:tav>
                                      </p:tavLst>
                                    </p:anim>
                                    <p:anim calcmode="lin" valueType="num">
                                      <p:cBhvr>
                                        <p:cTn id="29" dur="500" fill="hold"/>
                                        <p:tgtEl>
                                          <p:spTgt spid="14"/>
                                        </p:tgtEl>
                                        <p:attrNameLst>
                                          <p:attrName>ppt_h</p:attrName>
                                        </p:attrNameLst>
                                      </p:cBhvr>
                                      <p:tavLst>
                                        <p:tav tm="0">
                                          <p:val>
                                            <p:fltVal val="0"/>
                                          </p:val>
                                        </p:tav>
                                        <p:tav tm="100000">
                                          <p:val>
                                            <p:strVal val="#ppt_h"/>
                                          </p:val>
                                        </p:tav>
                                      </p:tavLst>
                                    </p:anim>
                                    <p:animEffect transition="in" filter="fade">
                                      <p:cBhvr>
                                        <p:cTn id="30" dur="500"/>
                                        <p:tgtEl>
                                          <p:spTgt spid="14"/>
                                        </p:tgtEl>
                                      </p:cBhvr>
                                    </p:animEffect>
                                  </p:childTnLst>
                                </p:cTn>
                              </p:par>
                            </p:childTnLst>
                          </p:cTn>
                        </p:par>
                        <p:par>
                          <p:cTn id="31" fill="hold">
                            <p:stCondLst>
                              <p:cond delay="2500"/>
                            </p:stCondLst>
                            <p:childTnLst>
                              <p:par>
                                <p:cTn id="32" presetID="42" presetClass="entr" presetSubtype="0" fill="hold" nodeType="afterEffect">
                                  <p:stCondLst>
                                    <p:cond delay="0"/>
                                  </p:stCondLst>
                                  <p:childTnLst>
                                    <p:set>
                                      <p:cBhvr>
                                        <p:cTn id="33" dur="1" fill="hold">
                                          <p:stCondLst>
                                            <p:cond delay="0"/>
                                          </p:stCondLst>
                                        </p:cTn>
                                        <p:tgtEl>
                                          <p:spTgt spid="30"/>
                                        </p:tgtEl>
                                        <p:attrNameLst>
                                          <p:attrName>style.visibility</p:attrName>
                                        </p:attrNameLst>
                                      </p:cBhvr>
                                      <p:to>
                                        <p:strVal val="visible"/>
                                      </p:to>
                                    </p:set>
                                    <p:animEffect transition="in" filter="fade">
                                      <p:cBhvr>
                                        <p:cTn id="34" dur="1000"/>
                                        <p:tgtEl>
                                          <p:spTgt spid="30"/>
                                        </p:tgtEl>
                                      </p:cBhvr>
                                    </p:animEffect>
                                    <p:anim calcmode="lin" valueType="num">
                                      <p:cBhvr>
                                        <p:cTn id="35" dur="1000" fill="hold"/>
                                        <p:tgtEl>
                                          <p:spTgt spid="30"/>
                                        </p:tgtEl>
                                        <p:attrNameLst>
                                          <p:attrName>ppt_x</p:attrName>
                                        </p:attrNameLst>
                                      </p:cBhvr>
                                      <p:tavLst>
                                        <p:tav tm="0">
                                          <p:val>
                                            <p:strVal val="#ppt_x"/>
                                          </p:val>
                                        </p:tav>
                                        <p:tav tm="100000">
                                          <p:val>
                                            <p:strVal val="#ppt_x"/>
                                          </p:val>
                                        </p:tav>
                                      </p:tavLst>
                                    </p:anim>
                                    <p:anim calcmode="lin" valueType="num">
                                      <p:cBhvr>
                                        <p:cTn id="36" dur="1000" fill="hold"/>
                                        <p:tgtEl>
                                          <p:spTgt spid="30"/>
                                        </p:tgtEl>
                                        <p:attrNameLst>
                                          <p:attrName>ppt_y</p:attrName>
                                        </p:attrNameLst>
                                      </p:cBhvr>
                                      <p:tavLst>
                                        <p:tav tm="0">
                                          <p:val>
                                            <p:strVal val="#ppt_y+.1"/>
                                          </p:val>
                                        </p:tav>
                                        <p:tav tm="100000">
                                          <p:val>
                                            <p:strVal val="#ppt_y"/>
                                          </p:val>
                                        </p:tav>
                                      </p:tavLst>
                                    </p:anim>
                                  </p:childTnLst>
                                </p:cTn>
                              </p:par>
                              <p:par>
                                <p:cTn id="37" presetID="53" presetClass="entr" presetSubtype="16" fill="hold" grpId="0" nodeType="withEffect">
                                  <p:stCondLst>
                                    <p:cond delay="0"/>
                                  </p:stCondLst>
                                  <p:childTnLst>
                                    <p:set>
                                      <p:cBhvr>
                                        <p:cTn id="38" dur="1" fill="hold">
                                          <p:stCondLst>
                                            <p:cond delay="0"/>
                                          </p:stCondLst>
                                        </p:cTn>
                                        <p:tgtEl>
                                          <p:spTgt spid="40"/>
                                        </p:tgtEl>
                                        <p:attrNameLst>
                                          <p:attrName>style.visibility</p:attrName>
                                        </p:attrNameLst>
                                      </p:cBhvr>
                                      <p:to>
                                        <p:strVal val="visible"/>
                                      </p:to>
                                    </p:set>
                                    <p:anim calcmode="lin" valueType="num">
                                      <p:cBhvr>
                                        <p:cTn id="39" dur="1000" fill="hold"/>
                                        <p:tgtEl>
                                          <p:spTgt spid="40"/>
                                        </p:tgtEl>
                                        <p:attrNameLst>
                                          <p:attrName>ppt_w</p:attrName>
                                        </p:attrNameLst>
                                      </p:cBhvr>
                                      <p:tavLst>
                                        <p:tav tm="0">
                                          <p:val>
                                            <p:fltVal val="0"/>
                                          </p:val>
                                        </p:tav>
                                        <p:tav tm="100000">
                                          <p:val>
                                            <p:strVal val="#ppt_w"/>
                                          </p:val>
                                        </p:tav>
                                      </p:tavLst>
                                    </p:anim>
                                    <p:anim calcmode="lin" valueType="num">
                                      <p:cBhvr>
                                        <p:cTn id="40" dur="1000" fill="hold"/>
                                        <p:tgtEl>
                                          <p:spTgt spid="40"/>
                                        </p:tgtEl>
                                        <p:attrNameLst>
                                          <p:attrName>ppt_h</p:attrName>
                                        </p:attrNameLst>
                                      </p:cBhvr>
                                      <p:tavLst>
                                        <p:tav tm="0">
                                          <p:val>
                                            <p:fltVal val="0"/>
                                          </p:val>
                                        </p:tav>
                                        <p:tav tm="100000">
                                          <p:val>
                                            <p:strVal val="#ppt_h"/>
                                          </p:val>
                                        </p:tav>
                                      </p:tavLst>
                                    </p:anim>
                                    <p:animEffect transition="in" filter="fade">
                                      <p:cBhvr>
                                        <p:cTn id="41" dur="1000"/>
                                        <p:tgtEl>
                                          <p:spTgt spid="40"/>
                                        </p:tgtEl>
                                      </p:cBhvr>
                                    </p:animEffect>
                                  </p:childTnLst>
                                </p:cTn>
                              </p:par>
                            </p:childTnLst>
                          </p:cTn>
                        </p:par>
                        <p:par>
                          <p:cTn id="42" fill="hold">
                            <p:stCondLst>
                              <p:cond delay="3500"/>
                            </p:stCondLst>
                            <p:childTnLst>
                              <p:par>
                                <p:cTn id="43" presetID="53" presetClass="entr" presetSubtype="16" fill="hold" grpId="0" nodeType="afterEffect">
                                  <p:stCondLst>
                                    <p:cond delay="0"/>
                                  </p:stCondLst>
                                  <p:childTnLst>
                                    <p:set>
                                      <p:cBhvr>
                                        <p:cTn id="44" dur="1" fill="hold">
                                          <p:stCondLst>
                                            <p:cond delay="0"/>
                                          </p:stCondLst>
                                        </p:cTn>
                                        <p:tgtEl>
                                          <p:spTgt spid="18"/>
                                        </p:tgtEl>
                                        <p:attrNameLst>
                                          <p:attrName>style.visibility</p:attrName>
                                        </p:attrNameLst>
                                      </p:cBhvr>
                                      <p:to>
                                        <p:strVal val="visible"/>
                                      </p:to>
                                    </p:set>
                                    <p:anim calcmode="lin" valueType="num">
                                      <p:cBhvr>
                                        <p:cTn id="45" dur="500" fill="hold"/>
                                        <p:tgtEl>
                                          <p:spTgt spid="18"/>
                                        </p:tgtEl>
                                        <p:attrNameLst>
                                          <p:attrName>ppt_w</p:attrName>
                                        </p:attrNameLst>
                                      </p:cBhvr>
                                      <p:tavLst>
                                        <p:tav tm="0">
                                          <p:val>
                                            <p:fltVal val="0"/>
                                          </p:val>
                                        </p:tav>
                                        <p:tav tm="100000">
                                          <p:val>
                                            <p:strVal val="#ppt_w"/>
                                          </p:val>
                                        </p:tav>
                                      </p:tavLst>
                                    </p:anim>
                                    <p:anim calcmode="lin" valueType="num">
                                      <p:cBhvr>
                                        <p:cTn id="46" dur="500" fill="hold"/>
                                        <p:tgtEl>
                                          <p:spTgt spid="18"/>
                                        </p:tgtEl>
                                        <p:attrNameLst>
                                          <p:attrName>ppt_h</p:attrName>
                                        </p:attrNameLst>
                                      </p:cBhvr>
                                      <p:tavLst>
                                        <p:tav tm="0">
                                          <p:val>
                                            <p:fltVal val="0"/>
                                          </p:val>
                                        </p:tav>
                                        <p:tav tm="100000">
                                          <p:val>
                                            <p:strVal val="#ppt_h"/>
                                          </p:val>
                                        </p:tav>
                                      </p:tavLst>
                                    </p:anim>
                                    <p:animEffect transition="in" filter="fade">
                                      <p:cBhvr>
                                        <p:cTn id="47" dur="500"/>
                                        <p:tgtEl>
                                          <p:spTgt spid="18"/>
                                        </p:tgtEl>
                                      </p:cBhvr>
                                    </p:animEffect>
                                  </p:childTnLst>
                                </p:cTn>
                              </p:par>
                            </p:childTnLst>
                          </p:cTn>
                        </p:par>
                        <p:par>
                          <p:cTn id="48" fill="hold">
                            <p:stCondLst>
                              <p:cond delay="4000"/>
                            </p:stCondLst>
                            <p:childTnLst>
                              <p:par>
                                <p:cTn id="49" presetID="42" presetClass="entr" presetSubtype="0" fill="hold" nodeType="afterEffect">
                                  <p:stCondLst>
                                    <p:cond delay="0"/>
                                  </p:stCondLst>
                                  <p:childTnLst>
                                    <p:set>
                                      <p:cBhvr>
                                        <p:cTn id="50" dur="1" fill="hold">
                                          <p:stCondLst>
                                            <p:cond delay="0"/>
                                          </p:stCondLst>
                                        </p:cTn>
                                        <p:tgtEl>
                                          <p:spTgt spid="31"/>
                                        </p:tgtEl>
                                        <p:attrNameLst>
                                          <p:attrName>style.visibility</p:attrName>
                                        </p:attrNameLst>
                                      </p:cBhvr>
                                      <p:to>
                                        <p:strVal val="visible"/>
                                      </p:to>
                                    </p:set>
                                    <p:animEffect transition="in" filter="fade">
                                      <p:cBhvr>
                                        <p:cTn id="51" dur="1000"/>
                                        <p:tgtEl>
                                          <p:spTgt spid="31"/>
                                        </p:tgtEl>
                                      </p:cBhvr>
                                    </p:animEffect>
                                    <p:anim calcmode="lin" valueType="num">
                                      <p:cBhvr>
                                        <p:cTn id="52" dur="1000" fill="hold"/>
                                        <p:tgtEl>
                                          <p:spTgt spid="31"/>
                                        </p:tgtEl>
                                        <p:attrNameLst>
                                          <p:attrName>ppt_x</p:attrName>
                                        </p:attrNameLst>
                                      </p:cBhvr>
                                      <p:tavLst>
                                        <p:tav tm="0">
                                          <p:val>
                                            <p:strVal val="#ppt_x"/>
                                          </p:val>
                                        </p:tav>
                                        <p:tav tm="100000">
                                          <p:val>
                                            <p:strVal val="#ppt_x"/>
                                          </p:val>
                                        </p:tav>
                                      </p:tavLst>
                                    </p:anim>
                                    <p:anim calcmode="lin" valueType="num">
                                      <p:cBhvr>
                                        <p:cTn id="53" dur="1000" fill="hold"/>
                                        <p:tgtEl>
                                          <p:spTgt spid="31"/>
                                        </p:tgtEl>
                                        <p:attrNameLst>
                                          <p:attrName>ppt_y</p:attrName>
                                        </p:attrNameLst>
                                      </p:cBhvr>
                                      <p:tavLst>
                                        <p:tav tm="0">
                                          <p:val>
                                            <p:strVal val="#ppt_y+.1"/>
                                          </p:val>
                                        </p:tav>
                                        <p:tav tm="100000">
                                          <p:val>
                                            <p:strVal val="#ppt_y"/>
                                          </p:val>
                                        </p:tav>
                                      </p:tavLst>
                                    </p:anim>
                                  </p:childTnLst>
                                </p:cTn>
                              </p:par>
                              <p:par>
                                <p:cTn id="54" presetID="53" presetClass="entr" presetSubtype="16" fill="hold" grpId="0" nodeType="withEffect">
                                  <p:stCondLst>
                                    <p:cond delay="0"/>
                                  </p:stCondLst>
                                  <p:childTnLst>
                                    <p:set>
                                      <p:cBhvr>
                                        <p:cTn id="55" dur="1" fill="hold">
                                          <p:stCondLst>
                                            <p:cond delay="0"/>
                                          </p:stCondLst>
                                        </p:cTn>
                                        <p:tgtEl>
                                          <p:spTgt spid="36"/>
                                        </p:tgtEl>
                                        <p:attrNameLst>
                                          <p:attrName>style.visibility</p:attrName>
                                        </p:attrNameLst>
                                      </p:cBhvr>
                                      <p:to>
                                        <p:strVal val="visible"/>
                                      </p:to>
                                    </p:set>
                                    <p:anim calcmode="lin" valueType="num">
                                      <p:cBhvr>
                                        <p:cTn id="56" dur="1000" fill="hold"/>
                                        <p:tgtEl>
                                          <p:spTgt spid="36"/>
                                        </p:tgtEl>
                                        <p:attrNameLst>
                                          <p:attrName>ppt_w</p:attrName>
                                        </p:attrNameLst>
                                      </p:cBhvr>
                                      <p:tavLst>
                                        <p:tav tm="0">
                                          <p:val>
                                            <p:fltVal val="0"/>
                                          </p:val>
                                        </p:tav>
                                        <p:tav tm="100000">
                                          <p:val>
                                            <p:strVal val="#ppt_w"/>
                                          </p:val>
                                        </p:tav>
                                      </p:tavLst>
                                    </p:anim>
                                    <p:anim calcmode="lin" valueType="num">
                                      <p:cBhvr>
                                        <p:cTn id="57" dur="1000" fill="hold"/>
                                        <p:tgtEl>
                                          <p:spTgt spid="36"/>
                                        </p:tgtEl>
                                        <p:attrNameLst>
                                          <p:attrName>ppt_h</p:attrName>
                                        </p:attrNameLst>
                                      </p:cBhvr>
                                      <p:tavLst>
                                        <p:tav tm="0">
                                          <p:val>
                                            <p:fltVal val="0"/>
                                          </p:val>
                                        </p:tav>
                                        <p:tav tm="100000">
                                          <p:val>
                                            <p:strVal val="#ppt_h"/>
                                          </p:val>
                                        </p:tav>
                                      </p:tavLst>
                                    </p:anim>
                                    <p:animEffect transition="in" filter="fade">
                                      <p:cBhvr>
                                        <p:cTn id="58" dur="1000"/>
                                        <p:tgtEl>
                                          <p:spTgt spid="36"/>
                                        </p:tgtEl>
                                      </p:cBhvr>
                                    </p:animEffect>
                                  </p:childTnLst>
                                </p:cTn>
                              </p:par>
                            </p:childTnLst>
                          </p:cTn>
                        </p:par>
                        <p:par>
                          <p:cTn id="59" fill="hold">
                            <p:stCondLst>
                              <p:cond delay="5000"/>
                            </p:stCondLst>
                            <p:childTnLst>
                              <p:par>
                                <p:cTn id="60" presetID="53" presetClass="entr" presetSubtype="16" fill="hold" grpId="0" nodeType="afterEffect">
                                  <p:stCondLst>
                                    <p:cond delay="0"/>
                                  </p:stCondLst>
                                  <p:childTnLst>
                                    <p:set>
                                      <p:cBhvr>
                                        <p:cTn id="61" dur="1" fill="hold">
                                          <p:stCondLst>
                                            <p:cond delay="0"/>
                                          </p:stCondLst>
                                        </p:cTn>
                                        <p:tgtEl>
                                          <p:spTgt spid="22"/>
                                        </p:tgtEl>
                                        <p:attrNameLst>
                                          <p:attrName>style.visibility</p:attrName>
                                        </p:attrNameLst>
                                      </p:cBhvr>
                                      <p:to>
                                        <p:strVal val="visible"/>
                                      </p:to>
                                    </p:set>
                                    <p:anim calcmode="lin" valueType="num">
                                      <p:cBhvr>
                                        <p:cTn id="62" dur="500" fill="hold"/>
                                        <p:tgtEl>
                                          <p:spTgt spid="22"/>
                                        </p:tgtEl>
                                        <p:attrNameLst>
                                          <p:attrName>ppt_w</p:attrName>
                                        </p:attrNameLst>
                                      </p:cBhvr>
                                      <p:tavLst>
                                        <p:tav tm="0">
                                          <p:val>
                                            <p:fltVal val="0"/>
                                          </p:val>
                                        </p:tav>
                                        <p:tav tm="100000">
                                          <p:val>
                                            <p:strVal val="#ppt_w"/>
                                          </p:val>
                                        </p:tav>
                                      </p:tavLst>
                                    </p:anim>
                                    <p:anim calcmode="lin" valueType="num">
                                      <p:cBhvr>
                                        <p:cTn id="63" dur="500" fill="hold"/>
                                        <p:tgtEl>
                                          <p:spTgt spid="22"/>
                                        </p:tgtEl>
                                        <p:attrNameLst>
                                          <p:attrName>ppt_h</p:attrName>
                                        </p:attrNameLst>
                                      </p:cBhvr>
                                      <p:tavLst>
                                        <p:tav tm="0">
                                          <p:val>
                                            <p:fltVal val="0"/>
                                          </p:val>
                                        </p:tav>
                                        <p:tav tm="100000">
                                          <p:val>
                                            <p:strVal val="#ppt_h"/>
                                          </p:val>
                                        </p:tav>
                                      </p:tavLst>
                                    </p:anim>
                                    <p:animEffect transition="in" filter="fade">
                                      <p:cBhvr>
                                        <p:cTn id="64" dur="500"/>
                                        <p:tgtEl>
                                          <p:spTgt spid="22"/>
                                        </p:tgtEl>
                                      </p:cBhvr>
                                    </p:animEffect>
                                  </p:childTnLst>
                                </p:cTn>
                              </p:par>
                            </p:childTnLst>
                          </p:cTn>
                        </p:par>
                        <p:par>
                          <p:cTn id="65" fill="hold">
                            <p:stCondLst>
                              <p:cond delay="5500"/>
                            </p:stCondLst>
                            <p:childTnLst>
                              <p:par>
                                <p:cTn id="66" presetID="42" presetClass="entr" presetSubtype="0" fill="hold" nodeType="afterEffect">
                                  <p:stCondLst>
                                    <p:cond delay="0"/>
                                  </p:stCondLst>
                                  <p:childTnLst>
                                    <p:set>
                                      <p:cBhvr>
                                        <p:cTn id="67" dur="1" fill="hold">
                                          <p:stCondLst>
                                            <p:cond delay="0"/>
                                          </p:stCondLst>
                                        </p:cTn>
                                        <p:tgtEl>
                                          <p:spTgt spid="32"/>
                                        </p:tgtEl>
                                        <p:attrNameLst>
                                          <p:attrName>style.visibility</p:attrName>
                                        </p:attrNameLst>
                                      </p:cBhvr>
                                      <p:to>
                                        <p:strVal val="visible"/>
                                      </p:to>
                                    </p:set>
                                    <p:animEffect transition="in" filter="fade">
                                      <p:cBhvr>
                                        <p:cTn id="68" dur="1000"/>
                                        <p:tgtEl>
                                          <p:spTgt spid="32"/>
                                        </p:tgtEl>
                                      </p:cBhvr>
                                    </p:animEffect>
                                    <p:anim calcmode="lin" valueType="num">
                                      <p:cBhvr>
                                        <p:cTn id="69" dur="1000" fill="hold"/>
                                        <p:tgtEl>
                                          <p:spTgt spid="32"/>
                                        </p:tgtEl>
                                        <p:attrNameLst>
                                          <p:attrName>ppt_x</p:attrName>
                                        </p:attrNameLst>
                                      </p:cBhvr>
                                      <p:tavLst>
                                        <p:tav tm="0">
                                          <p:val>
                                            <p:strVal val="#ppt_x"/>
                                          </p:val>
                                        </p:tav>
                                        <p:tav tm="100000">
                                          <p:val>
                                            <p:strVal val="#ppt_x"/>
                                          </p:val>
                                        </p:tav>
                                      </p:tavLst>
                                    </p:anim>
                                    <p:anim calcmode="lin" valueType="num">
                                      <p:cBhvr>
                                        <p:cTn id="70" dur="1000" fill="hold"/>
                                        <p:tgtEl>
                                          <p:spTgt spid="32"/>
                                        </p:tgtEl>
                                        <p:attrNameLst>
                                          <p:attrName>ppt_y</p:attrName>
                                        </p:attrNameLst>
                                      </p:cBhvr>
                                      <p:tavLst>
                                        <p:tav tm="0">
                                          <p:val>
                                            <p:strVal val="#ppt_y+.1"/>
                                          </p:val>
                                        </p:tav>
                                        <p:tav tm="100000">
                                          <p:val>
                                            <p:strVal val="#ppt_y"/>
                                          </p:val>
                                        </p:tav>
                                      </p:tavLst>
                                    </p:anim>
                                  </p:childTnLst>
                                </p:cTn>
                              </p:par>
                              <p:par>
                                <p:cTn id="71" presetID="53" presetClass="entr" presetSubtype="16" fill="hold" grpId="0" nodeType="withEffect">
                                  <p:stCondLst>
                                    <p:cond delay="0"/>
                                  </p:stCondLst>
                                  <p:childTnLst>
                                    <p:set>
                                      <p:cBhvr>
                                        <p:cTn id="72" dur="1" fill="hold">
                                          <p:stCondLst>
                                            <p:cond delay="0"/>
                                          </p:stCondLst>
                                        </p:cTn>
                                        <p:tgtEl>
                                          <p:spTgt spid="37"/>
                                        </p:tgtEl>
                                        <p:attrNameLst>
                                          <p:attrName>style.visibility</p:attrName>
                                        </p:attrNameLst>
                                      </p:cBhvr>
                                      <p:to>
                                        <p:strVal val="visible"/>
                                      </p:to>
                                    </p:set>
                                    <p:anim calcmode="lin" valueType="num">
                                      <p:cBhvr>
                                        <p:cTn id="73" dur="1000" fill="hold"/>
                                        <p:tgtEl>
                                          <p:spTgt spid="37"/>
                                        </p:tgtEl>
                                        <p:attrNameLst>
                                          <p:attrName>ppt_w</p:attrName>
                                        </p:attrNameLst>
                                      </p:cBhvr>
                                      <p:tavLst>
                                        <p:tav tm="0">
                                          <p:val>
                                            <p:fltVal val="0"/>
                                          </p:val>
                                        </p:tav>
                                        <p:tav tm="100000">
                                          <p:val>
                                            <p:strVal val="#ppt_w"/>
                                          </p:val>
                                        </p:tav>
                                      </p:tavLst>
                                    </p:anim>
                                    <p:anim calcmode="lin" valueType="num">
                                      <p:cBhvr>
                                        <p:cTn id="74" dur="1000" fill="hold"/>
                                        <p:tgtEl>
                                          <p:spTgt spid="37"/>
                                        </p:tgtEl>
                                        <p:attrNameLst>
                                          <p:attrName>ppt_h</p:attrName>
                                        </p:attrNameLst>
                                      </p:cBhvr>
                                      <p:tavLst>
                                        <p:tav tm="0">
                                          <p:val>
                                            <p:fltVal val="0"/>
                                          </p:val>
                                        </p:tav>
                                        <p:tav tm="100000">
                                          <p:val>
                                            <p:strVal val="#ppt_h"/>
                                          </p:val>
                                        </p:tav>
                                      </p:tavLst>
                                    </p:anim>
                                    <p:animEffect transition="in" filter="fade">
                                      <p:cBhvr>
                                        <p:cTn id="75" dur="1000"/>
                                        <p:tgtEl>
                                          <p:spTgt spid="37"/>
                                        </p:tgtEl>
                                      </p:cBhvr>
                                    </p:animEffect>
                                  </p:childTnLst>
                                </p:cTn>
                              </p:par>
                            </p:childTnLst>
                          </p:cTn>
                        </p:par>
                        <p:par>
                          <p:cTn id="76" fill="hold">
                            <p:stCondLst>
                              <p:cond delay="6500"/>
                            </p:stCondLst>
                            <p:childTnLst>
                              <p:par>
                                <p:cTn id="77" presetID="53" presetClass="entr" presetSubtype="16" fill="hold" grpId="0" nodeType="afterEffect">
                                  <p:stCondLst>
                                    <p:cond delay="0"/>
                                  </p:stCondLst>
                                  <p:childTnLst>
                                    <p:set>
                                      <p:cBhvr>
                                        <p:cTn id="78" dur="1" fill="hold">
                                          <p:stCondLst>
                                            <p:cond delay="0"/>
                                          </p:stCondLst>
                                        </p:cTn>
                                        <p:tgtEl>
                                          <p:spTgt spid="25"/>
                                        </p:tgtEl>
                                        <p:attrNameLst>
                                          <p:attrName>style.visibility</p:attrName>
                                        </p:attrNameLst>
                                      </p:cBhvr>
                                      <p:to>
                                        <p:strVal val="visible"/>
                                      </p:to>
                                    </p:set>
                                    <p:anim calcmode="lin" valueType="num">
                                      <p:cBhvr>
                                        <p:cTn id="79" dur="500" fill="hold"/>
                                        <p:tgtEl>
                                          <p:spTgt spid="25"/>
                                        </p:tgtEl>
                                        <p:attrNameLst>
                                          <p:attrName>ppt_w</p:attrName>
                                        </p:attrNameLst>
                                      </p:cBhvr>
                                      <p:tavLst>
                                        <p:tav tm="0">
                                          <p:val>
                                            <p:fltVal val="0"/>
                                          </p:val>
                                        </p:tav>
                                        <p:tav tm="100000">
                                          <p:val>
                                            <p:strVal val="#ppt_w"/>
                                          </p:val>
                                        </p:tav>
                                      </p:tavLst>
                                    </p:anim>
                                    <p:anim calcmode="lin" valueType="num">
                                      <p:cBhvr>
                                        <p:cTn id="80" dur="500" fill="hold"/>
                                        <p:tgtEl>
                                          <p:spTgt spid="25"/>
                                        </p:tgtEl>
                                        <p:attrNameLst>
                                          <p:attrName>ppt_h</p:attrName>
                                        </p:attrNameLst>
                                      </p:cBhvr>
                                      <p:tavLst>
                                        <p:tav tm="0">
                                          <p:val>
                                            <p:fltVal val="0"/>
                                          </p:val>
                                        </p:tav>
                                        <p:tav tm="100000">
                                          <p:val>
                                            <p:strVal val="#ppt_h"/>
                                          </p:val>
                                        </p:tav>
                                      </p:tavLst>
                                    </p:anim>
                                    <p:animEffect transition="in" filter="fade">
                                      <p:cBhvr>
                                        <p:cTn id="81" dur="500"/>
                                        <p:tgtEl>
                                          <p:spTgt spid="25"/>
                                        </p:tgtEl>
                                      </p:cBhvr>
                                    </p:animEffect>
                                  </p:childTnLst>
                                </p:cTn>
                              </p:par>
                            </p:childTnLst>
                          </p:cTn>
                        </p:par>
                        <p:par>
                          <p:cTn id="82" fill="hold">
                            <p:stCondLst>
                              <p:cond delay="7000"/>
                            </p:stCondLst>
                            <p:childTnLst>
                              <p:par>
                                <p:cTn id="83" presetID="42" presetClass="entr" presetSubtype="0" fill="hold" nodeType="afterEffect">
                                  <p:stCondLst>
                                    <p:cond delay="0"/>
                                  </p:stCondLst>
                                  <p:childTnLst>
                                    <p:set>
                                      <p:cBhvr>
                                        <p:cTn id="84" dur="1" fill="hold">
                                          <p:stCondLst>
                                            <p:cond delay="0"/>
                                          </p:stCondLst>
                                        </p:cTn>
                                        <p:tgtEl>
                                          <p:spTgt spid="33"/>
                                        </p:tgtEl>
                                        <p:attrNameLst>
                                          <p:attrName>style.visibility</p:attrName>
                                        </p:attrNameLst>
                                      </p:cBhvr>
                                      <p:to>
                                        <p:strVal val="visible"/>
                                      </p:to>
                                    </p:set>
                                    <p:animEffect transition="in" filter="fade">
                                      <p:cBhvr>
                                        <p:cTn id="85" dur="1000"/>
                                        <p:tgtEl>
                                          <p:spTgt spid="33"/>
                                        </p:tgtEl>
                                      </p:cBhvr>
                                    </p:animEffect>
                                    <p:anim calcmode="lin" valueType="num">
                                      <p:cBhvr>
                                        <p:cTn id="86" dur="1000" fill="hold"/>
                                        <p:tgtEl>
                                          <p:spTgt spid="33"/>
                                        </p:tgtEl>
                                        <p:attrNameLst>
                                          <p:attrName>ppt_x</p:attrName>
                                        </p:attrNameLst>
                                      </p:cBhvr>
                                      <p:tavLst>
                                        <p:tav tm="0">
                                          <p:val>
                                            <p:strVal val="#ppt_x"/>
                                          </p:val>
                                        </p:tav>
                                        <p:tav tm="100000">
                                          <p:val>
                                            <p:strVal val="#ppt_x"/>
                                          </p:val>
                                        </p:tav>
                                      </p:tavLst>
                                    </p:anim>
                                    <p:anim calcmode="lin" valueType="num">
                                      <p:cBhvr>
                                        <p:cTn id="87" dur="1000" fill="hold"/>
                                        <p:tgtEl>
                                          <p:spTgt spid="33"/>
                                        </p:tgtEl>
                                        <p:attrNameLst>
                                          <p:attrName>ppt_y</p:attrName>
                                        </p:attrNameLst>
                                      </p:cBhvr>
                                      <p:tavLst>
                                        <p:tav tm="0">
                                          <p:val>
                                            <p:strVal val="#ppt_y+.1"/>
                                          </p:val>
                                        </p:tav>
                                        <p:tav tm="100000">
                                          <p:val>
                                            <p:strVal val="#ppt_y"/>
                                          </p:val>
                                        </p:tav>
                                      </p:tavLst>
                                    </p:anim>
                                  </p:childTnLst>
                                </p:cTn>
                              </p:par>
                              <p:par>
                                <p:cTn id="88" presetID="53" presetClass="entr" presetSubtype="16" fill="hold" grpId="0" nodeType="withEffect">
                                  <p:stCondLst>
                                    <p:cond delay="0"/>
                                  </p:stCondLst>
                                  <p:childTnLst>
                                    <p:set>
                                      <p:cBhvr>
                                        <p:cTn id="89" dur="1" fill="hold">
                                          <p:stCondLst>
                                            <p:cond delay="0"/>
                                          </p:stCondLst>
                                        </p:cTn>
                                        <p:tgtEl>
                                          <p:spTgt spid="35"/>
                                        </p:tgtEl>
                                        <p:attrNameLst>
                                          <p:attrName>style.visibility</p:attrName>
                                        </p:attrNameLst>
                                      </p:cBhvr>
                                      <p:to>
                                        <p:strVal val="visible"/>
                                      </p:to>
                                    </p:set>
                                    <p:anim calcmode="lin" valueType="num">
                                      <p:cBhvr>
                                        <p:cTn id="90" dur="1000" fill="hold"/>
                                        <p:tgtEl>
                                          <p:spTgt spid="35"/>
                                        </p:tgtEl>
                                        <p:attrNameLst>
                                          <p:attrName>ppt_w</p:attrName>
                                        </p:attrNameLst>
                                      </p:cBhvr>
                                      <p:tavLst>
                                        <p:tav tm="0">
                                          <p:val>
                                            <p:fltVal val="0"/>
                                          </p:val>
                                        </p:tav>
                                        <p:tav tm="100000">
                                          <p:val>
                                            <p:strVal val="#ppt_w"/>
                                          </p:val>
                                        </p:tav>
                                      </p:tavLst>
                                    </p:anim>
                                    <p:anim calcmode="lin" valueType="num">
                                      <p:cBhvr>
                                        <p:cTn id="91" dur="1000" fill="hold"/>
                                        <p:tgtEl>
                                          <p:spTgt spid="35"/>
                                        </p:tgtEl>
                                        <p:attrNameLst>
                                          <p:attrName>ppt_h</p:attrName>
                                        </p:attrNameLst>
                                      </p:cBhvr>
                                      <p:tavLst>
                                        <p:tav tm="0">
                                          <p:val>
                                            <p:fltVal val="0"/>
                                          </p:val>
                                        </p:tav>
                                        <p:tav tm="100000">
                                          <p:val>
                                            <p:strVal val="#ppt_h"/>
                                          </p:val>
                                        </p:tav>
                                      </p:tavLst>
                                    </p:anim>
                                    <p:animEffect transition="in" filter="fade">
                                      <p:cBhvr>
                                        <p:cTn id="92" dur="1000"/>
                                        <p:tgtEl>
                                          <p:spTgt spid="35"/>
                                        </p:tgtEl>
                                      </p:cBhvr>
                                    </p:animEffect>
                                  </p:childTnLst>
                                </p:cTn>
                              </p:par>
                            </p:childTnLst>
                          </p:cTn>
                        </p:par>
                        <p:par>
                          <p:cTn id="93" fill="hold">
                            <p:stCondLst>
                              <p:cond delay="8000"/>
                            </p:stCondLst>
                            <p:childTnLst>
                              <p:par>
                                <p:cTn id="94" presetID="53" presetClass="entr" presetSubtype="16" fill="hold" grpId="0" nodeType="afterEffect">
                                  <p:stCondLst>
                                    <p:cond delay="0"/>
                                  </p:stCondLst>
                                  <p:childTnLst>
                                    <p:set>
                                      <p:cBhvr>
                                        <p:cTn id="95" dur="1" fill="hold">
                                          <p:stCondLst>
                                            <p:cond delay="0"/>
                                          </p:stCondLst>
                                        </p:cTn>
                                        <p:tgtEl>
                                          <p:spTgt spid="28"/>
                                        </p:tgtEl>
                                        <p:attrNameLst>
                                          <p:attrName>style.visibility</p:attrName>
                                        </p:attrNameLst>
                                      </p:cBhvr>
                                      <p:to>
                                        <p:strVal val="visible"/>
                                      </p:to>
                                    </p:set>
                                    <p:anim calcmode="lin" valueType="num">
                                      <p:cBhvr>
                                        <p:cTn id="96" dur="500" fill="hold"/>
                                        <p:tgtEl>
                                          <p:spTgt spid="28"/>
                                        </p:tgtEl>
                                        <p:attrNameLst>
                                          <p:attrName>ppt_w</p:attrName>
                                        </p:attrNameLst>
                                      </p:cBhvr>
                                      <p:tavLst>
                                        <p:tav tm="0">
                                          <p:val>
                                            <p:fltVal val="0"/>
                                          </p:val>
                                        </p:tav>
                                        <p:tav tm="100000">
                                          <p:val>
                                            <p:strVal val="#ppt_w"/>
                                          </p:val>
                                        </p:tav>
                                      </p:tavLst>
                                    </p:anim>
                                    <p:anim calcmode="lin" valueType="num">
                                      <p:cBhvr>
                                        <p:cTn id="97" dur="500" fill="hold"/>
                                        <p:tgtEl>
                                          <p:spTgt spid="28"/>
                                        </p:tgtEl>
                                        <p:attrNameLst>
                                          <p:attrName>ppt_h</p:attrName>
                                        </p:attrNameLst>
                                      </p:cBhvr>
                                      <p:tavLst>
                                        <p:tav tm="0">
                                          <p:val>
                                            <p:fltVal val="0"/>
                                          </p:val>
                                        </p:tav>
                                        <p:tav tm="100000">
                                          <p:val>
                                            <p:strVal val="#ppt_h"/>
                                          </p:val>
                                        </p:tav>
                                      </p:tavLst>
                                    </p:anim>
                                    <p:animEffect transition="in" filter="fade">
                                      <p:cBhvr>
                                        <p:cTn id="98" dur="500"/>
                                        <p:tgtEl>
                                          <p:spTgt spid="28"/>
                                        </p:tgtEl>
                                      </p:cBhvr>
                                    </p:animEffect>
                                  </p:childTnLst>
                                </p:cTn>
                              </p:par>
                            </p:childTnLst>
                          </p:cTn>
                        </p:par>
                        <p:par>
                          <p:cTn id="99" fill="hold">
                            <p:stCondLst>
                              <p:cond delay="8500"/>
                            </p:stCondLst>
                            <p:childTnLst>
                              <p:par>
                                <p:cTn id="100" presetID="42" presetClass="entr" presetSubtype="0" fill="hold" nodeType="afterEffect">
                                  <p:stCondLst>
                                    <p:cond delay="0"/>
                                  </p:stCondLst>
                                  <p:childTnLst>
                                    <p:set>
                                      <p:cBhvr>
                                        <p:cTn id="101" dur="1" fill="hold">
                                          <p:stCondLst>
                                            <p:cond delay="0"/>
                                          </p:stCondLst>
                                        </p:cTn>
                                        <p:tgtEl>
                                          <p:spTgt spid="34"/>
                                        </p:tgtEl>
                                        <p:attrNameLst>
                                          <p:attrName>style.visibility</p:attrName>
                                        </p:attrNameLst>
                                      </p:cBhvr>
                                      <p:to>
                                        <p:strVal val="visible"/>
                                      </p:to>
                                    </p:set>
                                    <p:animEffect transition="in" filter="fade">
                                      <p:cBhvr>
                                        <p:cTn id="102" dur="1000"/>
                                        <p:tgtEl>
                                          <p:spTgt spid="34"/>
                                        </p:tgtEl>
                                      </p:cBhvr>
                                    </p:animEffect>
                                    <p:anim calcmode="lin" valueType="num">
                                      <p:cBhvr>
                                        <p:cTn id="103" dur="1000" fill="hold"/>
                                        <p:tgtEl>
                                          <p:spTgt spid="34"/>
                                        </p:tgtEl>
                                        <p:attrNameLst>
                                          <p:attrName>ppt_x</p:attrName>
                                        </p:attrNameLst>
                                      </p:cBhvr>
                                      <p:tavLst>
                                        <p:tav tm="0">
                                          <p:val>
                                            <p:strVal val="#ppt_x"/>
                                          </p:val>
                                        </p:tav>
                                        <p:tav tm="100000">
                                          <p:val>
                                            <p:strVal val="#ppt_x"/>
                                          </p:val>
                                        </p:tav>
                                      </p:tavLst>
                                    </p:anim>
                                    <p:anim calcmode="lin" valueType="num">
                                      <p:cBhvr>
                                        <p:cTn id="104" dur="1000" fill="hold"/>
                                        <p:tgtEl>
                                          <p:spTgt spid="34"/>
                                        </p:tgtEl>
                                        <p:attrNameLst>
                                          <p:attrName>ppt_y</p:attrName>
                                        </p:attrNameLst>
                                      </p:cBhvr>
                                      <p:tavLst>
                                        <p:tav tm="0">
                                          <p:val>
                                            <p:strVal val="#ppt_y+.1"/>
                                          </p:val>
                                        </p:tav>
                                        <p:tav tm="100000">
                                          <p:val>
                                            <p:strVal val="#ppt_y"/>
                                          </p:val>
                                        </p:tav>
                                      </p:tavLst>
                                    </p:anim>
                                  </p:childTnLst>
                                </p:cTn>
                              </p:par>
                              <p:par>
                                <p:cTn id="105" presetID="53" presetClass="entr" presetSubtype="16" fill="hold" grpId="0" nodeType="withEffect">
                                  <p:stCondLst>
                                    <p:cond delay="0"/>
                                  </p:stCondLst>
                                  <p:childTnLst>
                                    <p:set>
                                      <p:cBhvr>
                                        <p:cTn id="106" dur="1" fill="hold">
                                          <p:stCondLst>
                                            <p:cond delay="0"/>
                                          </p:stCondLst>
                                        </p:cTn>
                                        <p:tgtEl>
                                          <p:spTgt spid="38"/>
                                        </p:tgtEl>
                                        <p:attrNameLst>
                                          <p:attrName>style.visibility</p:attrName>
                                        </p:attrNameLst>
                                      </p:cBhvr>
                                      <p:to>
                                        <p:strVal val="visible"/>
                                      </p:to>
                                    </p:set>
                                    <p:anim calcmode="lin" valueType="num">
                                      <p:cBhvr>
                                        <p:cTn id="107" dur="1000" fill="hold"/>
                                        <p:tgtEl>
                                          <p:spTgt spid="38"/>
                                        </p:tgtEl>
                                        <p:attrNameLst>
                                          <p:attrName>ppt_w</p:attrName>
                                        </p:attrNameLst>
                                      </p:cBhvr>
                                      <p:tavLst>
                                        <p:tav tm="0">
                                          <p:val>
                                            <p:fltVal val="0"/>
                                          </p:val>
                                        </p:tav>
                                        <p:tav tm="100000">
                                          <p:val>
                                            <p:strVal val="#ppt_w"/>
                                          </p:val>
                                        </p:tav>
                                      </p:tavLst>
                                    </p:anim>
                                    <p:anim calcmode="lin" valueType="num">
                                      <p:cBhvr>
                                        <p:cTn id="108" dur="1000" fill="hold"/>
                                        <p:tgtEl>
                                          <p:spTgt spid="38"/>
                                        </p:tgtEl>
                                        <p:attrNameLst>
                                          <p:attrName>ppt_h</p:attrName>
                                        </p:attrNameLst>
                                      </p:cBhvr>
                                      <p:tavLst>
                                        <p:tav tm="0">
                                          <p:val>
                                            <p:fltVal val="0"/>
                                          </p:val>
                                        </p:tav>
                                        <p:tav tm="100000">
                                          <p:val>
                                            <p:strVal val="#ppt_h"/>
                                          </p:val>
                                        </p:tav>
                                      </p:tavLst>
                                    </p:anim>
                                    <p:animEffect transition="in" filter="fade">
                                      <p:cBhvr>
                                        <p:cTn id="109" dur="1000"/>
                                        <p:tgtEl>
                                          <p:spTgt spid="3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4" grpId="0" animBg="1"/>
      <p:bldP spid="18" grpId="0" animBg="1"/>
      <p:bldP spid="22" grpId="0" animBg="1"/>
      <p:bldP spid="25" grpId="0" animBg="1"/>
      <p:bldP spid="28" grpId="0" animBg="1"/>
      <p:bldP spid="7" grpId="0" animBg="1"/>
      <p:bldP spid="35" grpId="0" animBg="1"/>
      <p:bldP spid="36" grpId="0" animBg="1"/>
      <p:bldP spid="37" grpId="0" animBg="1"/>
      <p:bldP spid="38" grpId="0" animBg="1"/>
      <p:bldP spid="39" grpId="0" animBg="1"/>
      <p:bldP spid="40" grpId="0" animBg="1"/>
    </p:bld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Freeform: Shape 6">
            <a:extLst>
              <a:ext uri="{FF2B5EF4-FFF2-40B4-BE49-F238E27FC236}">
                <a16:creationId xmlns:a16="http://schemas.microsoft.com/office/drawing/2014/main" id="{2BBE657F-D9B6-402B-9B1C-912EBF06850C}"/>
              </a:ext>
            </a:extLst>
          </p:cNvPr>
          <p:cNvSpPr/>
          <p:nvPr/>
        </p:nvSpPr>
        <p:spPr>
          <a:xfrm>
            <a:off x="0"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9" name="Freeform: Shape 8">
            <a:extLst>
              <a:ext uri="{FF2B5EF4-FFF2-40B4-BE49-F238E27FC236}">
                <a16:creationId xmlns:a16="http://schemas.microsoft.com/office/drawing/2014/main" id="{4878135E-F783-4584-A543-D68753231F1E}"/>
              </a:ext>
            </a:extLst>
          </p:cNvPr>
          <p:cNvSpPr>
            <a:spLocks noChangeAspect="1"/>
          </p:cNvSpPr>
          <p:nvPr/>
        </p:nvSpPr>
        <p:spPr>
          <a:xfrm>
            <a:off x="4270248" y="182880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34738D"/>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01</a:t>
            </a:r>
          </a:p>
        </p:txBody>
      </p:sp>
      <p:sp>
        <p:nvSpPr>
          <p:cNvPr id="10" name="Freeform: Shape 9">
            <a:extLst>
              <a:ext uri="{FF2B5EF4-FFF2-40B4-BE49-F238E27FC236}">
                <a16:creationId xmlns:a16="http://schemas.microsoft.com/office/drawing/2014/main" id="{5E2A8EFA-EBDB-43AD-A10A-13167317D8C9}"/>
              </a:ext>
            </a:extLst>
          </p:cNvPr>
          <p:cNvSpPr>
            <a:spLocks noChangeAspect="1"/>
          </p:cNvSpPr>
          <p:nvPr/>
        </p:nvSpPr>
        <p:spPr>
          <a:xfrm>
            <a:off x="3977640" y="301752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189A80"/>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02</a:t>
            </a:r>
          </a:p>
        </p:txBody>
      </p:sp>
      <p:sp>
        <p:nvSpPr>
          <p:cNvPr id="11" name="Freeform: Shape 10">
            <a:extLst>
              <a:ext uri="{FF2B5EF4-FFF2-40B4-BE49-F238E27FC236}">
                <a16:creationId xmlns:a16="http://schemas.microsoft.com/office/drawing/2014/main" id="{1381481C-EE1B-40B0-BD22-B7112C0BA3BC}"/>
              </a:ext>
            </a:extLst>
          </p:cNvPr>
          <p:cNvSpPr>
            <a:spLocks noChangeAspect="1"/>
          </p:cNvSpPr>
          <p:nvPr/>
        </p:nvSpPr>
        <p:spPr>
          <a:xfrm>
            <a:off x="3657600" y="420624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EF9D27"/>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03</a:t>
            </a:r>
          </a:p>
        </p:txBody>
      </p:sp>
      <p:sp>
        <p:nvSpPr>
          <p:cNvPr id="12" name="Freeform: Shape 11">
            <a:extLst>
              <a:ext uri="{FF2B5EF4-FFF2-40B4-BE49-F238E27FC236}">
                <a16:creationId xmlns:a16="http://schemas.microsoft.com/office/drawing/2014/main" id="{D244FFC5-C75B-4718-B953-F2D69DCAA1B9}"/>
              </a:ext>
            </a:extLst>
          </p:cNvPr>
          <p:cNvSpPr>
            <a:spLocks noChangeAspect="1"/>
          </p:cNvSpPr>
          <p:nvPr/>
        </p:nvSpPr>
        <p:spPr>
          <a:xfrm>
            <a:off x="3383280" y="5394960"/>
            <a:ext cx="968150" cy="914400"/>
          </a:xfrm>
          <a:custGeom>
            <a:avLst/>
            <a:gdLst>
              <a:gd name="connsiteX0" fmla="*/ 1462942 w 5395334"/>
              <a:gd name="connsiteY0" fmla="*/ 0 h 5095799"/>
              <a:gd name="connsiteX1" fmla="*/ 3984988 w 5395334"/>
              <a:gd name="connsiteY1" fmla="*/ 0 h 5095799"/>
              <a:gd name="connsiteX2" fmla="*/ 3985441 w 5395334"/>
              <a:gd name="connsiteY2" fmla="*/ 92 h 5095799"/>
              <a:gd name="connsiteX3" fmla="*/ 3986349 w 5395334"/>
              <a:gd name="connsiteY3" fmla="*/ 0 h 5095799"/>
              <a:gd name="connsiteX4" fmla="*/ 3992111 w 5395334"/>
              <a:gd name="connsiteY4" fmla="*/ 871 h 5095799"/>
              <a:gd name="connsiteX5" fmla="*/ 4000743 w 5395334"/>
              <a:gd name="connsiteY5" fmla="*/ 1 h 5095799"/>
              <a:gd name="connsiteX6" fmla="*/ 4158030 w 5395334"/>
              <a:gd name="connsiteY6" fmla="*/ 74177 h 5095799"/>
              <a:gd name="connsiteX7" fmla="*/ 4166080 w 5395334"/>
              <a:gd name="connsiteY7" fmla="*/ 87444 h 5095799"/>
              <a:gd name="connsiteX8" fmla="*/ 4186897 w 5395334"/>
              <a:gd name="connsiteY8" fmla="*/ 105256 h 5095799"/>
              <a:gd name="connsiteX9" fmla="*/ 4636731 w 5395334"/>
              <a:gd name="connsiteY9" fmla="*/ 990052 h 5095799"/>
              <a:gd name="connsiteX10" fmla="*/ 4637035 w 5395334"/>
              <a:gd name="connsiteY10" fmla="*/ 993958 h 5095799"/>
              <a:gd name="connsiteX11" fmla="*/ 5366099 w 5395334"/>
              <a:gd name="connsiteY11" fmla="*/ 2424827 h 5095799"/>
              <a:gd name="connsiteX12" fmla="*/ 5373320 w 5395334"/>
              <a:gd name="connsiteY12" fmla="*/ 2450714 h 5095799"/>
              <a:gd name="connsiteX13" fmla="*/ 5372392 w 5395334"/>
              <a:gd name="connsiteY13" fmla="*/ 2458289 h 5095799"/>
              <a:gd name="connsiteX14" fmla="*/ 5379316 w 5395334"/>
              <a:gd name="connsiteY14" fmla="*/ 2468559 h 5095799"/>
              <a:gd name="connsiteX15" fmla="*/ 5395334 w 5395334"/>
              <a:gd name="connsiteY15" fmla="*/ 2547900 h 5095799"/>
              <a:gd name="connsiteX16" fmla="*/ 5379316 w 5395334"/>
              <a:gd name="connsiteY16" fmla="*/ 2627240 h 5095799"/>
              <a:gd name="connsiteX17" fmla="*/ 5363764 w 5395334"/>
              <a:gd name="connsiteY17" fmla="*/ 2650306 h 5095799"/>
              <a:gd name="connsiteX18" fmla="*/ 5364107 w 5395334"/>
              <a:gd name="connsiteY18" fmla="*/ 2653148 h 5095799"/>
              <a:gd name="connsiteX19" fmla="*/ 5356836 w 5395334"/>
              <a:gd name="connsiteY19" fmla="*/ 2679021 h 5095799"/>
              <a:gd name="connsiteX20" fmla="*/ 4189123 w 5395334"/>
              <a:gd name="connsiteY20" fmla="*/ 4959727 h 5095799"/>
              <a:gd name="connsiteX21" fmla="*/ 4172383 w 5395334"/>
              <a:gd name="connsiteY21" fmla="*/ 4980751 h 5095799"/>
              <a:gd name="connsiteX22" fmla="*/ 4166445 w 5395334"/>
              <a:gd name="connsiteY22" fmla="*/ 4984029 h 5095799"/>
              <a:gd name="connsiteX23" fmla="*/ 4143637 w 5395334"/>
              <a:gd name="connsiteY23" fmla="*/ 5021623 h 5095799"/>
              <a:gd name="connsiteX24" fmla="*/ 3986349 w 5395334"/>
              <a:gd name="connsiteY24" fmla="*/ 5095798 h 5095799"/>
              <a:gd name="connsiteX25" fmla="*/ 3970285 w 5395334"/>
              <a:gd name="connsiteY25" fmla="*/ 5094179 h 5095799"/>
              <a:gd name="connsiteX26" fmla="*/ 3940417 w 5395334"/>
              <a:gd name="connsiteY26" fmla="*/ 5094179 h 5095799"/>
              <a:gd name="connsiteX27" fmla="*/ 3932392 w 5395334"/>
              <a:gd name="connsiteY27" fmla="*/ 5095799 h 5095799"/>
              <a:gd name="connsiteX28" fmla="*/ 1410346 w 5395334"/>
              <a:gd name="connsiteY28" fmla="*/ 5095799 h 5095799"/>
              <a:gd name="connsiteX29" fmla="*/ 1409893 w 5395334"/>
              <a:gd name="connsiteY29" fmla="*/ 5095708 h 5095799"/>
              <a:gd name="connsiteX30" fmla="*/ 1408985 w 5395334"/>
              <a:gd name="connsiteY30" fmla="*/ 5095799 h 5095799"/>
              <a:gd name="connsiteX31" fmla="*/ 1403223 w 5395334"/>
              <a:gd name="connsiteY31" fmla="*/ 5094928 h 5095799"/>
              <a:gd name="connsiteX32" fmla="*/ 1394591 w 5395334"/>
              <a:gd name="connsiteY32" fmla="*/ 5095798 h 5095799"/>
              <a:gd name="connsiteX33" fmla="*/ 1206778 w 5395334"/>
              <a:gd name="connsiteY33" fmla="*/ 4971308 h 5095799"/>
              <a:gd name="connsiteX34" fmla="*/ 1206697 w 5395334"/>
              <a:gd name="connsiteY34" fmla="*/ 4970904 h 5095799"/>
              <a:gd name="connsiteX35" fmla="*/ 1195395 w 5395334"/>
              <a:gd name="connsiteY35" fmla="*/ 4961234 h 5095799"/>
              <a:gd name="connsiteX36" fmla="*/ 838951 w 5395334"/>
              <a:gd name="connsiteY36" fmla="*/ 4260131 h 5095799"/>
              <a:gd name="connsiteX37" fmla="*/ 29235 w 5395334"/>
              <a:gd name="connsiteY37" fmla="*/ 2670972 h 5095799"/>
              <a:gd name="connsiteX38" fmla="*/ 22014 w 5395334"/>
              <a:gd name="connsiteY38" fmla="*/ 2645085 h 5095799"/>
              <a:gd name="connsiteX39" fmla="*/ 22942 w 5395334"/>
              <a:gd name="connsiteY39" fmla="*/ 2637511 h 5095799"/>
              <a:gd name="connsiteX40" fmla="*/ 16019 w 5395334"/>
              <a:gd name="connsiteY40" fmla="*/ 2627240 h 5095799"/>
              <a:gd name="connsiteX41" fmla="*/ 0 w 5395334"/>
              <a:gd name="connsiteY41" fmla="*/ 2547900 h 5095799"/>
              <a:gd name="connsiteX42" fmla="*/ 16019 w 5395334"/>
              <a:gd name="connsiteY42" fmla="*/ 2468559 h 5095799"/>
              <a:gd name="connsiteX43" fmla="*/ 31570 w 5395334"/>
              <a:gd name="connsiteY43" fmla="*/ 2445493 h 5095799"/>
              <a:gd name="connsiteX44" fmla="*/ 31227 w 5395334"/>
              <a:gd name="connsiteY44" fmla="*/ 2442651 h 5095799"/>
              <a:gd name="connsiteX45" fmla="*/ 38498 w 5395334"/>
              <a:gd name="connsiteY45" fmla="*/ 2416779 h 5095799"/>
              <a:gd name="connsiteX46" fmla="*/ 1206211 w 5395334"/>
              <a:gd name="connsiteY46" fmla="*/ 136072 h 5095799"/>
              <a:gd name="connsiteX47" fmla="*/ 1222951 w 5395334"/>
              <a:gd name="connsiteY47" fmla="*/ 115048 h 5095799"/>
              <a:gd name="connsiteX48" fmla="*/ 1228889 w 5395334"/>
              <a:gd name="connsiteY48" fmla="*/ 111770 h 5095799"/>
              <a:gd name="connsiteX49" fmla="*/ 1251698 w 5395334"/>
              <a:gd name="connsiteY49" fmla="*/ 74176 h 5095799"/>
              <a:gd name="connsiteX50" fmla="*/ 1408985 w 5395334"/>
              <a:gd name="connsiteY50" fmla="*/ 1 h 5095799"/>
              <a:gd name="connsiteX51" fmla="*/ 1425049 w 5395334"/>
              <a:gd name="connsiteY51" fmla="*/ 1621 h 5095799"/>
              <a:gd name="connsiteX52" fmla="*/ 1454917 w 5395334"/>
              <a:gd name="connsiteY52" fmla="*/ 1621 h 509579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Lst>
            <a:rect l="l" t="t" r="r" b="b"/>
            <a:pathLst>
              <a:path w="5395334" h="5095799">
                <a:moveTo>
                  <a:pt x="1462942" y="0"/>
                </a:moveTo>
                <a:lnTo>
                  <a:pt x="3984988" y="0"/>
                </a:lnTo>
                <a:lnTo>
                  <a:pt x="3985441" y="92"/>
                </a:lnTo>
                <a:lnTo>
                  <a:pt x="3986349" y="0"/>
                </a:lnTo>
                <a:lnTo>
                  <a:pt x="3992111" y="871"/>
                </a:lnTo>
                <a:lnTo>
                  <a:pt x="4000743" y="1"/>
                </a:lnTo>
                <a:cubicBezTo>
                  <a:pt x="4064066" y="1"/>
                  <a:pt x="4120644" y="28876"/>
                  <a:pt x="4158030" y="74177"/>
                </a:cubicBezTo>
                <a:lnTo>
                  <a:pt x="4166080" y="87444"/>
                </a:lnTo>
                <a:lnTo>
                  <a:pt x="4186897" y="105256"/>
                </a:lnTo>
                <a:lnTo>
                  <a:pt x="4636731" y="990052"/>
                </a:lnTo>
                <a:lnTo>
                  <a:pt x="4637035" y="993958"/>
                </a:lnTo>
                <a:lnTo>
                  <a:pt x="5366099" y="2424827"/>
                </a:lnTo>
                <a:cubicBezTo>
                  <a:pt x="5370342" y="2433153"/>
                  <a:pt x="5372696" y="2441945"/>
                  <a:pt x="5373320" y="2450714"/>
                </a:cubicBezTo>
                <a:lnTo>
                  <a:pt x="5372392" y="2458289"/>
                </a:lnTo>
                <a:lnTo>
                  <a:pt x="5379316" y="2468559"/>
                </a:lnTo>
                <a:cubicBezTo>
                  <a:pt x="5389631" y="2492945"/>
                  <a:pt x="5395334" y="2519756"/>
                  <a:pt x="5395334" y="2547900"/>
                </a:cubicBezTo>
                <a:cubicBezTo>
                  <a:pt x="5395334" y="2576042"/>
                  <a:pt x="5389631" y="2602854"/>
                  <a:pt x="5379316" y="2627240"/>
                </a:cubicBezTo>
                <a:lnTo>
                  <a:pt x="5363764" y="2650306"/>
                </a:lnTo>
                <a:lnTo>
                  <a:pt x="5364107" y="2653148"/>
                </a:lnTo>
                <a:cubicBezTo>
                  <a:pt x="5363465" y="2661916"/>
                  <a:pt x="5361095" y="2670703"/>
                  <a:pt x="5356836" y="2679021"/>
                </a:cubicBezTo>
                <a:lnTo>
                  <a:pt x="4189123" y="4959727"/>
                </a:lnTo>
                <a:cubicBezTo>
                  <a:pt x="4184864" y="4968044"/>
                  <a:pt x="4179122" y="4975105"/>
                  <a:pt x="4172383" y="4980751"/>
                </a:cubicBezTo>
                <a:lnTo>
                  <a:pt x="4166445" y="4984029"/>
                </a:lnTo>
                <a:lnTo>
                  <a:pt x="4143637" y="5021623"/>
                </a:lnTo>
                <a:cubicBezTo>
                  <a:pt x="4106251" y="5066924"/>
                  <a:pt x="4049673" y="5095798"/>
                  <a:pt x="3986349" y="5095798"/>
                </a:cubicBezTo>
                <a:lnTo>
                  <a:pt x="3970285" y="5094179"/>
                </a:lnTo>
                <a:lnTo>
                  <a:pt x="3940417" y="5094179"/>
                </a:lnTo>
                <a:lnTo>
                  <a:pt x="3932392" y="5095799"/>
                </a:lnTo>
                <a:lnTo>
                  <a:pt x="1410346" y="5095799"/>
                </a:lnTo>
                <a:lnTo>
                  <a:pt x="1409893" y="5095708"/>
                </a:lnTo>
                <a:lnTo>
                  <a:pt x="1408985" y="5095799"/>
                </a:lnTo>
                <a:lnTo>
                  <a:pt x="1403223" y="5094928"/>
                </a:lnTo>
                <a:lnTo>
                  <a:pt x="1394591" y="5095798"/>
                </a:lnTo>
                <a:cubicBezTo>
                  <a:pt x="1310161" y="5095798"/>
                  <a:pt x="1237720" y="5044466"/>
                  <a:pt x="1206778" y="4971308"/>
                </a:cubicBezTo>
                <a:lnTo>
                  <a:pt x="1206697" y="4970904"/>
                </a:lnTo>
                <a:lnTo>
                  <a:pt x="1195395" y="4961234"/>
                </a:lnTo>
                <a:lnTo>
                  <a:pt x="838951" y="4260131"/>
                </a:lnTo>
                <a:lnTo>
                  <a:pt x="29235" y="2670972"/>
                </a:lnTo>
                <a:cubicBezTo>
                  <a:pt x="24992" y="2662646"/>
                  <a:pt x="22638" y="2653855"/>
                  <a:pt x="22014" y="2645085"/>
                </a:cubicBezTo>
                <a:lnTo>
                  <a:pt x="22942" y="2637511"/>
                </a:lnTo>
                <a:lnTo>
                  <a:pt x="16019" y="2627240"/>
                </a:lnTo>
                <a:cubicBezTo>
                  <a:pt x="5703" y="2602854"/>
                  <a:pt x="0" y="2576044"/>
                  <a:pt x="0" y="2547900"/>
                </a:cubicBezTo>
                <a:cubicBezTo>
                  <a:pt x="0" y="2519757"/>
                  <a:pt x="5703" y="2492945"/>
                  <a:pt x="16019" y="2468559"/>
                </a:cubicBezTo>
                <a:lnTo>
                  <a:pt x="31570" y="2445493"/>
                </a:lnTo>
                <a:lnTo>
                  <a:pt x="31227" y="2442651"/>
                </a:lnTo>
                <a:cubicBezTo>
                  <a:pt x="31869" y="2433883"/>
                  <a:pt x="34240" y="2425097"/>
                  <a:pt x="38498" y="2416779"/>
                </a:cubicBezTo>
                <a:lnTo>
                  <a:pt x="1206211" y="136072"/>
                </a:lnTo>
                <a:cubicBezTo>
                  <a:pt x="1210470" y="127755"/>
                  <a:pt x="1216212" y="120694"/>
                  <a:pt x="1222951" y="115048"/>
                </a:cubicBezTo>
                <a:lnTo>
                  <a:pt x="1228889" y="111770"/>
                </a:lnTo>
                <a:lnTo>
                  <a:pt x="1251698" y="74176"/>
                </a:lnTo>
                <a:cubicBezTo>
                  <a:pt x="1289084" y="28876"/>
                  <a:pt x="1345662" y="1"/>
                  <a:pt x="1408985" y="1"/>
                </a:cubicBezTo>
                <a:lnTo>
                  <a:pt x="1425049" y="1621"/>
                </a:lnTo>
                <a:lnTo>
                  <a:pt x="1454917" y="1621"/>
                </a:lnTo>
                <a:close/>
              </a:path>
            </a:pathLst>
          </a:custGeom>
          <a:solidFill>
            <a:srgbClr val="D34132"/>
          </a:solidFill>
          <a:ln>
            <a:noFill/>
          </a:ln>
          <a:effectLst>
            <a:outerShdw blurRad="254000" dist="38100" dir="18900000" sx="106000" sy="106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t>04</a:t>
            </a:r>
          </a:p>
        </p:txBody>
      </p:sp>
      <p:sp>
        <p:nvSpPr>
          <p:cNvPr id="13" name="TextBox 12">
            <a:extLst>
              <a:ext uri="{FF2B5EF4-FFF2-40B4-BE49-F238E27FC236}">
                <a16:creationId xmlns:a16="http://schemas.microsoft.com/office/drawing/2014/main" id="{F14F6F80-8A5A-4127-85D2-83EDE00E3D85}"/>
              </a:ext>
            </a:extLst>
          </p:cNvPr>
          <p:cNvSpPr txBox="1"/>
          <p:nvPr/>
        </p:nvSpPr>
        <p:spPr>
          <a:xfrm>
            <a:off x="5486400" y="1812024"/>
            <a:ext cx="4754880" cy="947952"/>
          </a:xfrm>
          <a:prstGeom prst="rect">
            <a:avLst/>
          </a:prstGeom>
          <a:noFill/>
        </p:spPr>
        <p:txBody>
          <a:bodyPr wrap="square" rtlCol="0">
            <a:spAutoFit/>
          </a:bodyPr>
          <a:lstStyle/>
          <a:p>
            <a:pPr defTabSz="1219170">
              <a:spcBef>
                <a:spcPct val="20000"/>
              </a:spcBef>
              <a:defRPr/>
            </a:pPr>
            <a:r>
              <a:rPr lang="en-US" sz="1400" b="1" dirty="0">
                <a:solidFill>
                  <a:srgbClr val="34738D"/>
                </a:solidFill>
                <a:latin typeface="Candara" panose="020E0502030303020204" pitchFamily="34" charset="0"/>
              </a:rPr>
              <a:t>LOREM IPSUM DOLOR</a:t>
            </a:r>
            <a:endParaRPr lang="en-US" sz="1300" dirty="0">
              <a:solidFill>
                <a:srgbClr val="34738D"/>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4" name="TextBox 13">
            <a:extLst>
              <a:ext uri="{FF2B5EF4-FFF2-40B4-BE49-F238E27FC236}">
                <a16:creationId xmlns:a16="http://schemas.microsoft.com/office/drawing/2014/main" id="{216E1C5B-8CA9-47FA-958B-C456E5EB88A0}"/>
              </a:ext>
            </a:extLst>
          </p:cNvPr>
          <p:cNvSpPr txBox="1"/>
          <p:nvPr/>
        </p:nvSpPr>
        <p:spPr>
          <a:xfrm>
            <a:off x="5238398" y="2956091"/>
            <a:ext cx="4754880" cy="947952"/>
          </a:xfrm>
          <a:prstGeom prst="rect">
            <a:avLst/>
          </a:prstGeom>
          <a:noFill/>
        </p:spPr>
        <p:txBody>
          <a:bodyPr wrap="square" rtlCol="0">
            <a:spAutoFit/>
          </a:bodyPr>
          <a:lstStyle/>
          <a:p>
            <a:pPr defTabSz="1219170">
              <a:spcBef>
                <a:spcPct val="20000"/>
              </a:spcBef>
              <a:defRPr/>
            </a:pPr>
            <a:r>
              <a:rPr lang="en-US" sz="1400" b="1" dirty="0">
                <a:solidFill>
                  <a:srgbClr val="189A80"/>
                </a:solidFill>
                <a:latin typeface="Candara" panose="020E0502030303020204" pitchFamily="34" charset="0"/>
              </a:rPr>
              <a:t>LOREM IPSUM DOLOR</a:t>
            </a:r>
            <a:endParaRPr lang="en-US" sz="1300" dirty="0">
              <a:solidFill>
                <a:srgbClr val="189A80"/>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5" name="TextBox 14">
            <a:extLst>
              <a:ext uri="{FF2B5EF4-FFF2-40B4-BE49-F238E27FC236}">
                <a16:creationId xmlns:a16="http://schemas.microsoft.com/office/drawing/2014/main" id="{195893A4-4196-4FA1-BA76-277B3B94FC84}"/>
              </a:ext>
            </a:extLst>
          </p:cNvPr>
          <p:cNvSpPr txBox="1"/>
          <p:nvPr/>
        </p:nvSpPr>
        <p:spPr>
          <a:xfrm>
            <a:off x="4919857" y="4189464"/>
            <a:ext cx="4754880" cy="947952"/>
          </a:xfrm>
          <a:prstGeom prst="rect">
            <a:avLst/>
          </a:prstGeom>
          <a:noFill/>
        </p:spPr>
        <p:txBody>
          <a:bodyPr wrap="square" rtlCol="0">
            <a:spAutoFit/>
          </a:bodyPr>
          <a:lstStyle/>
          <a:p>
            <a:pPr defTabSz="1219170">
              <a:spcBef>
                <a:spcPct val="20000"/>
              </a:spcBef>
              <a:defRPr/>
            </a:pPr>
            <a:r>
              <a:rPr lang="en-US" sz="1400" b="1" dirty="0">
                <a:solidFill>
                  <a:srgbClr val="EF9D27"/>
                </a:solidFill>
                <a:latin typeface="Candara" panose="020E0502030303020204" pitchFamily="34" charset="0"/>
              </a:rPr>
              <a:t>LOREM IPSUM DOLOR</a:t>
            </a:r>
            <a:endParaRPr lang="en-US" sz="1300" dirty="0">
              <a:solidFill>
                <a:srgbClr val="EF9D27"/>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6" name="TextBox 15">
            <a:extLst>
              <a:ext uri="{FF2B5EF4-FFF2-40B4-BE49-F238E27FC236}">
                <a16:creationId xmlns:a16="http://schemas.microsoft.com/office/drawing/2014/main" id="{0B320892-C0D8-4683-A6F7-620D6D51F336}"/>
              </a:ext>
            </a:extLst>
          </p:cNvPr>
          <p:cNvSpPr txBox="1"/>
          <p:nvPr/>
        </p:nvSpPr>
        <p:spPr>
          <a:xfrm>
            <a:off x="4658407" y="5350307"/>
            <a:ext cx="4754880" cy="947952"/>
          </a:xfrm>
          <a:prstGeom prst="rect">
            <a:avLst/>
          </a:prstGeom>
          <a:noFill/>
        </p:spPr>
        <p:txBody>
          <a:bodyPr wrap="square" rtlCol="0">
            <a:spAutoFit/>
          </a:bodyPr>
          <a:lstStyle/>
          <a:p>
            <a:pPr defTabSz="1219170">
              <a:spcBef>
                <a:spcPct val="20000"/>
              </a:spcBef>
              <a:defRPr/>
            </a:pPr>
            <a:r>
              <a:rPr lang="en-US" sz="1400" b="1" dirty="0">
                <a:solidFill>
                  <a:srgbClr val="D34132"/>
                </a:solidFill>
                <a:latin typeface="Candara" panose="020E0502030303020204" pitchFamily="34" charset="0"/>
              </a:rPr>
              <a:t>LOREM IPSUM DOLOR</a:t>
            </a:r>
            <a:endParaRPr lang="en-US" sz="1300" dirty="0">
              <a:solidFill>
                <a:srgbClr val="D34132"/>
              </a:solidFill>
              <a:latin typeface="Candara" panose="020E0502030303020204" pitchFamily="34" charset="0"/>
            </a:endParaRPr>
          </a:p>
          <a:p>
            <a:pPr defTabSz="1219170">
              <a:spcBef>
                <a:spcPct val="20000"/>
              </a:spcBef>
              <a:defRPr/>
            </a:pPr>
            <a:r>
              <a:rPr lang="en-US" sz="13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7" name="TextBox 16">
            <a:extLst>
              <a:ext uri="{FF2B5EF4-FFF2-40B4-BE49-F238E27FC236}">
                <a16:creationId xmlns:a16="http://schemas.microsoft.com/office/drawing/2014/main" id="{9BA393DF-571A-4838-84DD-391F828A8A5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3476213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left)">
                                      <p:cBhvr>
                                        <p:cTn id="7" dur="500"/>
                                        <p:tgtEl>
                                          <p:spTgt spid="17"/>
                                        </p:tgtEl>
                                      </p:cBhvr>
                                    </p:animEffect>
                                  </p:childTnLst>
                                </p:cTn>
                              </p:par>
                            </p:childTnLst>
                          </p:cTn>
                        </p:par>
                        <p:par>
                          <p:cTn id="8" fill="hold">
                            <p:stCondLst>
                              <p:cond delay="500"/>
                            </p:stCondLst>
                            <p:childTnLst>
                              <p:par>
                                <p:cTn id="9" presetID="2" presetClass="entr" presetSubtype="8"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additive="base">
                                        <p:cTn id="11" dur="500" fill="hold"/>
                                        <p:tgtEl>
                                          <p:spTgt spid="7"/>
                                        </p:tgtEl>
                                        <p:attrNameLst>
                                          <p:attrName>ppt_x</p:attrName>
                                        </p:attrNameLst>
                                      </p:cBhvr>
                                      <p:tavLst>
                                        <p:tav tm="0">
                                          <p:val>
                                            <p:strVal val="0-#ppt_w/2"/>
                                          </p:val>
                                        </p:tav>
                                        <p:tav tm="100000">
                                          <p:val>
                                            <p:strVal val="#ppt_x"/>
                                          </p:val>
                                        </p:tav>
                                      </p:tavLst>
                                    </p:anim>
                                    <p:anim calcmode="lin" valueType="num">
                                      <p:cBhvr additive="base">
                                        <p:cTn id="12" dur="500" fill="hold"/>
                                        <p:tgtEl>
                                          <p:spTgt spid="7"/>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53" presetClass="entr" presetSubtype="16" fill="hold" grpId="0" nodeType="after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childTnLst>
                          </p:cTn>
                        </p:par>
                        <p:par>
                          <p:cTn id="19" fill="hold">
                            <p:stCondLst>
                              <p:cond delay="1500"/>
                            </p:stCondLst>
                            <p:childTnLst>
                              <p:par>
                                <p:cTn id="20" presetID="42" presetClass="entr" presetSubtype="0" fill="hold" grpId="0" nodeType="afterEffect">
                                  <p:stCondLst>
                                    <p:cond delay="0"/>
                                  </p:stCondLst>
                                  <p:childTnLst>
                                    <p:set>
                                      <p:cBhvr>
                                        <p:cTn id="21" dur="1" fill="hold">
                                          <p:stCondLst>
                                            <p:cond delay="0"/>
                                          </p:stCondLst>
                                        </p:cTn>
                                        <p:tgtEl>
                                          <p:spTgt spid="13"/>
                                        </p:tgtEl>
                                        <p:attrNameLst>
                                          <p:attrName>style.visibility</p:attrName>
                                        </p:attrNameLst>
                                      </p:cBhvr>
                                      <p:to>
                                        <p:strVal val="visible"/>
                                      </p:to>
                                    </p:set>
                                    <p:animEffect transition="in" filter="fade">
                                      <p:cBhvr>
                                        <p:cTn id="22" dur="1000"/>
                                        <p:tgtEl>
                                          <p:spTgt spid="13"/>
                                        </p:tgtEl>
                                      </p:cBhvr>
                                    </p:animEffect>
                                    <p:anim calcmode="lin" valueType="num">
                                      <p:cBhvr>
                                        <p:cTn id="23" dur="1000" fill="hold"/>
                                        <p:tgtEl>
                                          <p:spTgt spid="13"/>
                                        </p:tgtEl>
                                        <p:attrNameLst>
                                          <p:attrName>ppt_x</p:attrName>
                                        </p:attrNameLst>
                                      </p:cBhvr>
                                      <p:tavLst>
                                        <p:tav tm="0">
                                          <p:val>
                                            <p:strVal val="#ppt_x"/>
                                          </p:val>
                                        </p:tav>
                                        <p:tav tm="100000">
                                          <p:val>
                                            <p:strVal val="#ppt_x"/>
                                          </p:val>
                                        </p:tav>
                                      </p:tavLst>
                                    </p:anim>
                                    <p:anim calcmode="lin" valueType="num">
                                      <p:cBhvr>
                                        <p:cTn id="24" dur="1000" fill="hold"/>
                                        <p:tgtEl>
                                          <p:spTgt spid="13"/>
                                        </p:tgtEl>
                                        <p:attrNameLst>
                                          <p:attrName>ppt_y</p:attrName>
                                        </p:attrNameLst>
                                      </p:cBhvr>
                                      <p:tavLst>
                                        <p:tav tm="0">
                                          <p:val>
                                            <p:strVal val="#ppt_y+.1"/>
                                          </p:val>
                                        </p:tav>
                                        <p:tav tm="100000">
                                          <p:val>
                                            <p:strVal val="#ppt_y"/>
                                          </p:val>
                                        </p:tav>
                                      </p:tavLst>
                                    </p:anim>
                                  </p:childTnLst>
                                </p:cTn>
                              </p:par>
                            </p:childTnLst>
                          </p:cTn>
                        </p:par>
                        <p:par>
                          <p:cTn id="25" fill="hold">
                            <p:stCondLst>
                              <p:cond delay="2500"/>
                            </p:stCondLst>
                            <p:childTnLst>
                              <p:par>
                                <p:cTn id="26" presetID="53" presetClass="entr" presetSubtype="16" fill="hold" grpId="0" nodeType="afterEffect">
                                  <p:stCondLst>
                                    <p:cond delay="0"/>
                                  </p:stCondLst>
                                  <p:childTnLst>
                                    <p:set>
                                      <p:cBhvr>
                                        <p:cTn id="27" dur="1" fill="hold">
                                          <p:stCondLst>
                                            <p:cond delay="0"/>
                                          </p:stCondLst>
                                        </p:cTn>
                                        <p:tgtEl>
                                          <p:spTgt spid="10"/>
                                        </p:tgtEl>
                                        <p:attrNameLst>
                                          <p:attrName>style.visibility</p:attrName>
                                        </p:attrNameLst>
                                      </p:cBhvr>
                                      <p:to>
                                        <p:strVal val="visible"/>
                                      </p:to>
                                    </p:set>
                                    <p:anim calcmode="lin" valueType="num">
                                      <p:cBhvr>
                                        <p:cTn id="28" dur="500" fill="hold"/>
                                        <p:tgtEl>
                                          <p:spTgt spid="10"/>
                                        </p:tgtEl>
                                        <p:attrNameLst>
                                          <p:attrName>ppt_w</p:attrName>
                                        </p:attrNameLst>
                                      </p:cBhvr>
                                      <p:tavLst>
                                        <p:tav tm="0">
                                          <p:val>
                                            <p:fltVal val="0"/>
                                          </p:val>
                                        </p:tav>
                                        <p:tav tm="100000">
                                          <p:val>
                                            <p:strVal val="#ppt_w"/>
                                          </p:val>
                                        </p:tav>
                                      </p:tavLst>
                                    </p:anim>
                                    <p:anim calcmode="lin" valueType="num">
                                      <p:cBhvr>
                                        <p:cTn id="29" dur="500" fill="hold"/>
                                        <p:tgtEl>
                                          <p:spTgt spid="10"/>
                                        </p:tgtEl>
                                        <p:attrNameLst>
                                          <p:attrName>ppt_h</p:attrName>
                                        </p:attrNameLst>
                                      </p:cBhvr>
                                      <p:tavLst>
                                        <p:tav tm="0">
                                          <p:val>
                                            <p:fltVal val="0"/>
                                          </p:val>
                                        </p:tav>
                                        <p:tav tm="100000">
                                          <p:val>
                                            <p:strVal val="#ppt_h"/>
                                          </p:val>
                                        </p:tav>
                                      </p:tavLst>
                                    </p:anim>
                                    <p:animEffect transition="in" filter="fade">
                                      <p:cBhvr>
                                        <p:cTn id="30" dur="500"/>
                                        <p:tgtEl>
                                          <p:spTgt spid="10"/>
                                        </p:tgtEl>
                                      </p:cBhvr>
                                    </p:animEffect>
                                  </p:childTnLst>
                                </p:cTn>
                              </p:par>
                            </p:childTnLst>
                          </p:cTn>
                        </p:par>
                        <p:par>
                          <p:cTn id="31" fill="hold">
                            <p:stCondLst>
                              <p:cond delay="3000"/>
                            </p:stCondLst>
                            <p:childTnLst>
                              <p:par>
                                <p:cTn id="32" presetID="42" presetClass="entr" presetSubtype="0" fill="hold" grpId="0" nodeType="afterEffect">
                                  <p:stCondLst>
                                    <p:cond delay="0"/>
                                  </p:stCondLst>
                                  <p:childTnLst>
                                    <p:set>
                                      <p:cBhvr>
                                        <p:cTn id="33" dur="1" fill="hold">
                                          <p:stCondLst>
                                            <p:cond delay="0"/>
                                          </p:stCondLst>
                                        </p:cTn>
                                        <p:tgtEl>
                                          <p:spTgt spid="14"/>
                                        </p:tgtEl>
                                        <p:attrNameLst>
                                          <p:attrName>style.visibility</p:attrName>
                                        </p:attrNameLst>
                                      </p:cBhvr>
                                      <p:to>
                                        <p:strVal val="visible"/>
                                      </p:to>
                                    </p:set>
                                    <p:animEffect transition="in" filter="fade">
                                      <p:cBhvr>
                                        <p:cTn id="34" dur="1000"/>
                                        <p:tgtEl>
                                          <p:spTgt spid="14"/>
                                        </p:tgtEl>
                                      </p:cBhvr>
                                    </p:animEffect>
                                    <p:anim calcmode="lin" valueType="num">
                                      <p:cBhvr>
                                        <p:cTn id="35" dur="1000" fill="hold"/>
                                        <p:tgtEl>
                                          <p:spTgt spid="14"/>
                                        </p:tgtEl>
                                        <p:attrNameLst>
                                          <p:attrName>ppt_x</p:attrName>
                                        </p:attrNameLst>
                                      </p:cBhvr>
                                      <p:tavLst>
                                        <p:tav tm="0">
                                          <p:val>
                                            <p:strVal val="#ppt_x"/>
                                          </p:val>
                                        </p:tav>
                                        <p:tav tm="100000">
                                          <p:val>
                                            <p:strVal val="#ppt_x"/>
                                          </p:val>
                                        </p:tav>
                                      </p:tavLst>
                                    </p:anim>
                                    <p:anim calcmode="lin" valueType="num">
                                      <p:cBhvr>
                                        <p:cTn id="36" dur="1000" fill="hold"/>
                                        <p:tgtEl>
                                          <p:spTgt spid="14"/>
                                        </p:tgtEl>
                                        <p:attrNameLst>
                                          <p:attrName>ppt_y</p:attrName>
                                        </p:attrNameLst>
                                      </p:cBhvr>
                                      <p:tavLst>
                                        <p:tav tm="0">
                                          <p:val>
                                            <p:strVal val="#ppt_y+.1"/>
                                          </p:val>
                                        </p:tav>
                                        <p:tav tm="100000">
                                          <p:val>
                                            <p:strVal val="#ppt_y"/>
                                          </p:val>
                                        </p:tav>
                                      </p:tavLst>
                                    </p:anim>
                                  </p:childTnLst>
                                </p:cTn>
                              </p:par>
                            </p:childTnLst>
                          </p:cTn>
                        </p:par>
                        <p:par>
                          <p:cTn id="37" fill="hold">
                            <p:stCondLst>
                              <p:cond delay="4000"/>
                            </p:stCondLst>
                            <p:childTnLst>
                              <p:par>
                                <p:cTn id="38" presetID="53" presetClass="entr" presetSubtype="16" fill="hold" grpId="0" nodeType="afterEffect">
                                  <p:stCondLst>
                                    <p:cond delay="0"/>
                                  </p:stCondLst>
                                  <p:childTnLst>
                                    <p:set>
                                      <p:cBhvr>
                                        <p:cTn id="39" dur="1" fill="hold">
                                          <p:stCondLst>
                                            <p:cond delay="0"/>
                                          </p:stCondLst>
                                        </p:cTn>
                                        <p:tgtEl>
                                          <p:spTgt spid="11"/>
                                        </p:tgtEl>
                                        <p:attrNameLst>
                                          <p:attrName>style.visibility</p:attrName>
                                        </p:attrNameLst>
                                      </p:cBhvr>
                                      <p:to>
                                        <p:strVal val="visible"/>
                                      </p:to>
                                    </p:set>
                                    <p:anim calcmode="lin" valueType="num">
                                      <p:cBhvr>
                                        <p:cTn id="40" dur="500" fill="hold"/>
                                        <p:tgtEl>
                                          <p:spTgt spid="11"/>
                                        </p:tgtEl>
                                        <p:attrNameLst>
                                          <p:attrName>ppt_w</p:attrName>
                                        </p:attrNameLst>
                                      </p:cBhvr>
                                      <p:tavLst>
                                        <p:tav tm="0">
                                          <p:val>
                                            <p:fltVal val="0"/>
                                          </p:val>
                                        </p:tav>
                                        <p:tav tm="100000">
                                          <p:val>
                                            <p:strVal val="#ppt_w"/>
                                          </p:val>
                                        </p:tav>
                                      </p:tavLst>
                                    </p:anim>
                                    <p:anim calcmode="lin" valueType="num">
                                      <p:cBhvr>
                                        <p:cTn id="41" dur="500" fill="hold"/>
                                        <p:tgtEl>
                                          <p:spTgt spid="11"/>
                                        </p:tgtEl>
                                        <p:attrNameLst>
                                          <p:attrName>ppt_h</p:attrName>
                                        </p:attrNameLst>
                                      </p:cBhvr>
                                      <p:tavLst>
                                        <p:tav tm="0">
                                          <p:val>
                                            <p:fltVal val="0"/>
                                          </p:val>
                                        </p:tav>
                                        <p:tav tm="100000">
                                          <p:val>
                                            <p:strVal val="#ppt_h"/>
                                          </p:val>
                                        </p:tav>
                                      </p:tavLst>
                                    </p:anim>
                                    <p:animEffect transition="in" filter="fade">
                                      <p:cBhvr>
                                        <p:cTn id="42" dur="500"/>
                                        <p:tgtEl>
                                          <p:spTgt spid="11"/>
                                        </p:tgtEl>
                                      </p:cBhvr>
                                    </p:animEffect>
                                  </p:childTnLst>
                                </p:cTn>
                              </p:par>
                            </p:childTnLst>
                          </p:cTn>
                        </p:par>
                        <p:par>
                          <p:cTn id="43" fill="hold">
                            <p:stCondLst>
                              <p:cond delay="4500"/>
                            </p:stCondLst>
                            <p:childTnLst>
                              <p:par>
                                <p:cTn id="44" presetID="42" presetClass="entr" presetSubtype="0" fill="hold" grpId="0" nodeType="afterEffect">
                                  <p:stCondLst>
                                    <p:cond delay="0"/>
                                  </p:stCondLst>
                                  <p:childTnLst>
                                    <p:set>
                                      <p:cBhvr>
                                        <p:cTn id="45" dur="1" fill="hold">
                                          <p:stCondLst>
                                            <p:cond delay="0"/>
                                          </p:stCondLst>
                                        </p:cTn>
                                        <p:tgtEl>
                                          <p:spTgt spid="15"/>
                                        </p:tgtEl>
                                        <p:attrNameLst>
                                          <p:attrName>style.visibility</p:attrName>
                                        </p:attrNameLst>
                                      </p:cBhvr>
                                      <p:to>
                                        <p:strVal val="visible"/>
                                      </p:to>
                                    </p:set>
                                    <p:animEffect transition="in" filter="fade">
                                      <p:cBhvr>
                                        <p:cTn id="46" dur="1000"/>
                                        <p:tgtEl>
                                          <p:spTgt spid="15"/>
                                        </p:tgtEl>
                                      </p:cBhvr>
                                    </p:animEffect>
                                    <p:anim calcmode="lin" valueType="num">
                                      <p:cBhvr>
                                        <p:cTn id="47" dur="1000" fill="hold"/>
                                        <p:tgtEl>
                                          <p:spTgt spid="15"/>
                                        </p:tgtEl>
                                        <p:attrNameLst>
                                          <p:attrName>ppt_x</p:attrName>
                                        </p:attrNameLst>
                                      </p:cBhvr>
                                      <p:tavLst>
                                        <p:tav tm="0">
                                          <p:val>
                                            <p:strVal val="#ppt_x"/>
                                          </p:val>
                                        </p:tav>
                                        <p:tav tm="100000">
                                          <p:val>
                                            <p:strVal val="#ppt_x"/>
                                          </p:val>
                                        </p:tav>
                                      </p:tavLst>
                                    </p:anim>
                                    <p:anim calcmode="lin" valueType="num">
                                      <p:cBhvr>
                                        <p:cTn id="48" dur="1000" fill="hold"/>
                                        <p:tgtEl>
                                          <p:spTgt spid="15"/>
                                        </p:tgtEl>
                                        <p:attrNameLst>
                                          <p:attrName>ppt_y</p:attrName>
                                        </p:attrNameLst>
                                      </p:cBhvr>
                                      <p:tavLst>
                                        <p:tav tm="0">
                                          <p:val>
                                            <p:strVal val="#ppt_y+.1"/>
                                          </p:val>
                                        </p:tav>
                                        <p:tav tm="100000">
                                          <p:val>
                                            <p:strVal val="#ppt_y"/>
                                          </p:val>
                                        </p:tav>
                                      </p:tavLst>
                                    </p:anim>
                                  </p:childTnLst>
                                </p:cTn>
                              </p:par>
                            </p:childTnLst>
                          </p:cTn>
                        </p:par>
                        <p:par>
                          <p:cTn id="49" fill="hold">
                            <p:stCondLst>
                              <p:cond delay="5500"/>
                            </p:stCondLst>
                            <p:childTnLst>
                              <p:par>
                                <p:cTn id="50" presetID="53" presetClass="entr" presetSubtype="16" fill="hold" grpId="0" nodeType="afterEffect">
                                  <p:stCondLst>
                                    <p:cond delay="0"/>
                                  </p:stCondLst>
                                  <p:childTnLst>
                                    <p:set>
                                      <p:cBhvr>
                                        <p:cTn id="51" dur="1" fill="hold">
                                          <p:stCondLst>
                                            <p:cond delay="0"/>
                                          </p:stCondLst>
                                        </p:cTn>
                                        <p:tgtEl>
                                          <p:spTgt spid="12"/>
                                        </p:tgtEl>
                                        <p:attrNameLst>
                                          <p:attrName>style.visibility</p:attrName>
                                        </p:attrNameLst>
                                      </p:cBhvr>
                                      <p:to>
                                        <p:strVal val="visible"/>
                                      </p:to>
                                    </p:set>
                                    <p:anim calcmode="lin" valueType="num">
                                      <p:cBhvr>
                                        <p:cTn id="52" dur="500" fill="hold"/>
                                        <p:tgtEl>
                                          <p:spTgt spid="12"/>
                                        </p:tgtEl>
                                        <p:attrNameLst>
                                          <p:attrName>ppt_w</p:attrName>
                                        </p:attrNameLst>
                                      </p:cBhvr>
                                      <p:tavLst>
                                        <p:tav tm="0">
                                          <p:val>
                                            <p:fltVal val="0"/>
                                          </p:val>
                                        </p:tav>
                                        <p:tav tm="100000">
                                          <p:val>
                                            <p:strVal val="#ppt_w"/>
                                          </p:val>
                                        </p:tav>
                                      </p:tavLst>
                                    </p:anim>
                                    <p:anim calcmode="lin" valueType="num">
                                      <p:cBhvr>
                                        <p:cTn id="53" dur="500" fill="hold"/>
                                        <p:tgtEl>
                                          <p:spTgt spid="12"/>
                                        </p:tgtEl>
                                        <p:attrNameLst>
                                          <p:attrName>ppt_h</p:attrName>
                                        </p:attrNameLst>
                                      </p:cBhvr>
                                      <p:tavLst>
                                        <p:tav tm="0">
                                          <p:val>
                                            <p:fltVal val="0"/>
                                          </p:val>
                                        </p:tav>
                                        <p:tav tm="100000">
                                          <p:val>
                                            <p:strVal val="#ppt_h"/>
                                          </p:val>
                                        </p:tav>
                                      </p:tavLst>
                                    </p:anim>
                                    <p:animEffect transition="in" filter="fade">
                                      <p:cBhvr>
                                        <p:cTn id="54" dur="500"/>
                                        <p:tgtEl>
                                          <p:spTgt spid="12"/>
                                        </p:tgtEl>
                                      </p:cBhvr>
                                    </p:animEffect>
                                  </p:childTnLst>
                                </p:cTn>
                              </p:par>
                            </p:childTnLst>
                          </p:cTn>
                        </p:par>
                        <p:par>
                          <p:cTn id="55" fill="hold">
                            <p:stCondLst>
                              <p:cond delay="6000"/>
                            </p:stCondLst>
                            <p:childTnLst>
                              <p:par>
                                <p:cTn id="56" presetID="42" presetClass="entr" presetSubtype="0" fill="hold" grpId="0" nodeType="afterEffect">
                                  <p:stCondLst>
                                    <p:cond delay="0"/>
                                  </p:stCondLst>
                                  <p:childTnLst>
                                    <p:set>
                                      <p:cBhvr>
                                        <p:cTn id="57" dur="1" fill="hold">
                                          <p:stCondLst>
                                            <p:cond delay="0"/>
                                          </p:stCondLst>
                                        </p:cTn>
                                        <p:tgtEl>
                                          <p:spTgt spid="16"/>
                                        </p:tgtEl>
                                        <p:attrNameLst>
                                          <p:attrName>style.visibility</p:attrName>
                                        </p:attrNameLst>
                                      </p:cBhvr>
                                      <p:to>
                                        <p:strVal val="visible"/>
                                      </p:to>
                                    </p:set>
                                    <p:animEffect transition="in" filter="fade">
                                      <p:cBhvr>
                                        <p:cTn id="58" dur="1000"/>
                                        <p:tgtEl>
                                          <p:spTgt spid="16"/>
                                        </p:tgtEl>
                                      </p:cBhvr>
                                    </p:animEffect>
                                    <p:anim calcmode="lin" valueType="num">
                                      <p:cBhvr>
                                        <p:cTn id="59" dur="1000" fill="hold"/>
                                        <p:tgtEl>
                                          <p:spTgt spid="16"/>
                                        </p:tgtEl>
                                        <p:attrNameLst>
                                          <p:attrName>ppt_x</p:attrName>
                                        </p:attrNameLst>
                                      </p:cBhvr>
                                      <p:tavLst>
                                        <p:tav tm="0">
                                          <p:val>
                                            <p:strVal val="#ppt_x"/>
                                          </p:val>
                                        </p:tav>
                                        <p:tav tm="100000">
                                          <p:val>
                                            <p:strVal val="#ppt_x"/>
                                          </p:val>
                                        </p:tav>
                                      </p:tavLst>
                                    </p:anim>
                                    <p:anim calcmode="lin" valueType="num">
                                      <p:cBhvr>
                                        <p:cTn id="60" dur="1000" fill="hold"/>
                                        <p:tgtEl>
                                          <p:spTgt spid="16"/>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10" grpId="0" animBg="1"/>
      <p:bldP spid="11" grpId="0" animBg="1"/>
      <p:bldP spid="12" grpId="0" animBg="1"/>
      <p:bldP spid="13" grpId="0"/>
      <p:bldP spid="14" grpId="0"/>
      <p:bldP spid="15" grpId="0"/>
      <p:bldP spid="16" grpId="0"/>
      <p:bldP spid="17" grpId="0"/>
    </p:bld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a:extLst>
              <a:ext uri="{FF2B5EF4-FFF2-40B4-BE49-F238E27FC236}">
                <a16:creationId xmlns:a16="http://schemas.microsoft.com/office/drawing/2014/main" id="{8EE6705D-AC22-4041-A8CD-67383C88602F}"/>
              </a:ext>
            </a:extLst>
          </p:cNvPr>
          <p:cNvSpPr/>
          <p:nvPr/>
        </p:nvSpPr>
        <p:spPr>
          <a:xfrm>
            <a:off x="558799" y="1828799"/>
            <a:ext cx="4162377"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4162377"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4162378"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7325833" y="1828800"/>
            <a:ext cx="4303582"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7325834" y="2087028"/>
            <a:ext cx="4303582"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7325833" y="3284825"/>
            <a:ext cx="4303581" cy="3046988"/>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nvGrpSpPr>
          <p:cNvPr id="22" name="Group 83">
            <a:extLst>
              <a:ext uri="{FF2B5EF4-FFF2-40B4-BE49-F238E27FC236}">
                <a16:creationId xmlns:a16="http://schemas.microsoft.com/office/drawing/2014/main" id="{B97D833C-5618-499A-B3B0-C4A5BECD8B8B}"/>
              </a:ext>
            </a:extLst>
          </p:cNvPr>
          <p:cNvGrpSpPr/>
          <p:nvPr/>
        </p:nvGrpSpPr>
        <p:grpSpPr>
          <a:xfrm>
            <a:off x="2500287" y="2739436"/>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242673" y="2764096"/>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
        <p:nvSpPr>
          <p:cNvPr id="45" name="Oval 44">
            <a:extLst>
              <a:ext uri="{FF2B5EF4-FFF2-40B4-BE49-F238E27FC236}">
                <a16:creationId xmlns:a16="http://schemas.microsoft.com/office/drawing/2014/main" id="{FDF219AB-2419-49A5-A6DC-97ABD88E8328}"/>
              </a:ext>
            </a:extLst>
          </p:cNvPr>
          <p:cNvSpPr>
            <a:spLocks noChangeAspect="1"/>
          </p:cNvSpPr>
          <p:nvPr/>
        </p:nvSpPr>
        <p:spPr>
          <a:xfrm>
            <a:off x="5337705" y="2578394"/>
            <a:ext cx="1371600" cy="1371600"/>
          </a:xfrm>
          <a:prstGeom prst="ellipse">
            <a:avLst/>
          </a:prstGeom>
          <a:solidFill>
            <a:srgbClr val="4C4F54"/>
          </a:soli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6" name="TextBox 45">
            <a:extLst>
              <a:ext uri="{FF2B5EF4-FFF2-40B4-BE49-F238E27FC236}">
                <a16:creationId xmlns:a16="http://schemas.microsoft.com/office/drawing/2014/main" id="{0885924A-E2FB-4936-B218-3771D869B9C8}"/>
              </a:ext>
            </a:extLst>
          </p:cNvPr>
          <p:cNvSpPr txBox="1"/>
          <p:nvPr/>
        </p:nvSpPr>
        <p:spPr>
          <a:xfrm>
            <a:off x="5109105" y="2787141"/>
            <a:ext cx="1828800" cy="954107"/>
          </a:xfrm>
          <a:prstGeom prst="rect">
            <a:avLst/>
          </a:prstGeom>
          <a:noFill/>
        </p:spPr>
        <p:txBody>
          <a:bodyPr wrap="square" rtlCol="0">
            <a:spAutoFit/>
          </a:bodyPr>
          <a:lstStyle/>
          <a:p>
            <a:pPr algn="ctr"/>
            <a:r>
              <a:rPr lang="en-US" sz="5400" dirty="0">
                <a:solidFill>
                  <a:schemeClr val="bg1"/>
                </a:solidFill>
                <a:latin typeface="Candara" panose="020E0502030303020204" pitchFamily="34" charset="0"/>
              </a:rPr>
              <a:t>VS</a:t>
            </a:r>
          </a:p>
          <a:p>
            <a:pPr algn="ctr"/>
            <a:endParaRPr lang="en-US" sz="200" dirty="0">
              <a:solidFill>
                <a:schemeClr val="bg1"/>
              </a:solidFill>
              <a:latin typeface="Candara" panose="020E0502030303020204" pitchFamily="34" charset="0"/>
            </a:endParaRPr>
          </a:p>
        </p:txBody>
      </p:sp>
      <p:sp>
        <p:nvSpPr>
          <p:cNvPr id="47" name="TextBox 46">
            <a:extLst>
              <a:ext uri="{FF2B5EF4-FFF2-40B4-BE49-F238E27FC236}">
                <a16:creationId xmlns:a16="http://schemas.microsoft.com/office/drawing/2014/main" id="{F9E7EEC2-AAC0-4AC1-9A8D-0DDCBDDF30BC}"/>
              </a:ext>
            </a:extLst>
          </p:cNvPr>
          <p:cNvSpPr txBox="1"/>
          <p:nvPr/>
        </p:nvSpPr>
        <p:spPr>
          <a:xfrm>
            <a:off x="3341511" y="258228"/>
            <a:ext cx="5508978" cy="1046440"/>
          </a:xfrm>
          <a:prstGeom prst="rect">
            <a:avLst/>
          </a:prstGeom>
          <a:noFill/>
        </p:spPr>
        <p:txBody>
          <a:bodyPr wrap="square" rtlCol="0">
            <a:spAutoFit/>
          </a:bodyPr>
          <a:lstStyle/>
          <a:p>
            <a:pPr algn="ctr"/>
            <a:r>
              <a:rPr lang="en-US" sz="4400" b="1" dirty="0">
                <a:solidFill>
                  <a:schemeClr val="bg2">
                    <a:lumMod val="10000"/>
                  </a:schemeClr>
                </a:solidFill>
                <a:latin typeface="Candara" panose="020E0502030303020204" pitchFamily="34" charset="0"/>
              </a:rPr>
              <a:t>TITLE GOES HERE</a:t>
            </a:r>
          </a:p>
          <a:p>
            <a:pPr algn="ctr"/>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50470711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47"/>
                                        </p:tgtEl>
                                        <p:attrNameLst>
                                          <p:attrName>style.visibility</p:attrName>
                                        </p:attrNameLst>
                                      </p:cBhvr>
                                      <p:to>
                                        <p:strVal val="visible"/>
                                      </p:to>
                                    </p:set>
                                    <p:animEffect transition="in" filter="wipe(left)">
                                      <p:cBhvr>
                                        <p:cTn id="7" dur="500"/>
                                        <p:tgtEl>
                                          <p:spTgt spid="47"/>
                                        </p:tgtEl>
                                      </p:cBhvr>
                                    </p:animEffect>
                                  </p:childTnLst>
                                </p:cTn>
                              </p:par>
                            </p:childTnLst>
                          </p:cTn>
                        </p:par>
                        <p:par>
                          <p:cTn id="8" fill="hold">
                            <p:stCondLst>
                              <p:cond delay="500"/>
                            </p:stCondLst>
                            <p:childTnLst>
                              <p:par>
                                <p:cTn id="9" presetID="53" presetClass="entr" presetSubtype="528"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anim calcmode="lin" valueType="num">
                                      <p:cBhvr>
                                        <p:cTn id="14" dur="500" fill="hold"/>
                                        <p:tgtEl>
                                          <p:spTgt spid="2"/>
                                        </p:tgtEl>
                                        <p:attrNameLst>
                                          <p:attrName>ppt_x</p:attrName>
                                        </p:attrNameLst>
                                      </p:cBhvr>
                                      <p:tavLst>
                                        <p:tav tm="0">
                                          <p:val>
                                            <p:fltVal val="0.5"/>
                                          </p:val>
                                        </p:tav>
                                        <p:tav tm="100000">
                                          <p:val>
                                            <p:strVal val="#ppt_x"/>
                                          </p:val>
                                        </p:tav>
                                      </p:tavLst>
                                    </p:anim>
                                    <p:anim calcmode="lin" valueType="num">
                                      <p:cBhvr>
                                        <p:cTn id="15" dur="500" fill="hold"/>
                                        <p:tgtEl>
                                          <p:spTgt spid="2"/>
                                        </p:tgtEl>
                                        <p:attrNameLst>
                                          <p:attrName>ppt_y</p:attrName>
                                        </p:attrNameLst>
                                      </p:cBhvr>
                                      <p:tavLst>
                                        <p:tav tm="0">
                                          <p:val>
                                            <p:fltVal val="0.5"/>
                                          </p:val>
                                        </p:tav>
                                        <p:tav tm="100000">
                                          <p:val>
                                            <p:strVal val="#ppt_y"/>
                                          </p:val>
                                        </p:tav>
                                      </p:tavLst>
                                    </p:anim>
                                  </p:childTnLst>
                                </p:cTn>
                              </p:par>
                              <p:par>
                                <p:cTn id="16" presetID="53" presetClass="entr" presetSubtype="528" fill="hold" grpId="0" nodeType="withEffect">
                                  <p:stCondLst>
                                    <p:cond delay="0"/>
                                  </p:stCondLst>
                                  <p:childTnLst>
                                    <p:set>
                                      <p:cBhvr>
                                        <p:cTn id="17" dur="1" fill="hold">
                                          <p:stCondLst>
                                            <p:cond delay="0"/>
                                          </p:stCondLst>
                                        </p:cTn>
                                        <p:tgtEl>
                                          <p:spTgt spid="14"/>
                                        </p:tgtEl>
                                        <p:attrNameLst>
                                          <p:attrName>style.visibility</p:attrName>
                                        </p:attrNameLst>
                                      </p:cBhvr>
                                      <p:to>
                                        <p:strVal val="visible"/>
                                      </p:to>
                                    </p:set>
                                    <p:anim calcmode="lin" valueType="num">
                                      <p:cBhvr>
                                        <p:cTn id="18" dur="500" fill="hold"/>
                                        <p:tgtEl>
                                          <p:spTgt spid="14"/>
                                        </p:tgtEl>
                                        <p:attrNameLst>
                                          <p:attrName>ppt_w</p:attrName>
                                        </p:attrNameLst>
                                      </p:cBhvr>
                                      <p:tavLst>
                                        <p:tav tm="0">
                                          <p:val>
                                            <p:fltVal val="0"/>
                                          </p:val>
                                        </p:tav>
                                        <p:tav tm="100000">
                                          <p:val>
                                            <p:strVal val="#ppt_w"/>
                                          </p:val>
                                        </p:tav>
                                      </p:tavLst>
                                    </p:anim>
                                    <p:anim calcmode="lin" valueType="num">
                                      <p:cBhvr>
                                        <p:cTn id="19" dur="500" fill="hold"/>
                                        <p:tgtEl>
                                          <p:spTgt spid="14"/>
                                        </p:tgtEl>
                                        <p:attrNameLst>
                                          <p:attrName>ppt_h</p:attrName>
                                        </p:attrNameLst>
                                      </p:cBhvr>
                                      <p:tavLst>
                                        <p:tav tm="0">
                                          <p:val>
                                            <p:fltVal val="0"/>
                                          </p:val>
                                        </p:tav>
                                        <p:tav tm="100000">
                                          <p:val>
                                            <p:strVal val="#ppt_h"/>
                                          </p:val>
                                        </p:tav>
                                      </p:tavLst>
                                    </p:anim>
                                    <p:animEffect transition="in" filter="fade">
                                      <p:cBhvr>
                                        <p:cTn id="20" dur="500"/>
                                        <p:tgtEl>
                                          <p:spTgt spid="14"/>
                                        </p:tgtEl>
                                      </p:cBhvr>
                                    </p:animEffect>
                                    <p:anim calcmode="lin" valueType="num">
                                      <p:cBhvr>
                                        <p:cTn id="21" dur="500" fill="hold"/>
                                        <p:tgtEl>
                                          <p:spTgt spid="14"/>
                                        </p:tgtEl>
                                        <p:attrNameLst>
                                          <p:attrName>ppt_x</p:attrName>
                                        </p:attrNameLst>
                                      </p:cBhvr>
                                      <p:tavLst>
                                        <p:tav tm="0">
                                          <p:val>
                                            <p:fltVal val="0.5"/>
                                          </p:val>
                                        </p:tav>
                                        <p:tav tm="100000">
                                          <p:val>
                                            <p:strVal val="#ppt_x"/>
                                          </p:val>
                                        </p:tav>
                                      </p:tavLst>
                                    </p:anim>
                                    <p:anim calcmode="lin" valueType="num">
                                      <p:cBhvr>
                                        <p:cTn id="22" dur="500" fill="hold"/>
                                        <p:tgtEl>
                                          <p:spTgt spid="14"/>
                                        </p:tgtEl>
                                        <p:attrNameLst>
                                          <p:attrName>ppt_y</p:attrName>
                                        </p:attrNameLst>
                                      </p:cBhvr>
                                      <p:tavLst>
                                        <p:tav tm="0">
                                          <p:val>
                                            <p:fltVal val="0.5"/>
                                          </p:val>
                                        </p:tav>
                                        <p:tav tm="100000">
                                          <p:val>
                                            <p:strVal val="#ppt_y"/>
                                          </p:val>
                                        </p:tav>
                                      </p:tavLst>
                                    </p:anim>
                                  </p:childTnLst>
                                </p:cTn>
                              </p:par>
                            </p:childTnLst>
                          </p:cTn>
                        </p:par>
                        <p:par>
                          <p:cTn id="23" fill="hold">
                            <p:stCondLst>
                              <p:cond delay="1000"/>
                            </p:stCondLst>
                            <p:childTnLst>
                              <p:par>
                                <p:cTn id="24" presetID="42" presetClass="entr" presetSubtype="0" fill="hold" grpId="0" nodeType="afterEffect">
                                  <p:stCondLst>
                                    <p:cond delay="0"/>
                                  </p:stCondLst>
                                  <p:childTnLst>
                                    <p:set>
                                      <p:cBhvr>
                                        <p:cTn id="25" dur="1" fill="hold">
                                          <p:stCondLst>
                                            <p:cond delay="0"/>
                                          </p:stCondLst>
                                        </p:cTn>
                                        <p:tgtEl>
                                          <p:spTgt spid="9"/>
                                        </p:tgtEl>
                                        <p:attrNameLst>
                                          <p:attrName>style.visibility</p:attrName>
                                        </p:attrNameLst>
                                      </p:cBhvr>
                                      <p:to>
                                        <p:strVal val="visible"/>
                                      </p:to>
                                    </p:set>
                                    <p:animEffect transition="in" filter="fade">
                                      <p:cBhvr>
                                        <p:cTn id="26" dur="1000"/>
                                        <p:tgtEl>
                                          <p:spTgt spid="9"/>
                                        </p:tgtEl>
                                      </p:cBhvr>
                                    </p:animEffect>
                                    <p:anim calcmode="lin" valueType="num">
                                      <p:cBhvr>
                                        <p:cTn id="27" dur="1000" fill="hold"/>
                                        <p:tgtEl>
                                          <p:spTgt spid="9"/>
                                        </p:tgtEl>
                                        <p:attrNameLst>
                                          <p:attrName>ppt_x</p:attrName>
                                        </p:attrNameLst>
                                      </p:cBhvr>
                                      <p:tavLst>
                                        <p:tav tm="0">
                                          <p:val>
                                            <p:strVal val="#ppt_x"/>
                                          </p:val>
                                        </p:tav>
                                        <p:tav tm="100000">
                                          <p:val>
                                            <p:strVal val="#ppt_x"/>
                                          </p:val>
                                        </p:tav>
                                      </p:tavLst>
                                    </p:anim>
                                    <p:anim calcmode="lin" valueType="num">
                                      <p:cBhvr>
                                        <p:cTn id="28" dur="1000" fill="hold"/>
                                        <p:tgtEl>
                                          <p:spTgt spid="9"/>
                                        </p:tgtEl>
                                        <p:attrNameLst>
                                          <p:attrName>ppt_y</p:attrName>
                                        </p:attrNameLst>
                                      </p:cBhvr>
                                      <p:tavLst>
                                        <p:tav tm="0">
                                          <p:val>
                                            <p:strVal val="#ppt_y+.1"/>
                                          </p:val>
                                        </p:tav>
                                        <p:tav tm="100000">
                                          <p:val>
                                            <p:strVal val="#ppt_y"/>
                                          </p:val>
                                        </p:tav>
                                      </p:tavLst>
                                    </p:anim>
                                  </p:childTnLst>
                                </p:cTn>
                              </p:par>
                            </p:childTnLst>
                          </p:cTn>
                        </p:par>
                        <p:par>
                          <p:cTn id="29" fill="hold">
                            <p:stCondLst>
                              <p:cond delay="2000"/>
                            </p:stCondLst>
                            <p:childTnLst>
                              <p:par>
                                <p:cTn id="30" presetID="53" presetClass="entr" presetSubtype="16" fill="hold" grpId="0" nodeType="afterEffect">
                                  <p:stCondLst>
                                    <p:cond delay="0"/>
                                  </p:stCondLst>
                                  <p:childTnLst>
                                    <p:set>
                                      <p:cBhvr>
                                        <p:cTn id="31" dur="1" fill="hold">
                                          <p:stCondLst>
                                            <p:cond delay="0"/>
                                          </p:stCondLst>
                                        </p:cTn>
                                        <p:tgtEl>
                                          <p:spTgt spid="45"/>
                                        </p:tgtEl>
                                        <p:attrNameLst>
                                          <p:attrName>style.visibility</p:attrName>
                                        </p:attrNameLst>
                                      </p:cBhvr>
                                      <p:to>
                                        <p:strVal val="visible"/>
                                      </p:to>
                                    </p:set>
                                    <p:anim calcmode="lin" valueType="num">
                                      <p:cBhvr>
                                        <p:cTn id="32" dur="500" fill="hold"/>
                                        <p:tgtEl>
                                          <p:spTgt spid="45"/>
                                        </p:tgtEl>
                                        <p:attrNameLst>
                                          <p:attrName>ppt_w</p:attrName>
                                        </p:attrNameLst>
                                      </p:cBhvr>
                                      <p:tavLst>
                                        <p:tav tm="0">
                                          <p:val>
                                            <p:fltVal val="0"/>
                                          </p:val>
                                        </p:tav>
                                        <p:tav tm="100000">
                                          <p:val>
                                            <p:strVal val="#ppt_w"/>
                                          </p:val>
                                        </p:tav>
                                      </p:tavLst>
                                    </p:anim>
                                    <p:anim calcmode="lin" valueType="num">
                                      <p:cBhvr>
                                        <p:cTn id="33" dur="500" fill="hold"/>
                                        <p:tgtEl>
                                          <p:spTgt spid="45"/>
                                        </p:tgtEl>
                                        <p:attrNameLst>
                                          <p:attrName>ppt_h</p:attrName>
                                        </p:attrNameLst>
                                      </p:cBhvr>
                                      <p:tavLst>
                                        <p:tav tm="0">
                                          <p:val>
                                            <p:fltVal val="0"/>
                                          </p:val>
                                        </p:tav>
                                        <p:tav tm="100000">
                                          <p:val>
                                            <p:strVal val="#ppt_h"/>
                                          </p:val>
                                        </p:tav>
                                      </p:tavLst>
                                    </p:anim>
                                    <p:animEffect transition="in" filter="fade">
                                      <p:cBhvr>
                                        <p:cTn id="34" dur="500"/>
                                        <p:tgtEl>
                                          <p:spTgt spid="45"/>
                                        </p:tgtEl>
                                      </p:cBhvr>
                                    </p:animEffect>
                                  </p:childTnLst>
                                </p:cTn>
                              </p:par>
                            </p:childTnLst>
                          </p:cTn>
                        </p:par>
                        <p:par>
                          <p:cTn id="35" fill="hold">
                            <p:stCondLst>
                              <p:cond delay="2500"/>
                            </p:stCondLst>
                            <p:childTnLst>
                              <p:par>
                                <p:cTn id="36" presetID="45" presetClass="entr" presetSubtype="0" fill="hold" grpId="0" nodeType="afterEffect">
                                  <p:stCondLst>
                                    <p:cond delay="0"/>
                                  </p:stCondLst>
                                  <p:childTnLst>
                                    <p:set>
                                      <p:cBhvr>
                                        <p:cTn id="37" dur="1" fill="hold">
                                          <p:stCondLst>
                                            <p:cond delay="0"/>
                                          </p:stCondLst>
                                        </p:cTn>
                                        <p:tgtEl>
                                          <p:spTgt spid="46"/>
                                        </p:tgtEl>
                                        <p:attrNameLst>
                                          <p:attrName>style.visibility</p:attrName>
                                        </p:attrNameLst>
                                      </p:cBhvr>
                                      <p:to>
                                        <p:strVal val="visible"/>
                                      </p:to>
                                    </p:set>
                                    <p:animEffect transition="in" filter="fade">
                                      <p:cBhvr>
                                        <p:cTn id="38" dur="2000"/>
                                        <p:tgtEl>
                                          <p:spTgt spid="46"/>
                                        </p:tgtEl>
                                      </p:cBhvr>
                                    </p:animEffect>
                                    <p:anim calcmode="lin" valueType="num">
                                      <p:cBhvr>
                                        <p:cTn id="39" dur="2000" fill="hold"/>
                                        <p:tgtEl>
                                          <p:spTgt spid="46"/>
                                        </p:tgtEl>
                                        <p:attrNameLst>
                                          <p:attrName>ppt_w</p:attrName>
                                        </p:attrNameLst>
                                      </p:cBhvr>
                                      <p:tavLst>
                                        <p:tav tm="0" fmla="#ppt_w*sin(2.5*pi*$)">
                                          <p:val>
                                            <p:fltVal val="0"/>
                                          </p:val>
                                        </p:tav>
                                        <p:tav tm="100000">
                                          <p:val>
                                            <p:fltVal val="1"/>
                                          </p:val>
                                        </p:tav>
                                      </p:tavLst>
                                    </p:anim>
                                    <p:anim calcmode="lin" valueType="num">
                                      <p:cBhvr>
                                        <p:cTn id="40" dur="2000" fill="hold"/>
                                        <p:tgtEl>
                                          <p:spTgt spid="46"/>
                                        </p:tgtEl>
                                        <p:attrNameLst>
                                          <p:attrName>ppt_h</p:attrName>
                                        </p:attrNameLst>
                                      </p:cBhvr>
                                      <p:tavLst>
                                        <p:tav tm="0">
                                          <p:val>
                                            <p:strVal val="#ppt_h"/>
                                          </p:val>
                                        </p:tav>
                                        <p:tav tm="100000">
                                          <p:val>
                                            <p:strVal val="#ppt_h"/>
                                          </p:val>
                                        </p:tav>
                                      </p:tavLst>
                                    </p:anim>
                                  </p:childTnLst>
                                </p:cTn>
                              </p:par>
                              <p:par>
                                <p:cTn id="41" presetID="42" presetClass="entr" presetSubtype="0" fill="hold" grpId="0" nodeType="withEffect">
                                  <p:stCondLst>
                                    <p:cond delay="1000"/>
                                  </p:stCondLst>
                                  <p:childTnLst>
                                    <p:set>
                                      <p:cBhvr>
                                        <p:cTn id="42" dur="1" fill="hold">
                                          <p:stCondLst>
                                            <p:cond delay="0"/>
                                          </p:stCondLst>
                                        </p:cTn>
                                        <p:tgtEl>
                                          <p:spTgt spid="15"/>
                                        </p:tgtEl>
                                        <p:attrNameLst>
                                          <p:attrName>style.visibility</p:attrName>
                                        </p:attrNameLst>
                                      </p:cBhvr>
                                      <p:to>
                                        <p:strVal val="visible"/>
                                      </p:to>
                                    </p:set>
                                    <p:animEffect transition="in" filter="fade">
                                      <p:cBhvr>
                                        <p:cTn id="43" dur="1000"/>
                                        <p:tgtEl>
                                          <p:spTgt spid="15"/>
                                        </p:tgtEl>
                                      </p:cBhvr>
                                    </p:animEffect>
                                    <p:anim calcmode="lin" valueType="num">
                                      <p:cBhvr>
                                        <p:cTn id="44" dur="1000" fill="hold"/>
                                        <p:tgtEl>
                                          <p:spTgt spid="15"/>
                                        </p:tgtEl>
                                        <p:attrNameLst>
                                          <p:attrName>ppt_x</p:attrName>
                                        </p:attrNameLst>
                                      </p:cBhvr>
                                      <p:tavLst>
                                        <p:tav tm="0">
                                          <p:val>
                                            <p:strVal val="#ppt_x"/>
                                          </p:val>
                                        </p:tav>
                                        <p:tav tm="100000">
                                          <p:val>
                                            <p:strVal val="#ppt_x"/>
                                          </p:val>
                                        </p:tav>
                                      </p:tavLst>
                                    </p:anim>
                                    <p:anim calcmode="lin" valueType="num">
                                      <p:cBhvr>
                                        <p:cTn id="45" dur="1000" fill="hold"/>
                                        <p:tgtEl>
                                          <p:spTgt spid="15"/>
                                        </p:tgtEl>
                                        <p:attrNameLst>
                                          <p:attrName>ppt_y</p:attrName>
                                        </p:attrNameLst>
                                      </p:cBhvr>
                                      <p:tavLst>
                                        <p:tav tm="0">
                                          <p:val>
                                            <p:strVal val="#ppt_y+.1"/>
                                          </p:val>
                                        </p:tav>
                                        <p:tav tm="100000">
                                          <p:val>
                                            <p:strVal val="#ppt_y"/>
                                          </p:val>
                                        </p:tav>
                                      </p:tavLst>
                                    </p:anim>
                                  </p:childTnLst>
                                </p:cTn>
                              </p:par>
                            </p:childTnLst>
                          </p:cTn>
                        </p:par>
                        <p:par>
                          <p:cTn id="46" fill="hold">
                            <p:stCondLst>
                              <p:cond delay="4500"/>
                            </p:stCondLst>
                            <p:childTnLst>
                              <p:par>
                                <p:cTn id="47" presetID="53" presetClass="entr" presetSubtype="16" fill="hold" nodeType="afterEffect">
                                  <p:stCondLst>
                                    <p:cond delay="0"/>
                                  </p:stCondLst>
                                  <p:childTnLst>
                                    <p:set>
                                      <p:cBhvr>
                                        <p:cTn id="48" dur="1" fill="hold">
                                          <p:stCondLst>
                                            <p:cond delay="0"/>
                                          </p:stCondLst>
                                        </p:cTn>
                                        <p:tgtEl>
                                          <p:spTgt spid="22"/>
                                        </p:tgtEl>
                                        <p:attrNameLst>
                                          <p:attrName>style.visibility</p:attrName>
                                        </p:attrNameLst>
                                      </p:cBhvr>
                                      <p:to>
                                        <p:strVal val="visible"/>
                                      </p:to>
                                    </p:set>
                                    <p:anim calcmode="lin" valueType="num">
                                      <p:cBhvr>
                                        <p:cTn id="49" dur="500" fill="hold"/>
                                        <p:tgtEl>
                                          <p:spTgt spid="22"/>
                                        </p:tgtEl>
                                        <p:attrNameLst>
                                          <p:attrName>ppt_w</p:attrName>
                                        </p:attrNameLst>
                                      </p:cBhvr>
                                      <p:tavLst>
                                        <p:tav tm="0">
                                          <p:val>
                                            <p:fltVal val="0"/>
                                          </p:val>
                                        </p:tav>
                                        <p:tav tm="100000">
                                          <p:val>
                                            <p:strVal val="#ppt_w"/>
                                          </p:val>
                                        </p:tav>
                                      </p:tavLst>
                                    </p:anim>
                                    <p:anim calcmode="lin" valueType="num">
                                      <p:cBhvr>
                                        <p:cTn id="50" dur="500" fill="hold"/>
                                        <p:tgtEl>
                                          <p:spTgt spid="22"/>
                                        </p:tgtEl>
                                        <p:attrNameLst>
                                          <p:attrName>ppt_h</p:attrName>
                                        </p:attrNameLst>
                                      </p:cBhvr>
                                      <p:tavLst>
                                        <p:tav tm="0">
                                          <p:val>
                                            <p:fltVal val="0"/>
                                          </p:val>
                                        </p:tav>
                                        <p:tav tm="100000">
                                          <p:val>
                                            <p:strVal val="#ppt_h"/>
                                          </p:val>
                                        </p:tav>
                                      </p:tavLst>
                                    </p:anim>
                                    <p:animEffect transition="in" filter="fade">
                                      <p:cBhvr>
                                        <p:cTn id="51" dur="500"/>
                                        <p:tgtEl>
                                          <p:spTgt spid="22"/>
                                        </p:tgtEl>
                                      </p:cBhvr>
                                    </p:animEffect>
                                  </p:childTnLst>
                                </p:cTn>
                              </p:par>
                            </p:childTnLst>
                          </p:cTn>
                        </p:par>
                        <p:par>
                          <p:cTn id="52" fill="hold">
                            <p:stCondLst>
                              <p:cond delay="5000"/>
                            </p:stCondLst>
                            <p:childTnLst>
                              <p:par>
                                <p:cTn id="53" presetID="42" presetClass="entr" presetSubtype="0" fill="hold" grpId="0" nodeType="afterEffect">
                                  <p:stCondLst>
                                    <p:cond delay="0"/>
                                  </p:stCondLst>
                                  <p:childTnLst>
                                    <p:set>
                                      <p:cBhvr>
                                        <p:cTn id="54" dur="1" fill="hold">
                                          <p:stCondLst>
                                            <p:cond delay="0"/>
                                          </p:stCondLst>
                                        </p:cTn>
                                        <p:tgtEl>
                                          <p:spTgt spid="10">
                                            <p:txEl>
                                              <p:pRg st="1" end="1"/>
                                            </p:txEl>
                                          </p:spTgt>
                                        </p:tgtEl>
                                        <p:attrNameLst>
                                          <p:attrName>style.visibility</p:attrName>
                                        </p:attrNameLst>
                                      </p:cBhvr>
                                      <p:to>
                                        <p:strVal val="visible"/>
                                      </p:to>
                                    </p:set>
                                    <p:animEffect transition="in" filter="fade">
                                      <p:cBhvr>
                                        <p:cTn id="55" dur="1000"/>
                                        <p:tgtEl>
                                          <p:spTgt spid="10">
                                            <p:txEl>
                                              <p:pRg st="1" end="1"/>
                                            </p:txEl>
                                          </p:spTgt>
                                        </p:tgtEl>
                                      </p:cBhvr>
                                    </p:animEffect>
                                    <p:anim calcmode="lin" valueType="num">
                                      <p:cBhvr>
                                        <p:cTn id="56"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57"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58" fill="hold">
                            <p:stCondLst>
                              <p:cond delay="6000"/>
                            </p:stCondLst>
                            <p:childTnLst>
                              <p:par>
                                <p:cTn id="59" presetID="42" presetClass="entr" presetSubtype="0" fill="hold" grpId="0" nodeType="afterEffect">
                                  <p:stCondLst>
                                    <p:cond delay="0"/>
                                  </p:stCondLst>
                                  <p:childTnLst>
                                    <p:set>
                                      <p:cBhvr>
                                        <p:cTn id="60" dur="1" fill="hold">
                                          <p:stCondLst>
                                            <p:cond delay="0"/>
                                          </p:stCondLst>
                                        </p:cTn>
                                        <p:tgtEl>
                                          <p:spTgt spid="10">
                                            <p:txEl>
                                              <p:pRg st="2" end="2"/>
                                            </p:txEl>
                                          </p:spTgt>
                                        </p:tgtEl>
                                        <p:attrNameLst>
                                          <p:attrName>style.visibility</p:attrName>
                                        </p:attrNameLst>
                                      </p:cBhvr>
                                      <p:to>
                                        <p:strVal val="visible"/>
                                      </p:to>
                                    </p:set>
                                    <p:animEffect transition="in" filter="fade">
                                      <p:cBhvr>
                                        <p:cTn id="61" dur="1000"/>
                                        <p:tgtEl>
                                          <p:spTgt spid="10">
                                            <p:txEl>
                                              <p:pRg st="2" end="2"/>
                                            </p:txEl>
                                          </p:spTgt>
                                        </p:tgtEl>
                                      </p:cBhvr>
                                    </p:animEffect>
                                    <p:anim calcmode="lin" valueType="num">
                                      <p:cBhvr>
                                        <p:cTn id="62"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63"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64" fill="hold">
                            <p:stCondLst>
                              <p:cond delay="7000"/>
                            </p:stCondLst>
                            <p:childTnLst>
                              <p:par>
                                <p:cTn id="65" presetID="42" presetClass="entr" presetSubtype="0" fill="hold" grpId="0" nodeType="afterEffect">
                                  <p:stCondLst>
                                    <p:cond delay="0"/>
                                  </p:stCondLst>
                                  <p:childTnLst>
                                    <p:set>
                                      <p:cBhvr>
                                        <p:cTn id="66" dur="1" fill="hold">
                                          <p:stCondLst>
                                            <p:cond delay="0"/>
                                          </p:stCondLst>
                                        </p:cTn>
                                        <p:tgtEl>
                                          <p:spTgt spid="10">
                                            <p:txEl>
                                              <p:pRg st="3" end="3"/>
                                            </p:txEl>
                                          </p:spTgt>
                                        </p:tgtEl>
                                        <p:attrNameLst>
                                          <p:attrName>style.visibility</p:attrName>
                                        </p:attrNameLst>
                                      </p:cBhvr>
                                      <p:to>
                                        <p:strVal val="visible"/>
                                      </p:to>
                                    </p:set>
                                    <p:animEffect transition="in" filter="fade">
                                      <p:cBhvr>
                                        <p:cTn id="67" dur="1000"/>
                                        <p:tgtEl>
                                          <p:spTgt spid="10">
                                            <p:txEl>
                                              <p:pRg st="3" end="3"/>
                                            </p:txEl>
                                          </p:spTgt>
                                        </p:tgtEl>
                                      </p:cBhvr>
                                    </p:animEffect>
                                    <p:anim calcmode="lin" valueType="num">
                                      <p:cBhvr>
                                        <p:cTn id="68"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69"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70" fill="hold">
                            <p:stCondLst>
                              <p:cond delay="8000"/>
                            </p:stCondLst>
                            <p:childTnLst>
                              <p:par>
                                <p:cTn id="71" presetID="42" presetClass="entr" presetSubtype="0" fill="hold" grpId="0" nodeType="afterEffect">
                                  <p:stCondLst>
                                    <p:cond delay="0"/>
                                  </p:stCondLst>
                                  <p:childTnLst>
                                    <p:set>
                                      <p:cBhvr>
                                        <p:cTn id="72" dur="1" fill="hold">
                                          <p:stCondLst>
                                            <p:cond delay="0"/>
                                          </p:stCondLst>
                                        </p:cTn>
                                        <p:tgtEl>
                                          <p:spTgt spid="10">
                                            <p:txEl>
                                              <p:pRg st="4" end="4"/>
                                            </p:txEl>
                                          </p:spTgt>
                                        </p:tgtEl>
                                        <p:attrNameLst>
                                          <p:attrName>style.visibility</p:attrName>
                                        </p:attrNameLst>
                                      </p:cBhvr>
                                      <p:to>
                                        <p:strVal val="visible"/>
                                      </p:to>
                                    </p:set>
                                    <p:animEffect transition="in" filter="fade">
                                      <p:cBhvr>
                                        <p:cTn id="73" dur="1000"/>
                                        <p:tgtEl>
                                          <p:spTgt spid="10">
                                            <p:txEl>
                                              <p:pRg st="4" end="4"/>
                                            </p:txEl>
                                          </p:spTgt>
                                        </p:tgtEl>
                                      </p:cBhvr>
                                    </p:animEffect>
                                    <p:anim calcmode="lin" valueType="num">
                                      <p:cBhvr>
                                        <p:cTn id="74" dur="1000" fill="hold"/>
                                        <p:tgtEl>
                                          <p:spTgt spid="10">
                                            <p:txEl>
                                              <p:pRg st="4" end="4"/>
                                            </p:txEl>
                                          </p:spTgt>
                                        </p:tgtEl>
                                        <p:attrNameLst>
                                          <p:attrName>ppt_x</p:attrName>
                                        </p:attrNameLst>
                                      </p:cBhvr>
                                      <p:tavLst>
                                        <p:tav tm="0">
                                          <p:val>
                                            <p:strVal val="#ppt_x"/>
                                          </p:val>
                                        </p:tav>
                                        <p:tav tm="100000">
                                          <p:val>
                                            <p:strVal val="#ppt_x"/>
                                          </p:val>
                                        </p:tav>
                                      </p:tavLst>
                                    </p:anim>
                                    <p:anim calcmode="lin" valueType="num">
                                      <p:cBhvr>
                                        <p:cTn id="75" dur="1000" fill="hold"/>
                                        <p:tgtEl>
                                          <p:spTgt spid="10">
                                            <p:txEl>
                                              <p:pRg st="4" end="4"/>
                                            </p:txEl>
                                          </p:spTgt>
                                        </p:tgtEl>
                                        <p:attrNameLst>
                                          <p:attrName>ppt_y</p:attrName>
                                        </p:attrNameLst>
                                      </p:cBhvr>
                                      <p:tavLst>
                                        <p:tav tm="0">
                                          <p:val>
                                            <p:strVal val="#ppt_y+.1"/>
                                          </p:val>
                                        </p:tav>
                                        <p:tav tm="100000">
                                          <p:val>
                                            <p:strVal val="#ppt_y"/>
                                          </p:val>
                                        </p:tav>
                                      </p:tavLst>
                                    </p:anim>
                                  </p:childTnLst>
                                </p:cTn>
                              </p:par>
                            </p:childTnLst>
                          </p:cTn>
                        </p:par>
                        <p:par>
                          <p:cTn id="76" fill="hold">
                            <p:stCondLst>
                              <p:cond delay="9000"/>
                            </p:stCondLst>
                            <p:childTnLst>
                              <p:par>
                                <p:cTn id="77" presetID="53" presetClass="entr" presetSubtype="16" fill="hold" nodeType="afterEffect">
                                  <p:stCondLst>
                                    <p:cond delay="0"/>
                                  </p:stCondLst>
                                  <p:childTnLst>
                                    <p:set>
                                      <p:cBhvr>
                                        <p:cTn id="78" dur="1" fill="hold">
                                          <p:stCondLst>
                                            <p:cond delay="0"/>
                                          </p:stCondLst>
                                        </p:cTn>
                                        <p:tgtEl>
                                          <p:spTgt spid="27"/>
                                        </p:tgtEl>
                                        <p:attrNameLst>
                                          <p:attrName>style.visibility</p:attrName>
                                        </p:attrNameLst>
                                      </p:cBhvr>
                                      <p:to>
                                        <p:strVal val="visible"/>
                                      </p:to>
                                    </p:set>
                                    <p:anim calcmode="lin" valueType="num">
                                      <p:cBhvr>
                                        <p:cTn id="79" dur="500" fill="hold"/>
                                        <p:tgtEl>
                                          <p:spTgt spid="27"/>
                                        </p:tgtEl>
                                        <p:attrNameLst>
                                          <p:attrName>ppt_w</p:attrName>
                                        </p:attrNameLst>
                                      </p:cBhvr>
                                      <p:tavLst>
                                        <p:tav tm="0">
                                          <p:val>
                                            <p:fltVal val="0"/>
                                          </p:val>
                                        </p:tav>
                                        <p:tav tm="100000">
                                          <p:val>
                                            <p:strVal val="#ppt_w"/>
                                          </p:val>
                                        </p:tav>
                                      </p:tavLst>
                                    </p:anim>
                                    <p:anim calcmode="lin" valueType="num">
                                      <p:cBhvr>
                                        <p:cTn id="80" dur="500" fill="hold"/>
                                        <p:tgtEl>
                                          <p:spTgt spid="27"/>
                                        </p:tgtEl>
                                        <p:attrNameLst>
                                          <p:attrName>ppt_h</p:attrName>
                                        </p:attrNameLst>
                                      </p:cBhvr>
                                      <p:tavLst>
                                        <p:tav tm="0">
                                          <p:val>
                                            <p:fltVal val="0"/>
                                          </p:val>
                                        </p:tav>
                                        <p:tav tm="100000">
                                          <p:val>
                                            <p:strVal val="#ppt_h"/>
                                          </p:val>
                                        </p:tav>
                                      </p:tavLst>
                                    </p:anim>
                                    <p:animEffect transition="in" filter="fade">
                                      <p:cBhvr>
                                        <p:cTn id="81" dur="500"/>
                                        <p:tgtEl>
                                          <p:spTgt spid="27"/>
                                        </p:tgtEl>
                                      </p:cBhvr>
                                    </p:animEffect>
                                  </p:childTnLst>
                                </p:cTn>
                              </p:par>
                            </p:childTnLst>
                          </p:cTn>
                        </p:par>
                        <p:par>
                          <p:cTn id="82" fill="hold">
                            <p:stCondLst>
                              <p:cond delay="9500"/>
                            </p:stCondLst>
                            <p:childTnLst>
                              <p:par>
                                <p:cTn id="83" presetID="42" presetClass="entr" presetSubtype="0" fill="hold" grpId="0" nodeType="afterEffect">
                                  <p:stCondLst>
                                    <p:cond delay="0"/>
                                  </p:stCondLst>
                                  <p:childTnLst>
                                    <p:set>
                                      <p:cBhvr>
                                        <p:cTn id="84" dur="1" fill="hold">
                                          <p:stCondLst>
                                            <p:cond delay="0"/>
                                          </p:stCondLst>
                                        </p:cTn>
                                        <p:tgtEl>
                                          <p:spTgt spid="16">
                                            <p:txEl>
                                              <p:pRg st="1" end="1"/>
                                            </p:txEl>
                                          </p:spTgt>
                                        </p:tgtEl>
                                        <p:attrNameLst>
                                          <p:attrName>style.visibility</p:attrName>
                                        </p:attrNameLst>
                                      </p:cBhvr>
                                      <p:to>
                                        <p:strVal val="visible"/>
                                      </p:to>
                                    </p:set>
                                    <p:animEffect transition="in" filter="fade">
                                      <p:cBhvr>
                                        <p:cTn id="85" dur="1000"/>
                                        <p:tgtEl>
                                          <p:spTgt spid="16">
                                            <p:txEl>
                                              <p:pRg st="1" end="1"/>
                                            </p:txEl>
                                          </p:spTgt>
                                        </p:tgtEl>
                                      </p:cBhvr>
                                    </p:animEffect>
                                    <p:anim calcmode="lin" valueType="num">
                                      <p:cBhvr>
                                        <p:cTn id="86"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87"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88" fill="hold">
                            <p:stCondLst>
                              <p:cond delay="10500"/>
                            </p:stCondLst>
                            <p:childTnLst>
                              <p:par>
                                <p:cTn id="89" presetID="42" presetClass="entr" presetSubtype="0" fill="hold" grpId="0" nodeType="afterEffect">
                                  <p:stCondLst>
                                    <p:cond delay="0"/>
                                  </p:stCondLst>
                                  <p:childTnLst>
                                    <p:set>
                                      <p:cBhvr>
                                        <p:cTn id="90" dur="1" fill="hold">
                                          <p:stCondLst>
                                            <p:cond delay="0"/>
                                          </p:stCondLst>
                                        </p:cTn>
                                        <p:tgtEl>
                                          <p:spTgt spid="16">
                                            <p:txEl>
                                              <p:pRg st="2" end="2"/>
                                            </p:txEl>
                                          </p:spTgt>
                                        </p:tgtEl>
                                        <p:attrNameLst>
                                          <p:attrName>style.visibility</p:attrName>
                                        </p:attrNameLst>
                                      </p:cBhvr>
                                      <p:to>
                                        <p:strVal val="visible"/>
                                      </p:to>
                                    </p:set>
                                    <p:animEffect transition="in" filter="fade">
                                      <p:cBhvr>
                                        <p:cTn id="91" dur="1000"/>
                                        <p:tgtEl>
                                          <p:spTgt spid="16">
                                            <p:txEl>
                                              <p:pRg st="2" end="2"/>
                                            </p:txEl>
                                          </p:spTgt>
                                        </p:tgtEl>
                                      </p:cBhvr>
                                    </p:animEffect>
                                    <p:anim calcmode="lin" valueType="num">
                                      <p:cBhvr>
                                        <p:cTn id="92"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3"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4" fill="hold">
                            <p:stCondLst>
                              <p:cond delay="11500"/>
                            </p:stCondLst>
                            <p:childTnLst>
                              <p:par>
                                <p:cTn id="95" presetID="42" presetClass="entr" presetSubtype="0" fill="hold" grpId="0" nodeType="afterEffect">
                                  <p:stCondLst>
                                    <p:cond delay="0"/>
                                  </p:stCondLst>
                                  <p:childTnLst>
                                    <p:set>
                                      <p:cBhvr>
                                        <p:cTn id="96" dur="1" fill="hold">
                                          <p:stCondLst>
                                            <p:cond delay="0"/>
                                          </p:stCondLst>
                                        </p:cTn>
                                        <p:tgtEl>
                                          <p:spTgt spid="16">
                                            <p:txEl>
                                              <p:pRg st="3" end="3"/>
                                            </p:txEl>
                                          </p:spTgt>
                                        </p:tgtEl>
                                        <p:attrNameLst>
                                          <p:attrName>style.visibility</p:attrName>
                                        </p:attrNameLst>
                                      </p:cBhvr>
                                      <p:to>
                                        <p:strVal val="visible"/>
                                      </p:to>
                                    </p:set>
                                    <p:animEffect transition="in" filter="fade">
                                      <p:cBhvr>
                                        <p:cTn id="97" dur="1000"/>
                                        <p:tgtEl>
                                          <p:spTgt spid="16">
                                            <p:txEl>
                                              <p:pRg st="3" end="3"/>
                                            </p:txEl>
                                          </p:spTgt>
                                        </p:tgtEl>
                                      </p:cBhvr>
                                    </p:animEffect>
                                    <p:anim calcmode="lin" valueType="num">
                                      <p:cBhvr>
                                        <p:cTn id="98"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99"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par>
                          <p:cTn id="100" fill="hold">
                            <p:stCondLst>
                              <p:cond delay="12500"/>
                            </p:stCondLst>
                            <p:childTnLst>
                              <p:par>
                                <p:cTn id="101" presetID="42" presetClass="entr" presetSubtype="0" fill="hold" grpId="0" nodeType="afterEffect">
                                  <p:stCondLst>
                                    <p:cond delay="0"/>
                                  </p:stCondLst>
                                  <p:childTnLst>
                                    <p:set>
                                      <p:cBhvr>
                                        <p:cTn id="102" dur="1" fill="hold">
                                          <p:stCondLst>
                                            <p:cond delay="0"/>
                                          </p:stCondLst>
                                        </p:cTn>
                                        <p:tgtEl>
                                          <p:spTgt spid="16">
                                            <p:txEl>
                                              <p:pRg st="4" end="4"/>
                                            </p:txEl>
                                          </p:spTgt>
                                        </p:tgtEl>
                                        <p:attrNameLst>
                                          <p:attrName>style.visibility</p:attrName>
                                        </p:attrNameLst>
                                      </p:cBhvr>
                                      <p:to>
                                        <p:strVal val="visible"/>
                                      </p:to>
                                    </p:set>
                                    <p:animEffect transition="in" filter="fade">
                                      <p:cBhvr>
                                        <p:cTn id="103" dur="1000"/>
                                        <p:tgtEl>
                                          <p:spTgt spid="16">
                                            <p:txEl>
                                              <p:pRg st="4" end="4"/>
                                            </p:txEl>
                                          </p:spTgt>
                                        </p:tgtEl>
                                      </p:cBhvr>
                                    </p:animEffect>
                                    <p:anim calcmode="lin" valueType="num">
                                      <p:cBhvr>
                                        <p:cTn id="104" dur="1000" fill="hold"/>
                                        <p:tgtEl>
                                          <p:spTgt spid="16">
                                            <p:txEl>
                                              <p:pRg st="4" end="4"/>
                                            </p:txEl>
                                          </p:spTgt>
                                        </p:tgtEl>
                                        <p:attrNameLst>
                                          <p:attrName>ppt_x</p:attrName>
                                        </p:attrNameLst>
                                      </p:cBhvr>
                                      <p:tavLst>
                                        <p:tav tm="0">
                                          <p:val>
                                            <p:strVal val="#ppt_x"/>
                                          </p:val>
                                        </p:tav>
                                        <p:tav tm="100000">
                                          <p:val>
                                            <p:strVal val="#ppt_x"/>
                                          </p:val>
                                        </p:tav>
                                      </p:tavLst>
                                    </p:anim>
                                    <p:anim calcmode="lin" valueType="num">
                                      <p:cBhvr>
                                        <p:cTn id="105" dur="1000" fill="hold"/>
                                        <p:tgtEl>
                                          <p:spTgt spid="16">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p:bldP spid="10" grpId="0" build="p"/>
      <p:bldP spid="14" grpId="0" animBg="1"/>
      <p:bldP spid="15" grpId="0"/>
      <p:bldP spid="16" grpId="0" build="p"/>
      <p:bldP spid="45" grpId="0" animBg="1"/>
      <p:bldP spid="46" grpId="0"/>
      <p:bldP spid="47" grpId="0"/>
    </p:bld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AD3678AA-A498-4604-AC5B-D03EA4735524}"/>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Rectangle 1">
            <a:extLst>
              <a:ext uri="{FF2B5EF4-FFF2-40B4-BE49-F238E27FC236}">
                <a16:creationId xmlns:a16="http://schemas.microsoft.com/office/drawing/2014/main" id="{8EE6705D-AC22-4041-A8CD-67383C88602F}"/>
              </a:ext>
            </a:extLst>
          </p:cNvPr>
          <p:cNvSpPr/>
          <p:nvPr/>
        </p:nvSpPr>
        <p:spPr>
          <a:xfrm>
            <a:off x="558800" y="1828799"/>
            <a:ext cx="3535680" cy="4518837"/>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TextBox 8">
            <a:extLst>
              <a:ext uri="{FF2B5EF4-FFF2-40B4-BE49-F238E27FC236}">
                <a16:creationId xmlns:a16="http://schemas.microsoft.com/office/drawing/2014/main" id="{4BA0BC92-F147-421B-B565-12C3C63598C7}"/>
              </a:ext>
            </a:extLst>
          </p:cNvPr>
          <p:cNvSpPr txBox="1"/>
          <p:nvPr/>
        </p:nvSpPr>
        <p:spPr>
          <a:xfrm>
            <a:off x="558799" y="2087028"/>
            <a:ext cx="3535681" cy="461665"/>
          </a:xfrm>
          <a:prstGeom prst="rect">
            <a:avLst/>
          </a:prstGeom>
          <a:noFill/>
        </p:spPr>
        <p:txBody>
          <a:bodyPr wrap="square" rtlCol="0">
            <a:spAutoFit/>
          </a:bodyPr>
          <a:lstStyle/>
          <a:p>
            <a:pPr algn="ctr"/>
            <a:r>
              <a:rPr lang="en-US" sz="2400" b="1" dirty="0">
                <a:solidFill>
                  <a:srgbClr val="34738D"/>
                </a:solidFill>
                <a:latin typeface="Candara" panose="020E0502030303020204" pitchFamily="34" charset="0"/>
              </a:rPr>
              <a:t>LOREM IPSUM</a:t>
            </a:r>
            <a:endParaRPr lang="en-US" sz="2400" dirty="0">
              <a:solidFill>
                <a:srgbClr val="34738D"/>
              </a:solidFill>
              <a:latin typeface="Candara" panose="020E0502030303020204" pitchFamily="34" charset="0"/>
            </a:endParaRPr>
          </a:p>
        </p:txBody>
      </p:sp>
      <p:sp>
        <p:nvSpPr>
          <p:cNvPr id="10" name="TextBox 9">
            <a:extLst>
              <a:ext uri="{FF2B5EF4-FFF2-40B4-BE49-F238E27FC236}">
                <a16:creationId xmlns:a16="http://schemas.microsoft.com/office/drawing/2014/main" id="{88365865-BCFF-4CF9-9534-D02FB018B99C}"/>
              </a:ext>
            </a:extLst>
          </p:cNvPr>
          <p:cNvSpPr txBox="1"/>
          <p:nvPr/>
        </p:nvSpPr>
        <p:spPr>
          <a:xfrm>
            <a:off x="558798" y="3284825"/>
            <a:ext cx="3535681" cy="2831544"/>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a:t>
            </a:r>
          </a:p>
        </p:txBody>
      </p:sp>
      <p:sp>
        <p:nvSpPr>
          <p:cNvPr id="11" name="Rectangle 10">
            <a:extLst>
              <a:ext uri="{FF2B5EF4-FFF2-40B4-BE49-F238E27FC236}">
                <a16:creationId xmlns:a16="http://schemas.microsoft.com/office/drawing/2014/main" id="{0B948C9D-FD2D-49EB-BEFA-CE2DA9AAA25A}"/>
              </a:ext>
            </a:extLst>
          </p:cNvPr>
          <p:cNvSpPr/>
          <p:nvPr/>
        </p:nvSpPr>
        <p:spPr>
          <a:xfrm>
            <a:off x="4326269"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a:extLst>
              <a:ext uri="{FF2B5EF4-FFF2-40B4-BE49-F238E27FC236}">
                <a16:creationId xmlns:a16="http://schemas.microsoft.com/office/drawing/2014/main" id="{1D2FE59F-AE5E-436F-9CD2-E73961463606}"/>
              </a:ext>
            </a:extLst>
          </p:cNvPr>
          <p:cNvSpPr txBox="1"/>
          <p:nvPr/>
        </p:nvSpPr>
        <p:spPr>
          <a:xfrm>
            <a:off x="4326268" y="2087028"/>
            <a:ext cx="3535681" cy="461665"/>
          </a:xfrm>
          <a:prstGeom prst="rect">
            <a:avLst/>
          </a:prstGeom>
          <a:noFill/>
        </p:spPr>
        <p:txBody>
          <a:bodyPr wrap="square" rtlCol="0">
            <a:spAutoFit/>
          </a:bodyPr>
          <a:lstStyle/>
          <a:p>
            <a:pPr algn="ctr"/>
            <a:r>
              <a:rPr lang="en-US" sz="2400" b="1" dirty="0">
                <a:solidFill>
                  <a:srgbClr val="189A80"/>
                </a:solidFill>
                <a:latin typeface="Candara" panose="020E0502030303020204" pitchFamily="34" charset="0"/>
              </a:rPr>
              <a:t>LOREM IPSUM</a:t>
            </a:r>
            <a:endParaRPr lang="en-US" sz="2400" dirty="0">
              <a:solidFill>
                <a:srgbClr val="189A80"/>
              </a:solidFill>
              <a:latin typeface="Candara" panose="020E0502030303020204" pitchFamily="34" charset="0"/>
            </a:endParaRPr>
          </a:p>
        </p:txBody>
      </p:sp>
      <p:sp>
        <p:nvSpPr>
          <p:cNvPr id="13" name="TextBox 12">
            <a:extLst>
              <a:ext uri="{FF2B5EF4-FFF2-40B4-BE49-F238E27FC236}">
                <a16:creationId xmlns:a16="http://schemas.microsoft.com/office/drawing/2014/main" id="{AA385CCB-ACF8-417B-97B0-9DAF779C7DA9}"/>
              </a:ext>
            </a:extLst>
          </p:cNvPr>
          <p:cNvSpPr txBox="1"/>
          <p:nvPr/>
        </p:nvSpPr>
        <p:spPr>
          <a:xfrm>
            <a:off x="4326267" y="3284825"/>
            <a:ext cx="3535681" cy="2400657"/>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endParaRPr lang="en-US" sz="8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p:txBody>
      </p:sp>
      <p:sp>
        <p:nvSpPr>
          <p:cNvPr id="14" name="Rectangle 13">
            <a:extLst>
              <a:ext uri="{FF2B5EF4-FFF2-40B4-BE49-F238E27FC236}">
                <a16:creationId xmlns:a16="http://schemas.microsoft.com/office/drawing/2014/main" id="{92E79CD2-6D89-4AAD-A24F-EA433F2E03B1}"/>
              </a:ext>
            </a:extLst>
          </p:cNvPr>
          <p:cNvSpPr/>
          <p:nvPr/>
        </p:nvSpPr>
        <p:spPr>
          <a:xfrm>
            <a:off x="8093735" y="1828800"/>
            <a:ext cx="3535680" cy="4518836"/>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solidFill>
              <a:schemeClr val="bg1">
                <a:alpha val="1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TextBox 14">
            <a:extLst>
              <a:ext uri="{FF2B5EF4-FFF2-40B4-BE49-F238E27FC236}">
                <a16:creationId xmlns:a16="http://schemas.microsoft.com/office/drawing/2014/main" id="{7B439D34-7C94-428E-99E0-D4D011AB2306}"/>
              </a:ext>
            </a:extLst>
          </p:cNvPr>
          <p:cNvSpPr txBox="1"/>
          <p:nvPr/>
        </p:nvSpPr>
        <p:spPr>
          <a:xfrm>
            <a:off x="8093734" y="2087028"/>
            <a:ext cx="3535681" cy="461665"/>
          </a:xfrm>
          <a:prstGeom prst="rect">
            <a:avLst/>
          </a:prstGeom>
          <a:noFill/>
        </p:spPr>
        <p:txBody>
          <a:bodyPr wrap="square" rtlCol="0">
            <a:spAutoFit/>
          </a:bodyPr>
          <a:lstStyle/>
          <a:p>
            <a:pPr algn="ctr"/>
            <a:r>
              <a:rPr lang="en-US" sz="2400" b="1" dirty="0">
                <a:solidFill>
                  <a:srgbClr val="EF9D27"/>
                </a:solidFill>
                <a:latin typeface="Candara" panose="020E0502030303020204" pitchFamily="34" charset="0"/>
              </a:rPr>
              <a:t>LOREM IPSUM</a:t>
            </a:r>
            <a:endParaRPr lang="en-US" sz="2400" dirty="0">
              <a:solidFill>
                <a:srgbClr val="EF9D27"/>
              </a:solidFill>
              <a:latin typeface="Candara" panose="020E0502030303020204" pitchFamily="34" charset="0"/>
            </a:endParaRPr>
          </a:p>
        </p:txBody>
      </p:sp>
      <p:sp>
        <p:nvSpPr>
          <p:cNvPr id="16" name="TextBox 15">
            <a:extLst>
              <a:ext uri="{FF2B5EF4-FFF2-40B4-BE49-F238E27FC236}">
                <a16:creationId xmlns:a16="http://schemas.microsoft.com/office/drawing/2014/main" id="{E60488B5-F4C8-4093-9163-6EDADF2C1204}"/>
              </a:ext>
            </a:extLst>
          </p:cNvPr>
          <p:cNvSpPr txBox="1"/>
          <p:nvPr/>
        </p:nvSpPr>
        <p:spPr>
          <a:xfrm>
            <a:off x="8093733" y="3284825"/>
            <a:ext cx="3535681" cy="2616101"/>
          </a:xfrm>
          <a:prstGeom prst="rect">
            <a:avLst/>
          </a:prstGeom>
          <a:noFill/>
        </p:spPr>
        <p:txBody>
          <a:bodyPr wrap="square" rtlCol="0">
            <a:spAutoFit/>
          </a:bodyPr>
          <a:lstStyle/>
          <a:p>
            <a:endParaRPr lang="en-US" sz="1000" b="1" dirty="0">
              <a:solidFill>
                <a:schemeClr val="bg1"/>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a:t>
            </a:r>
            <a:endParaRPr lang="en-US" sz="600" dirty="0">
              <a:solidFill>
                <a:srgbClr val="4C4F54"/>
              </a:solidFill>
              <a:latin typeface="Candara" panose="020E0502030303020204" pitchFamily="34" charset="0"/>
            </a:endParaRPr>
          </a:p>
          <a:p>
            <a:pPr marL="285750" indent="-285750">
              <a:buFont typeface="Wingdings" panose="05000000000000000000" pitchFamily="2" charset="2"/>
              <a:buChar char="q"/>
            </a:pPr>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p:txBody>
      </p:sp>
      <p:grpSp>
        <p:nvGrpSpPr>
          <p:cNvPr id="17" name="Group 85">
            <a:extLst>
              <a:ext uri="{FF2B5EF4-FFF2-40B4-BE49-F238E27FC236}">
                <a16:creationId xmlns:a16="http://schemas.microsoft.com/office/drawing/2014/main" id="{E12AD716-A6AF-4DE1-BCF5-120250EDAEA7}"/>
              </a:ext>
            </a:extLst>
          </p:cNvPr>
          <p:cNvGrpSpPr>
            <a:grpSpLocks noChangeAspect="1"/>
          </p:cNvGrpSpPr>
          <p:nvPr/>
        </p:nvGrpSpPr>
        <p:grpSpPr>
          <a:xfrm>
            <a:off x="5809720" y="2807917"/>
            <a:ext cx="365760" cy="391386"/>
            <a:chOff x="3911601" y="3687763"/>
            <a:chExt cx="249238" cy="266700"/>
          </a:xfrm>
          <a:solidFill>
            <a:srgbClr val="4C4F54"/>
          </a:solidFill>
        </p:grpSpPr>
        <p:sp>
          <p:nvSpPr>
            <p:cNvPr id="18" name="Freeform 33">
              <a:extLst>
                <a:ext uri="{FF2B5EF4-FFF2-40B4-BE49-F238E27FC236}">
                  <a16:creationId xmlns:a16="http://schemas.microsoft.com/office/drawing/2014/main" id="{B5D4398E-F307-4AB4-98F3-9898FA9823A2}"/>
                </a:ext>
              </a:extLst>
            </p:cNvPr>
            <p:cNvSpPr>
              <a:spLocks/>
            </p:cNvSpPr>
            <p:nvPr/>
          </p:nvSpPr>
          <p:spPr bwMode="auto">
            <a:xfrm>
              <a:off x="3911601" y="3832225"/>
              <a:ext cx="104775" cy="122237"/>
            </a:xfrm>
            <a:custGeom>
              <a:avLst/>
              <a:gdLst/>
              <a:ahLst/>
              <a:cxnLst>
                <a:cxn ang="0">
                  <a:pos x="1" y="0"/>
                </a:cxn>
                <a:cxn ang="0">
                  <a:pos x="21" y="0"/>
                </a:cxn>
                <a:cxn ang="0">
                  <a:pos x="23" y="2"/>
                </a:cxn>
                <a:cxn ang="0">
                  <a:pos x="21" y="3"/>
                </a:cxn>
                <a:cxn ang="0">
                  <a:pos x="2" y="3"/>
                </a:cxn>
                <a:cxn ang="0">
                  <a:pos x="2" y="26"/>
                </a:cxn>
                <a:cxn ang="0">
                  <a:pos x="1" y="27"/>
                </a:cxn>
                <a:cxn ang="0">
                  <a:pos x="0" y="26"/>
                </a:cxn>
                <a:cxn ang="0">
                  <a:pos x="0" y="2"/>
                </a:cxn>
                <a:cxn ang="0">
                  <a:pos x="1" y="0"/>
                </a:cxn>
              </a:cxnLst>
              <a:rect l="0" t="0" r="r" b="b"/>
              <a:pathLst>
                <a:path w="23" h="27">
                  <a:moveTo>
                    <a:pt x="1" y="0"/>
                  </a:moveTo>
                  <a:cubicBezTo>
                    <a:pt x="21" y="0"/>
                    <a:pt x="21" y="0"/>
                    <a:pt x="21" y="0"/>
                  </a:cubicBezTo>
                  <a:cubicBezTo>
                    <a:pt x="22" y="0"/>
                    <a:pt x="23" y="1"/>
                    <a:pt x="23" y="2"/>
                  </a:cubicBezTo>
                  <a:cubicBezTo>
                    <a:pt x="23" y="2"/>
                    <a:pt x="22" y="3"/>
                    <a:pt x="21" y="3"/>
                  </a:cubicBezTo>
                  <a:cubicBezTo>
                    <a:pt x="2" y="3"/>
                    <a:pt x="2" y="3"/>
                    <a:pt x="2" y="3"/>
                  </a:cubicBezTo>
                  <a:cubicBezTo>
                    <a:pt x="2" y="26"/>
                    <a:pt x="2" y="26"/>
                    <a:pt x="2" y="26"/>
                  </a:cubicBezTo>
                  <a:cubicBezTo>
                    <a:pt x="2" y="27"/>
                    <a:pt x="2" y="27"/>
                    <a:pt x="1" y="27"/>
                  </a:cubicBezTo>
                  <a:cubicBezTo>
                    <a:pt x="0" y="27"/>
                    <a:pt x="0" y="27"/>
                    <a:pt x="0" y="26"/>
                  </a:cubicBezTo>
                  <a:cubicBezTo>
                    <a:pt x="0" y="2"/>
                    <a:pt x="0" y="2"/>
                    <a:pt x="0" y="2"/>
                  </a:cubicBezTo>
                  <a:cubicBezTo>
                    <a:pt x="0" y="1"/>
                    <a:pt x="0" y="0"/>
                    <a:pt x="1"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19" name="Freeform 34">
              <a:extLst>
                <a:ext uri="{FF2B5EF4-FFF2-40B4-BE49-F238E27FC236}">
                  <a16:creationId xmlns:a16="http://schemas.microsoft.com/office/drawing/2014/main" id="{048624BE-4B21-4496-897E-3239EBD89572}"/>
                </a:ext>
              </a:extLst>
            </p:cNvPr>
            <p:cNvSpPr>
              <a:spLocks/>
            </p:cNvSpPr>
            <p:nvPr/>
          </p:nvSpPr>
          <p:spPr bwMode="auto">
            <a:xfrm>
              <a:off x="3919538" y="3697288"/>
              <a:ext cx="41275" cy="130175"/>
            </a:xfrm>
            <a:custGeom>
              <a:avLst/>
              <a:gdLst/>
              <a:ahLst/>
              <a:cxnLst>
                <a:cxn ang="0">
                  <a:pos x="9" y="25"/>
                </a:cxn>
                <a:cxn ang="0">
                  <a:pos x="9" y="4"/>
                </a:cxn>
                <a:cxn ang="0">
                  <a:pos x="4" y="0"/>
                </a:cxn>
                <a:cxn ang="0">
                  <a:pos x="0" y="4"/>
                </a:cxn>
                <a:cxn ang="0">
                  <a:pos x="0" y="25"/>
                </a:cxn>
                <a:cxn ang="0">
                  <a:pos x="4" y="29"/>
                </a:cxn>
                <a:cxn ang="0">
                  <a:pos x="9" y="25"/>
                </a:cxn>
              </a:cxnLst>
              <a:rect l="0" t="0" r="r" b="b"/>
              <a:pathLst>
                <a:path w="9" h="29">
                  <a:moveTo>
                    <a:pt x="9" y="25"/>
                  </a:moveTo>
                  <a:cubicBezTo>
                    <a:pt x="9" y="4"/>
                    <a:pt x="9" y="4"/>
                    <a:pt x="9" y="4"/>
                  </a:cubicBezTo>
                  <a:cubicBezTo>
                    <a:pt x="9" y="2"/>
                    <a:pt x="7" y="0"/>
                    <a:pt x="4" y="0"/>
                  </a:cubicBezTo>
                  <a:cubicBezTo>
                    <a:pt x="2" y="0"/>
                    <a:pt x="0" y="2"/>
                    <a:pt x="0" y="4"/>
                  </a:cubicBezTo>
                  <a:cubicBezTo>
                    <a:pt x="0" y="25"/>
                    <a:pt x="0" y="25"/>
                    <a:pt x="0" y="25"/>
                  </a:cubicBezTo>
                  <a:cubicBezTo>
                    <a:pt x="0" y="27"/>
                    <a:pt x="2" y="29"/>
                    <a:pt x="4" y="29"/>
                  </a:cubicBezTo>
                  <a:cubicBezTo>
                    <a:pt x="7" y="29"/>
                    <a:pt x="9" y="27"/>
                    <a:pt x="9" y="25"/>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0" name="Freeform 35">
              <a:extLst>
                <a:ext uri="{FF2B5EF4-FFF2-40B4-BE49-F238E27FC236}">
                  <a16:creationId xmlns:a16="http://schemas.microsoft.com/office/drawing/2014/main" id="{CF4446CD-30CB-41FC-9A50-872C6F6FF8E2}"/>
                </a:ext>
              </a:extLst>
            </p:cNvPr>
            <p:cNvSpPr>
              <a:spLocks/>
            </p:cNvSpPr>
            <p:nvPr/>
          </p:nvSpPr>
          <p:spPr bwMode="auto">
            <a:xfrm>
              <a:off x="3975101" y="3687763"/>
              <a:ext cx="158750" cy="266700"/>
            </a:xfrm>
            <a:custGeom>
              <a:avLst/>
              <a:gdLst/>
              <a:ahLst/>
              <a:cxnLst>
                <a:cxn ang="0">
                  <a:pos x="3" y="53"/>
                </a:cxn>
                <a:cxn ang="0">
                  <a:pos x="4" y="58"/>
                </a:cxn>
                <a:cxn ang="0">
                  <a:pos x="7" y="59"/>
                </a:cxn>
                <a:cxn ang="0">
                  <a:pos x="10" y="57"/>
                </a:cxn>
                <a:cxn ang="0">
                  <a:pos x="19" y="43"/>
                </a:cxn>
                <a:cxn ang="0">
                  <a:pos x="34" y="43"/>
                </a:cxn>
                <a:cxn ang="0">
                  <a:pos x="35" y="42"/>
                </a:cxn>
                <a:cxn ang="0">
                  <a:pos x="35" y="32"/>
                </a:cxn>
                <a:cxn ang="0">
                  <a:pos x="24" y="14"/>
                </a:cxn>
                <a:cxn ang="0">
                  <a:pos x="22" y="15"/>
                </a:cxn>
                <a:cxn ang="0">
                  <a:pos x="26" y="8"/>
                </a:cxn>
                <a:cxn ang="0">
                  <a:pos x="18" y="0"/>
                </a:cxn>
                <a:cxn ang="0">
                  <a:pos x="10" y="8"/>
                </a:cxn>
                <a:cxn ang="0">
                  <a:pos x="18" y="16"/>
                </a:cxn>
                <a:cxn ang="0">
                  <a:pos x="20" y="15"/>
                </a:cxn>
                <a:cxn ang="0">
                  <a:pos x="15" y="21"/>
                </a:cxn>
                <a:cxn ang="0">
                  <a:pos x="3" y="23"/>
                </a:cxn>
                <a:cxn ang="0">
                  <a:pos x="1" y="25"/>
                </a:cxn>
                <a:cxn ang="0">
                  <a:pos x="0" y="29"/>
                </a:cxn>
                <a:cxn ang="0">
                  <a:pos x="4" y="32"/>
                </a:cxn>
                <a:cxn ang="0">
                  <a:pos x="5" y="32"/>
                </a:cxn>
                <a:cxn ang="0">
                  <a:pos x="13" y="30"/>
                </a:cxn>
                <a:cxn ang="0">
                  <a:pos x="13" y="32"/>
                </a:cxn>
                <a:cxn ang="0">
                  <a:pos x="13" y="36"/>
                </a:cxn>
                <a:cxn ang="0">
                  <a:pos x="3" y="53"/>
                </a:cxn>
              </a:cxnLst>
              <a:rect l="0" t="0" r="r" b="b"/>
              <a:pathLst>
                <a:path w="35" h="59">
                  <a:moveTo>
                    <a:pt x="3" y="53"/>
                  </a:moveTo>
                  <a:cubicBezTo>
                    <a:pt x="2" y="55"/>
                    <a:pt x="2" y="57"/>
                    <a:pt x="4" y="58"/>
                  </a:cubicBezTo>
                  <a:cubicBezTo>
                    <a:pt x="5" y="59"/>
                    <a:pt x="6" y="59"/>
                    <a:pt x="7" y="59"/>
                  </a:cubicBezTo>
                  <a:cubicBezTo>
                    <a:pt x="8" y="59"/>
                    <a:pt x="9" y="59"/>
                    <a:pt x="10" y="57"/>
                  </a:cubicBezTo>
                  <a:cubicBezTo>
                    <a:pt x="19" y="43"/>
                    <a:pt x="19" y="43"/>
                    <a:pt x="19" y="43"/>
                  </a:cubicBezTo>
                  <a:cubicBezTo>
                    <a:pt x="34" y="43"/>
                    <a:pt x="34" y="43"/>
                    <a:pt x="34" y="43"/>
                  </a:cubicBezTo>
                  <a:cubicBezTo>
                    <a:pt x="35" y="43"/>
                    <a:pt x="35" y="43"/>
                    <a:pt x="35" y="42"/>
                  </a:cubicBezTo>
                  <a:cubicBezTo>
                    <a:pt x="35" y="32"/>
                    <a:pt x="35" y="32"/>
                    <a:pt x="35" y="32"/>
                  </a:cubicBezTo>
                  <a:cubicBezTo>
                    <a:pt x="35" y="22"/>
                    <a:pt x="31" y="14"/>
                    <a:pt x="24" y="14"/>
                  </a:cubicBezTo>
                  <a:cubicBezTo>
                    <a:pt x="23" y="14"/>
                    <a:pt x="23" y="14"/>
                    <a:pt x="22" y="15"/>
                  </a:cubicBezTo>
                  <a:cubicBezTo>
                    <a:pt x="24" y="13"/>
                    <a:pt x="26" y="11"/>
                    <a:pt x="26" y="8"/>
                  </a:cubicBezTo>
                  <a:cubicBezTo>
                    <a:pt x="26" y="3"/>
                    <a:pt x="22" y="0"/>
                    <a:pt x="18" y="0"/>
                  </a:cubicBezTo>
                  <a:cubicBezTo>
                    <a:pt x="14" y="0"/>
                    <a:pt x="10" y="3"/>
                    <a:pt x="10" y="8"/>
                  </a:cubicBezTo>
                  <a:cubicBezTo>
                    <a:pt x="10" y="12"/>
                    <a:pt x="14" y="16"/>
                    <a:pt x="18" y="16"/>
                  </a:cubicBezTo>
                  <a:cubicBezTo>
                    <a:pt x="19" y="16"/>
                    <a:pt x="20" y="16"/>
                    <a:pt x="20" y="15"/>
                  </a:cubicBezTo>
                  <a:cubicBezTo>
                    <a:pt x="18" y="16"/>
                    <a:pt x="17" y="18"/>
                    <a:pt x="15" y="21"/>
                  </a:cubicBezTo>
                  <a:cubicBezTo>
                    <a:pt x="3" y="23"/>
                    <a:pt x="3" y="23"/>
                    <a:pt x="3" y="23"/>
                  </a:cubicBezTo>
                  <a:cubicBezTo>
                    <a:pt x="2" y="24"/>
                    <a:pt x="1" y="24"/>
                    <a:pt x="1" y="25"/>
                  </a:cubicBezTo>
                  <a:cubicBezTo>
                    <a:pt x="0" y="26"/>
                    <a:pt x="0" y="28"/>
                    <a:pt x="0" y="29"/>
                  </a:cubicBezTo>
                  <a:cubicBezTo>
                    <a:pt x="1" y="31"/>
                    <a:pt x="2" y="32"/>
                    <a:pt x="4" y="32"/>
                  </a:cubicBezTo>
                  <a:cubicBezTo>
                    <a:pt x="5" y="32"/>
                    <a:pt x="5" y="32"/>
                    <a:pt x="5" y="32"/>
                  </a:cubicBezTo>
                  <a:cubicBezTo>
                    <a:pt x="13" y="30"/>
                    <a:pt x="13" y="30"/>
                    <a:pt x="13" y="30"/>
                  </a:cubicBezTo>
                  <a:cubicBezTo>
                    <a:pt x="13" y="31"/>
                    <a:pt x="13" y="32"/>
                    <a:pt x="13" y="32"/>
                  </a:cubicBezTo>
                  <a:cubicBezTo>
                    <a:pt x="13" y="36"/>
                    <a:pt x="13" y="36"/>
                    <a:pt x="13" y="36"/>
                  </a:cubicBezTo>
                  <a:lnTo>
                    <a:pt x="3" y="53"/>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1" name="Freeform 36">
              <a:extLst>
                <a:ext uri="{FF2B5EF4-FFF2-40B4-BE49-F238E27FC236}">
                  <a16:creationId xmlns:a16="http://schemas.microsoft.com/office/drawing/2014/main" id="{F9D12E1F-E3EA-4733-9CC6-6F44144960C8}"/>
                </a:ext>
              </a:extLst>
            </p:cNvPr>
            <p:cNvSpPr>
              <a:spLocks/>
            </p:cNvSpPr>
            <p:nvPr/>
          </p:nvSpPr>
          <p:spPr bwMode="auto">
            <a:xfrm>
              <a:off x="4070351" y="3805238"/>
              <a:ext cx="90488" cy="100012"/>
            </a:xfrm>
            <a:custGeom>
              <a:avLst/>
              <a:gdLst/>
              <a:ahLst/>
              <a:cxnLst>
                <a:cxn ang="0">
                  <a:pos x="1" y="20"/>
                </a:cxn>
                <a:cxn ang="0">
                  <a:pos x="17" y="20"/>
                </a:cxn>
                <a:cxn ang="0">
                  <a:pos x="17" y="1"/>
                </a:cxn>
                <a:cxn ang="0">
                  <a:pos x="18" y="0"/>
                </a:cxn>
                <a:cxn ang="0">
                  <a:pos x="20" y="1"/>
                </a:cxn>
                <a:cxn ang="0">
                  <a:pos x="20" y="21"/>
                </a:cxn>
                <a:cxn ang="0">
                  <a:pos x="18" y="22"/>
                </a:cxn>
                <a:cxn ang="0">
                  <a:pos x="1" y="22"/>
                </a:cxn>
                <a:cxn ang="0">
                  <a:pos x="0" y="21"/>
                </a:cxn>
                <a:cxn ang="0">
                  <a:pos x="1" y="20"/>
                </a:cxn>
              </a:cxnLst>
              <a:rect l="0" t="0" r="r" b="b"/>
              <a:pathLst>
                <a:path w="20" h="22">
                  <a:moveTo>
                    <a:pt x="1" y="20"/>
                  </a:moveTo>
                  <a:cubicBezTo>
                    <a:pt x="17" y="20"/>
                    <a:pt x="17" y="20"/>
                    <a:pt x="17" y="20"/>
                  </a:cubicBezTo>
                  <a:cubicBezTo>
                    <a:pt x="17" y="1"/>
                    <a:pt x="17" y="1"/>
                    <a:pt x="17" y="1"/>
                  </a:cubicBezTo>
                  <a:cubicBezTo>
                    <a:pt x="17" y="0"/>
                    <a:pt x="18" y="0"/>
                    <a:pt x="18" y="0"/>
                  </a:cubicBezTo>
                  <a:cubicBezTo>
                    <a:pt x="19" y="0"/>
                    <a:pt x="20" y="0"/>
                    <a:pt x="20" y="1"/>
                  </a:cubicBezTo>
                  <a:cubicBezTo>
                    <a:pt x="20" y="21"/>
                    <a:pt x="20" y="21"/>
                    <a:pt x="20" y="21"/>
                  </a:cubicBezTo>
                  <a:cubicBezTo>
                    <a:pt x="20" y="22"/>
                    <a:pt x="19" y="22"/>
                    <a:pt x="18" y="22"/>
                  </a:cubicBezTo>
                  <a:cubicBezTo>
                    <a:pt x="1" y="22"/>
                    <a:pt x="1" y="22"/>
                    <a:pt x="1" y="22"/>
                  </a:cubicBezTo>
                  <a:cubicBezTo>
                    <a:pt x="0" y="22"/>
                    <a:pt x="0" y="22"/>
                    <a:pt x="0" y="21"/>
                  </a:cubicBezTo>
                  <a:cubicBezTo>
                    <a:pt x="0" y="20"/>
                    <a:pt x="0" y="20"/>
                    <a:pt x="1" y="2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2" name="Group 83">
            <a:extLst>
              <a:ext uri="{FF2B5EF4-FFF2-40B4-BE49-F238E27FC236}">
                <a16:creationId xmlns:a16="http://schemas.microsoft.com/office/drawing/2014/main" id="{B97D833C-5618-499A-B3B0-C4A5BECD8B8B}"/>
              </a:ext>
            </a:extLst>
          </p:cNvPr>
          <p:cNvGrpSpPr/>
          <p:nvPr/>
        </p:nvGrpSpPr>
        <p:grpSpPr>
          <a:xfrm>
            <a:off x="2047238" y="2740924"/>
            <a:ext cx="279400" cy="455719"/>
            <a:chOff x="3916363" y="1987550"/>
            <a:chExt cx="163513" cy="266700"/>
          </a:xfrm>
          <a:solidFill>
            <a:srgbClr val="4C4F54"/>
          </a:solidFill>
        </p:grpSpPr>
        <p:sp>
          <p:nvSpPr>
            <p:cNvPr id="23" name="Freeform 39">
              <a:extLst>
                <a:ext uri="{FF2B5EF4-FFF2-40B4-BE49-F238E27FC236}">
                  <a16:creationId xmlns:a16="http://schemas.microsoft.com/office/drawing/2014/main" id="{4E81DD27-CB92-4BAA-93FF-27C8966C1037}"/>
                </a:ext>
              </a:extLst>
            </p:cNvPr>
            <p:cNvSpPr>
              <a:spLocks noEditPoints="1"/>
            </p:cNvSpPr>
            <p:nvPr/>
          </p:nvSpPr>
          <p:spPr bwMode="auto">
            <a:xfrm>
              <a:off x="3916363" y="1987550"/>
              <a:ext cx="163513" cy="244475"/>
            </a:xfrm>
            <a:custGeom>
              <a:avLst/>
              <a:gdLst/>
              <a:ahLst/>
              <a:cxnLst>
                <a:cxn ang="0">
                  <a:pos x="31" y="30"/>
                </a:cxn>
                <a:cxn ang="0">
                  <a:pos x="36" y="18"/>
                </a:cxn>
                <a:cxn ang="0">
                  <a:pos x="18" y="0"/>
                </a:cxn>
                <a:cxn ang="0">
                  <a:pos x="0" y="18"/>
                </a:cxn>
                <a:cxn ang="0">
                  <a:pos x="5" y="30"/>
                </a:cxn>
                <a:cxn ang="0">
                  <a:pos x="5" y="30"/>
                </a:cxn>
                <a:cxn ang="0">
                  <a:pos x="10" y="42"/>
                </a:cxn>
                <a:cxn ang="0">
                  <a:pos x="9" y="44"/>
                </a:cxn>
                <a:cxn ang="0">
                  <a:pos x="11" y="46"/>
                </a:cxn>
                <a:cxn ang="0">
                  <a:pos x="9" y="48"/>
                </a:cxn>
                <a:cxn ang="0">
                  <a:pos x="11" y="50"/>
                </a:cxn>
                <a:cxn ang="0">
                  <a:pos x="9" y="52"/>
                </a:cxn>
                <a:cxn ang="0">
                  <a:pos x="12" y="54"/>
                </a:cxn>
                <a:cxn ang="0">
                  <a:pos x="24" y="54"/>
                </a:cxn>
                <a:cxn ang="0">
                  <a:pos x="27" y="52"/>
                </a:cxn>
                <a:cxn ang="0">
                  <a:pos x="26" y="50"/>
                </a:cxn>
                <a:cxn ang="0">
                  <a:pos x="27" y="48"/>
                </a:cxn>
                <a:cxn ang="0">
                  <a:pos x="26" y="46"/>
                </a:cxn>
                <a:cxn ang="0">
                  <a:pos x="27" y="44"/>
                </a:cxn>
                <a:cxn ang="0">
                  <a:pos x="26" y="42"/>
                </a:cxn>
                <a:cxn ang="0">
                  <a:pos x="31" y="30"/>
                </a:cxn>
                <a:cxn ang="0">
                  <a:pos x="19" y="42"/>
                </a:cxn>
                <a:cxn ang="0">
                  <a:pos x="18" y="42"/>
                </a:cxn>
                <a:cxn ang="0">
                  <a:pos x="18" y="33"/>
                </a:cxn>
                <a:cxn ang="0">
                  <a:pos x="18" y="32"/>
                </a:cxn>
                <a:cxn ang="0">
                  <a:pos x="19" y="33"/>
                </a:cxn>
                <a:cxn ang="0">
                  <a:pos x="19" y="33"/>
                </a:cxn>
                <a:cxn ang="0">
                  <a:pos x="19" y="42"/>
                </a:cxn>
                <a:cxn ang="0">
                  <a:pos x="29" y="28"/>
                </a:cxn>
                <a:cxn ang="0">
                  <a:pos x="29" y="28"/>
                </a:cxn>
                <a:cxn ang="0">
                  <a:pos x="23" y="42"/>
                </a:cxn>
                <a:cxn ang="0">
                  <a:pos x="21" y="42"/>
                </a:cxn>
                <a:cxn ang="0">
                  <a:pos x="21" y="33"/>
                </a:cxn>
                <a:cxn ang="0">
                  <a:pos x="21" y="33"/>
                </a:cxn>
                <a:cxn ang="0">
                  <a:pos x="26" y="19"/>
                </a:cxn>
                <a:cxn ang="0">
                  <a:pos x="25" y="19"/>
                </a:cxn>
                <a:cxn ang="0">
                  <a:pos x="24" y="19"/>
                </a:cxn>
                <a:cxn ang="0">
                  <a:pos x="21" y="29"/>
                </a:cxn>
                <a:cxn ang="0">
                  <a:pos x="21" y="23"/>
                </a:cxn>
                <a:cxn ang="0">
                  <a:pos x="21" y="23"/>
                </a:cxn>
                <a:cxn ang="0">
                  <a:pos x="20" y="23"/>
                </a:cxn>
                <a:cxn ang="0">
                  <a:pos x="20" y="30"/>
                </a:cxn>
                <a:cxn ang="0">
                  <a:pos x="18" y="30"/>
                </a:cxn>
                <a:cxn ang="0">
                  <a:pos x="16" y="30"/>
                </a:cxn>
                <a:cxn ang="0">
                  <a:pos x="16" y="23"/>
                </a:cxn>
                <a:cxn ang="0">
                  <a:pos x="16" y="23"/>
                </a:cxn>
                <a:cxn ang="0">
                  <a:pos x="15" y="23"/>
                </a:cxn>
                <a:cxn ang="0">
                  <a:pos x="15" y="29"/>
                </a:cxn>
                <a:cxn ang="0">
                  <a:pos x="12" y="19"/>
                </a:cxn>
                <a:cxn ang="0">
                  <a:pos x="11" y="19"/>
                </a:cxn>
                <a:cxn ang="0">
                  <a:pos x="11" y="19"/>
                </a:cxn>
                <a:cxn ang="0">
                  <a:pos x="15" y="33"/>
                </a:cxn>
                <a:cxn ang="0">
                  <a:pos x="15" y="33"/>
                </a:cxn>
                <a:cxn ang="0">
                  <a:pos x="15" y="42"/>
                </a:cxn>
                <a:cxn ang="0">
                  <a:pos x="13" y="42"/>
                </a:cxn>
                <a:cxn ang="0">
                  <a:pos x="7" y="28"/>
                </a:cxn>
                <a:cxn ang="0">
                  <a:pos x="7" y="28"/>
                </a:cxn>
                <a:cxn ang="0">
                  <a:pos x="7" y="28"/>
                </a:cxn>
                <a:cxn ang="0">
                  <a:pos x="3" y="18"/>
                </a:cxn>
                <a:cxn ang="0">
                  <a:pos x="18" y="3"/>
                </a:cxn>
                <a:cxn ang="0">
                  <a:pos x="33" y="18"/>
                </a:cxn>
                <a:cxn ang="0">
                  <a:pos x="29" y="28"/>
                </a:cxn>
              </a:cxnLst>
              <a:rect l="0" t="0" r="r" b="b"/>
              <a:pathLst>
                <a:path w="36" h="54">
                  <a:moveTo>
                    <a:pt x="31" y="30"/>
                  </a:moveTo>
                  <a:cubicBezTo>
                    <a:pt x="34" y="27"/>
                    <a:pt x="36" y="22"/>
                    <a:pt x="36" y="18"/>
                  </a:cubicBezTo>
                  <a:cubicBezTo>
                    <a:pt x="36" y="8"/>
                    <a:pt x="28" y="0"/>
                    <a:pt x="18" y="0"/>
                  </a:cubicBezTo>
                  <a:cubicBezTo>
                    <a:pt x="8" y="0"/>
                    <a:pt x="0" y="8"/>
                    <a:pt x="0" y="18"/>
                  </a:cubicBezTo>
                  <a:cubicBezTo>
                    <a:pt x="0" y="22"/>
                    <a:pt x="2" y="27"/>
                    <a:pt x="5" y="30"/>
                  </a:cubicBezTo>
                  <a:cubicBezTo>
                    <a:pt x="5" y="30"/>
                    <a:pt x="5" y="30"/>
                    <a:pt x="5" y="30"/>
                  </a:cubicBezTo>
                  <a:cubicBezTo>
                    <a:pt x="5" y="30"/>
                    <a:pt x="10" y="36"/>
                    <a:pt x="10" y="42"/>
                  </a:cubicBezTo>
                  <a:cubicBezTo>
                    <a:pt x="10" y="43"/>
                    <a:pt x="9" y="43"/>
                    <a:pt x="9" y="44"/>
                  </a:cubicBezTo>
                  <a:cubicBezTo>
                    <a:pt x="9" y="45"/>
                    <a:pt x="10" y="45"/>
                    <a:pt x="11" y="46"/>
                  </a:cubicBezTo>
                  <a:cubicBezTo>
                    <a:pt x="10" y="46"/>
                    <a:pt x="9" y="47"/>
                    <a:pt x="9" y="48"/>
                  </a:cubicBezTo>
                  <a:cubicBezTo>
                    <a:pt x="9" y="49"/>
                    <a:pt x="10" y="49"/>
                    <a:pt x="11" y="50"/>
                  </a:cubicBezTo>
                  <a:cubicBezTo>
                    <a:pt x="10" y="50"/>
                    <a:pt x="9" y="51"/>
                    <a:pt x="9" y="52"/>
                  </a:cubicBezTo>
                  <a:cubicBezTo>
                    <a:pt x="9" y="53"/>
                    <a:pt x="11" y="54"/>
                    <a:pt x="12" y="54"/>
                  </a:cubicBezTo>
                  <a:cubicBezTo>
                    <a:pt x="24" y="54"/>
                    <a:pt x="24" y="54"/>
                    <a:pt x="24" y="54"/>
                  </a:cubicBezTo>
                  <a:cubicBezTo>
                    <a:pt x="26" y="54"/>
                    <a:pt x="27" y="53"/>
                    <a:pt x="27" y="52"/>
                  </a:cubicBezTo>
                  <a:cubicBezTo>
                    <a:pt x="27" y="51"/>
                    <a:pt x="26" y="50"/>
                    <a:pt x="26" y="50"/>
                  </a:cubicBezTo>
                  <a:cubicBezTo>
                    <a:pt x="26" y="49"/>
                    <a:pt x="27" y="49"/>
                    <a:pt x="27" y="48"/>
                  </a:cubicBezTo>
                  <a:cubicBezTo>
                    <a:pt x="27" y="47"/>
                    <a:pt x="26" y="46"/>
                    <a:pt x="26" y="46"/>
                  </a:cubicBezTo>
                  <a:cubicBezTo>
                    <a:pt x="26" y="45"/>
                    <a:pt x="27" y="45"/>
                    <a:pt x="27" y="44"/>
                  </a:cubicBezTo>
                  <a:cubicBezTo>
                    <a:pt x="27" y="43"/>
                    <a:pt x="27" y="43"/>
                    <a:pt x="26" y="42"/>
                  </a:cubicBezTo>
                  <a:cubicBezTo>
                    <a:pt x="26" y="36"/>
                    <a:pt x="31" y="30"/>
                    <a:pt x="31" y="30"/>
                  </a:cubicBezTo>
                  <a:close/>
                  <a:moveTo>
                    <a:pt x="19" y="42"/>
                  </a:moveTo>
                  <a:cubicBezTo>
                    <a:pt x="18" y="42"/>
                    <a:pt x="18" y="42"/>
                    <a:pt x="18" y="42"/>
                  </a:cubicBezTo>
                  <a:cubicBezTo>
                    <a:pt x="18" y="33"/>
                    <a:pt x="18" y="33"/>
                    <a:pt x="18" y="33"/>
                  </a:cubicBezTo>
                  <a:cubicBezTo>
                    <a:pt x="18" y="32"/>
                    <a:pt x="18" y="32"/>
                    <a:pt x="18" y="32"/>
                  </a:cubicBezTo>
                  <a:cubicBezTo>
                    <a:pt x="19" y="33"/>
                    <a:pt x="19" y="33"/>
                    <a:pt x="19" y="33"/>
                  </a:cubicBezTo>
                  <a:cubicBezTo>
                    <a:pt x="19" y="33"/>
                    <a:pt x="19" y="33"/>
                    <a:pt x="19" y="33"/>
                  </a:cubicBezTo>
                  <a:lnTo>
                    <a:pt x="19" y="42"/>
                  </a:lnTo>
                  <a:close/>
                  <a:moveTo>
                    <a:pt x="29" y="28"/>
                  </a:moveTo>
                  <a:cubicBezTo>
                    <a:pt x="29" y="28"/>
                    <a:pt x="29" y="28"/>
                    <a:pt x="29" y="28"/>
                  </a:cubicBezTo>
                  <a:cubicBezTo>
                    <a:pt x="29" y="28"/>
                    <a:pt x="24" y="35"/>
                    <a:pt x="23" y="42"/>
                  </a:cubicBezTo>
                  <a:cubicBezTo>
                    <a:pt x="21" y="42"/>
                    <a:pt x="21" y="42"/>
                    <a:pt x="21" y="42"/>
                  </a:cubicBezTo>
                  <a:cubicBezTo>
                    <a:pt x="21" y="33"/>
                    <a:pt x="21" y="33"/>
                    <a:pt x="21" y="33"/>
                  </a:cubicBezTo>
                  <a:cubicBezTo>
                    <a:pt x="21" y="33"/>
                    <a:pt x="21" y="33"/>
                    <a:pt x="21" y="33"/>
                  </a:cubicBezTo>
                  <a:cubicBezTo>
                    <a:pt x="26" y="19"/>
                    <a:pt x="26" y="19"/>
                    <a:pt x="26" y="19"/>
                  </a:cubicBezTo>
                  <a:cubicBezTo>
                    <a:pt x="25" y="19"/>
                    <a:pt x="25" y="19"/>
                    <a:pt x="25" y="19"/>
                  </a:cubicBezTo>
                  <a:cubicBezTo>
                    <a:pt x="24" y="19"/>
                    <a:pt x="24" y="19"/>
                    <a:pt x="24" y="19"/>
                  </a:cubicBezTo>
                  <a:cubicBezTo>
                    <a:pt x="21" y="29"/>
                    <a:pt x="21" y="29"/>
                    <a:pt x="21" y="29"/>
                  </a:cubicBezTo>
                  <a:cubicBezTo>
                    <a:pt x="21" y="23"/>
                    <a:pt x="21" y="23"/>
                    <a:pt x="21" y="23"/>
                  </a:cubicBezTo>
                  <a:cubicBezTo>
                    <a:pt x="21" y="23"/>
                    <a:pt x="21" y="23"/>
                    <a:pt x="21" y="23"/>
                  </a:cubicBezTo>
                  <a:cubicBezTo>
                    <a:pt x="20" y="23"/>
                    <a:pt x="20" y="23"/>
                    <a:pt x="20" y="23"/>
                  </a:cubicBezTo>
                  <a:cubicBezTo>
                    <a:pt x="20" y="30"/>
                    <a:pt x="20" y="30"/>
                    <a:pt x="20" y="30"/>
                  </a:cubicBezTo>
                  <a:cubicBezTo>
                    <a:pt x="20" y="30"/>
                    <a:pt x="19" y="30"/>
                    <a:pt x="18" y="30"/>
                  </a:cubicBezTo>
                  <a:cubicBezTo>
                    <a:pt x="17" y="30"/>
                    <a:pt x="17" y="30"/>
                    <a:pt x="16" y="30"/>
                  </a:cubicBezTo>
                  <a:cubicBezTo>
                    <a:pt x="16" y="23"/>
                    <a:pt x="16" y="23"/>
                    <a:pt x="16" y="23"/>
                  </a:cubicBezTo>
                  <a:cubicBezTo>
                    <a:pt x="16" y="23"/>
                    <a:pt x="16" y="23"/>
                    <a:pt x="16" y="23"/>
                  </a:cubicBezTo>
                  <a:cubicBezTo>
                    <a:pt x="15" y="23"/>
                    <a:pt x="15" y="23"/>
                    <a:pt x="15" y="23"/>
                  </a:cubicBezTo>
                  <a:cubicBezTo>
                    <a:pt x="15" y="29"/>
                    <a:pt x="15" y="29"/>
                    <a:pt x="15" y="29"/>
                  </a:cubicBezTo>
                  <a:cubicBezTo>
                    <a:pt x="12" y="19"/>
                    <a:pt x="12" y="19"/>
                    <a:pt x="12" y="19"/>
                  </a:cubicBezTo>
                  <a:cubicBezTo>
                    <a:pt x="11" y="19"/>
                    <a:pt x="11" y="19"/>
                    <a:pt x="11" y="19"/>
                  </a:cubicBezTo>
                  <a:cubicBezTo>
                    <a:pt x="11" y="19"/>
                    <a:pt x="11" y="19"/>
                    <a:pt x="11" y="19"/>
                  </a:cubicBezTo>
                  <a:cubicBezTo>
                    <a:pt x="15" y="33"/>
                    <a:pt x="15" y="33"/>
                    <a:pt x="15" y="33"/>
                  </a:cubicBezTo>
                  <a:cubicBezTo>
                    <a:pt x="15" y="33"/>
                    <a:pt x="15" y="33"/>
                    <a:pt x="15" y="33"/>
                  </a:cubicBezTo>
                  <a:cubicBezTo>
                    <a:pt x="15" y="42"/>
                    <a:pt x="15" y="42"/>
                    <a:pt x="15" y="42"/>
                  </a:cubicBezTo>
                  <a:cubicBezTo>
                    <a:pt x="13" y="42"/>
                    <a:pt x="13" y="42"/>
                    <a:pt x="13" y="42"/>
                  </a:cubicBezTo>
                  <a:cubicBezTo>
                    <a:pt x="12" y="35"/>
                    <a:pt x="7" y="28"/>
                    <a:pt x="7" y="28"/>
                  </a:cubicBezTo>
                  <a:cubicBezTo>
                    <a:pt x="7" y="28"/>
                    <a:pt x="7" y="28"/>
                    <a:pt x="7" y="28"/>
                  </a:cubicBezTo>
                  <a:cubicBezTo>
                    <a:pt x="7" y="28"/>
                    <a:pt x="7" y="28"/>
                    <a:pt x="7" y="28"/>
                  </a:cubicBezTo>
                  <a:cubicBezTo>
                    <a:pt x="5" y="25"/>
                    <a:pt x="3" y="22"/>
                    <a:pt x="3" y="18"/>
                  </a:cubicBezTo>
                  <a:cubicBezTo>
                    <a:pt x="3" y="10"/>
                    <a:pt x="10" y="3"/>
                    <a:pt x="18" y="3"/>
                  </a:cubicBezTo>
                  <a:cubicBezTo>
                    <a:pt x="26" y="3"/>
                    <a:pt x="33" y="10"/>
                    <a:pt x="33" y="18"/>
                  </a:cubicBezTo>
                  <a:cubicBezTo>
                    <a:pt x="33" y="22"/>
                    <a:pt x="32" y="25"/>
                    <a:pt x="29" y="28"/>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4" name="Freeform 40">
              <a:extLst>
                <a:ext uri="{FF2B5EF4-FFF2-40B4-BE49-F238E27FC236}">
                  <a16:creationId xmlns:a16="http://schemas.microsoft.com/office/drawing/2014/main" id="{4B9FD082-7B11-4C62-A1E8-FAE90D29533C}"/>
                </a:ext>
              </a:extLst>
            </p:cNvPr>
            <p:cNvSpPr>
              <a:spLocks/>
            </p:cNvSpPr>
            <p:nvPr/>
          </p:nvSpPr>
          <p:spPr bwMode="auto">
            <a:xfrm>
              <a:off x="3975101" y="2236788"/>
              <a:ext cx="44450" cy="17462"/>
            </a:xfrm>
            <a:custGeom>
              <a:avLst/>
              <a:gdLst/>
              <a:ahLst/>
              <a:cxnLst>
                <a:cxn ang="0">
                  <a:pos x="4" y="4"/>
                </a:cxn>
                <a:cxn ang="0">
                  <a:pos x="6" y="4"/>
                </a:cxn>
                <a:cxn ang="0">
                  <a:pos x="10" y="0"/>
                </a:cxn>
                <a:cxn ang="0">
                  <a:pos x="0" y="0"/>
                </a:cxn>
                <a:cxn ang="0">
                  <a:pos x="4" y="4"/>
                </a:cxn>
              </a:cxnLst>
              <a:rect l="0" t="0" r="r" b="b"/>
              <a:pathLst>
                <a:path w="10" h="4">
                  <a:moveTo>
                    <a:pt x="4" y="4"/>
                  </a:moveTo>
                  <a:cubicBezTo>
                    <a:pt x="6" y="4"/>
                    <a:pt x="6" y="4"/>
                    <a:pt x="6" y="4"/>
                  </a:cubicBezTo>
                  <a:cubicBezTo>
                    <a:pt x="8" y="4"/>
                    <a:pt x="10" y="2"/>
                    <a:pt x="10" y="0"/>
                  </a:cubicBezTo>
                  <a:cubicBezTo>
                    <a:pt x="0" y="0"/>
                    <a:pt x="0" y="0"/>
                    <a:pt x="0" y="0"/>
                  </a:cubicBezTo>
                  <a:cubicBezTo>
                    <a:pt x="0" y="2"/>
                    <a:pt x="2" y="4"/>
                    <a:pt x="4" y="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5" name="Freeform 41">
              <a:extLst>
                <a:ext uri="{FF2B5EF4-FFF2-40B4-BE49-F238E27FC236}">
                  <a16:creationId xmlns:a16="http://schemas.microsoft.com/office/drawing/2014/main" id="{B0A8A2A2-A166-4051-A21B-0B7058FDBD64}"/>
                </a:ext>
              </a:extLst>
            </p:cNvPr>
            <p:cNvSpPr>
              <a:spLocks/>
            </p:cNvSpPr>
            <p:nvPr/>
          </p:nvSpPr>
          <p:spPr bwMode="auto">
            <a:xfrm>
              <a:off x="3987801" y="2087563"/>
              <a:ext cx="19050" cy="7937"/>
            </a:xfrm>
            <a:custGeom>
              <a:avLst/>
              <a:gdLst/>
              <a:ahLst/>
              <a:cxnLst>
                <a:cxn ang="0">
                  <a:pos x="3" y="0"/>
                </a:cxn>
                <a:cxn ang="0">
                  <a:pos x="1" y="0"/>
                </a:cxn>
                <a:cxn ang="0">
                  <a:pos x="0" y="1"/>
                </a:cxn>
                <a:cxn ang="0">
                  <a:pos x="1" y="2"/>
                </a:cxn>
                <a:cxn ang="0">
                  <a:pos x="3" y="2"/>
                </a:cxn>
                <a:cxn ang="0">
                  <a:pos x="4" y="1"/>
                </a:cxn>
                <a:cxn ang="0">
                  <a:pos x="3" y="0"/>
                </a:cxn>
              </a:cxnLst>
              <a:rect l="0" t="0" r="r" b="b"/>
              <a:pathLst>
                <a:path w="4" h="2">
                  <a:moveTo>
                    <a:pt x="3" y="0"/>
                  </a:moveTo>
                  <a:cubicBezTo>
                    <a:pt x="1" y="0"/>
                    <a:pt x="1" y="0"/>
                    <a:pt x="1" y="0"/>
                  </a:cubicBezTo>
                  <a:cubicBezTo>
                    <a:pt x="1" y="0"/>
                    <a:pt x="0" y="1"/>
                    <a:pt x="0" y="1"/>
                  </a:cubicBezTo>
                  <a:cubicBezTo>
                    <a:pt x="0" y="2"/>
                    <a:pt x="1" y="2"/>
                    <a:pt x="1" y="2"/>
                  </a:cubicBezTo>
                  <a:cubicBezTo>
                    <a:pt x="3" y="2"/>
                    <a:pt x="3" y="2"/>
                    <a:pt x="3" y="2"/>
                  </a:cubicBezTo>
                  <a:cubicBezTo>
                    <a:pt x="4" y="2"/>
                    <a:pt x="4" y="2"/>
                    <a:pt x="4" y="1"/>
                  </a:cubicBezTo>
                  <a:cubicBezTo>
                    <a:pt x="4" y="1"/>
                    <a:pt x="4" y="0"/>
                    <a:pt x="3"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6" name="Freeform 42">
              <a:extLst>
                <a:ext uri="{FF2B5EF4-FFF2-40B4-BE49-F238E27FC236}">
                  <a16:creationId xmlns:a16="http://schemas.microsoft.com/office/drawing/2014/main" id="{06756C11-0701-40B6-908E-26FC49CA944B}"/>
                </a:ext>
              </a:extLst>
            </p:cNvPr>
            <p:cNvSpPr>
              <a:spLocks/>
            </p:cNvSpPr>
            <p:nvPr/>
          </p:nvSpPr>
          <p:spPr bwMode="auto">
            <a:xfrm>
              <a:off x="3970338" y="2073275"/>
              <a:ext cx="53975" cy="4762"/>
            </a:xfrm>
            <a:custGeom>
              <a:avLst/>
              <a:gdLst/>
              <a:ahLst/>
              <a:cxnLst>
                <a:cxn ang="0">
                  <a:pos x="31" y="0"/>
                </a:cxn>
                <a:cxn ang="0">
                  <a:pos x="3" y="0"/>
                </a:cxn>
                <a:cxn ang="0">
                  <a:pos x="0" y="0"/>
                </a:cxn>
                <a:cxn ang="0">
                  <a:pos x="3" y="3"/>
                </a:cxn>
                <a:cxn ang="0">
                  <a:pos x="31" y="3"/>
                </a:cxn>
                <a:cxn ang="0">
                  <a:pos x="34" y="0"/>
                </a:cxn>
                <a:cxn ang="0">
                  <a:pos x="31" y="0"/>
                </a:cxn>
              </a:cxnLst>
              <a:rect l="0" t="0" r="r" b="b"/>
              <a:pathLst>
                <a:path w="34" h="3">
                  <a:moveTo>
                    <a:pt x="31" y="0"/>
                  </a:moveTo>
                  <a:lnTo>
                    <a:pt x="3" y="0"/>
                  </a:lnTo>
                  <a:lnTo>
                    <a:pt x="0" y="0"/>
                  </a:lnTo>
                  <a:lnTo>
                    <a:pt x="3" y="3"/>
                  </a:lnTo>
                  <a:lnTo>
                    <a:pt x="31" y="3"/>
                  </a:lnTo>
                  <a:lnTo>
                    <a:pt x="34" y="0"/>
                  </a:lnTo>
                  <a:lnTo>
                    <a:pt x="31"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grpSp>
        <p:nvGrpSpPr>
          <p:cNvPr id="27" name="Group 26">
            <a:extLst>
              <a:ext uri="{FF2B5EF4-FFF2-40B4-BE49-F238E27FC236}">
                <a16:creationId xmlns:a16="http://schemas.microsoft.com/office/drawing/2014/main" id="{95436983-3D72-4EC0-B611-291BA708AF2E}"/>
              </a:ext>
            </a:extLst>
          </p:cNvPr>
          <p:cNvGrpSpPr/>
          <p:nvPr/>
        </p:nvGrpSpPr>
        <p:grpSpPr>
          <a:xfrm>
            <a:off x="9626623" y="2765584"/>
            <a:ext cx="469900" cy="436033"/>
            <a:chOff x="4581525" y="1828800"/>
            <a:chExt cx="352425" cy="327025"/>
          </a:xfrm>
          <a:solidFill>
            <a:srgbClr val="4C4F54"/>
          </a:solidFill>
        </p:grpSpPr>
        <p:sp>
          <p:nvSpPr>
            <p:cNvPr id="28" name="Freeform 19">
              <a:extLst>
                <a:ext uri="{FF2B5EF4-FFF2-40B4-BE49-F238E27FC236}">
                  <a16:creationId xmlns:a16="http://schemas.microsoft.com/office/drawing/2014/main" id="{3F246401-CA2B-44D5-AFCD-2EE1AFA1EC7D}"/>
                </a:ext>
              </a:extLst>
            </p:cNvPr>
            <p:cNvSpPr>
              <a:spLocks/>
            </p:cNvSpPr>
            <p:nvPr/>
          </p:nvSpPr>
          <p:spPr bwMode="auto">
            <a:xfrm>
              <a:off x="4792663" y="2054225"/>
              <a:ext cx="46038" cy="73025"/>
            </a:xfrm>
            <a:custGeom>
              <a:avLst/>
              <a:gdLst/>
              <a:ahLst/>
              <a:cxnLst>
                <a:cxn ang="0">
                  <a:pos x="6" y="13"/>
                </a:cxn>
                <a:cxn ang="0">
                  <a:pos x="4" y="13"/>
                </a:cxn>
                <a:cxn ang="0">
                  <a:pos x="3" y="12"/>
                </a:cxn>
                <a:cxn ang="0">
                  <a:pos x="3" y="12"/>
                </a:cxn>
                <a:cxn ang="0">
                  <a:pos x="3" y="12"/>
                </a:cxn>
                <a:cxn ang="0">
                  <a:pos x="3" y="12"/>
                </a:cxn>
                <a:cxn ang="0">
                  <a:pos x="3" y="12"/>
                </a:cxn>
                <a:cxn ang="0">
                  <a:pos x="2" y="12"/>
                </a:cxn>
                <a:cxn ang="0">
                  <a:pos x="1" y="13"/>
                </a:cxn>
                <a:cxn ang="0">
                  <a:pos x="1" y="14"/>
                </a:cxn>
                <a:cxn ang="0">
                  <a:pos x="4" y="16"/>
                </a:cxn>
                <a:cxn ang="0">
                  <a:pos x="4" y="17"/>
                </a:cxn>
                <a:cxn ang="0">
                  <a:pos x="5" y="17"/>
                </a:cxn>
                <a:cxn ang="0">
                  <a:pos x="6" y="17"/>
                </a:cxn>
                <a:cxn ang="0">
                  <a:pos x="6" y="17"/>
                </a:cxn>
                <a:cxn ang="0">
                  <a:pos x="6" y="16"/>
                </a:cxn>
                <a:cxn ang="0">
                  <a:pos x="9" y="15"/>
                </a:cxn>
                <a:cxn ang="0">
                  <a:pos x="10" y="11"/>
                </a:cxn>
                <a:cxn ang="0">
                  <a:pos x="6" y="8"/>
                </a:cxn>
                <a:cxn ang="0">
                  <a:pos x="6" y="8"/>
                </a:cxn>
                <a:cxn ang="0">
                  <a:pos x="5" y="7"/>
                </a:cxn>
                <a:cxn ang="0">
                  <a:pos x="5" y="7"/>
                </a:cxn>
                <a:cxn ang="0">
                  <a:pos x="3" y="6"/>
                </a:cxn>
                <a:cxn ang="0">
                  <a:pos x="4" y="4"/>
                </a:cxn>
                <a:cxn ang="0">
                  <a:pos x="5" y="4"/>
                </a:cxn>
                <a:cxn ang="0">
                  <a:pos x="7" y="4"/>
                </a:cxn>
                <a:cxn ang="0">
                  <a:pos x="8" y="5"/>
                </a:cxn>
                <a:cxn ang="0">
                  <a:pos x="8" y="5"/>
                </a:cxn>
                <a:cxn ang="0">
                  <a:pos x="8" y="5"/>
                </a:cxn>
                <a:cxn ang="0">
                  <a:pos x="8" y="5"/>
                </a:cxn>
                <a:cxn ang="0">
                  <a:pos x="9" y="5"/>
                </a:cxn>
                <a:cxn ang="0">
                  <a:pos x="10" y="5"/>
                </a:cxn>
                <a:cxn ang="0">
                  <a:pos x="10" y="4"/>
                </a:cxn>
                <a:cxn ang="0">
                  <a:pos x="7" y="2"/>
                </a:cxn>
                <a:cxn ang="0">
                  <a:pos x="6" y="1"/>
                </a:cxn>
                <a:cxn ang="0">
                  <a:pos x="6" y="0"/>
                </a:cxn>
                <a:cxn ang="0">
                  <a:pos x="6" y="0"/>
                </a:cxn>
                <a:cxn ang="0">
                  <a:pos x="5" y="0"/>
                </a:cxn>
                <a:cxn ang="0">
                  <a:pos x="4" y="0"/>
                </a:cxn>
                <a:cxn ang="0">
                  <a:pos x="4" y="1"/>
                </a:cxn>
                <a:cxn ang="0">
                  <a:pos x="2" y="3"/>
                </a:cxn>
                <a:cxn ang="0">
                  <a:pos x="1" y="7"/>
                </a:cxn>
                <a:cxn ang="0">
                  <a:pos x="2" y="8"/>
                </a:cxn>
                <a:cxn ang="0">
                  <a:pos x="6" y="10"/>
                </a:cxn>
                <a:cxn ang="0">
                  <a:pos x="7" y="11"/>
                </a:cxn>
                <a:cxn ang="0">
                  <a:pos x="8" y="11"/>
                </a:cxn>
                <a:cxn ang="0">
                  <a:pos x="7" y="13"/>
                </a:cxn>
                <a:cxn ang="0">
                  <a:pos x="6" y="13"/>
                </a:cxn>
              </a:cxnLst>
              <a:rect l="0" t="0" r="r" b="b"/>
              <a:pathLst>
                <a:path w="11" h="17">
                  <a:moveTo>
                    <a:pt x="6" y="13"/>
                  </a:moveTo>
                  <a:cubicBezTo>
                    <a:pt x="5" y="13"/>
                    <a:pt x="5" y="13"/>
                    <a:pt x="4" y="13"/>
                  </a:cubicBezTo>
                  <a:cubicBezTo>
                    <a:pt x="4" y="13"/>
                    <a:pt x="3" y="13"/>
                    <a:pt x="3" y="12"/>
                  </a:cubicBezTo>
                  <a:cubicBezTo>
                    <a:pt x="3" y="12"/>
                    <a:pt x="3" y="12"/>
                    <a:pt x="3" y="12"/>
                  </a:cubicBezTo>
                  <a:cubicBezTo>
                    <a:pt x="3" y="12"/>
                    <a:pt x="3" y="12"/>
                    <a:pt x="3" y="12"/>
                  </a:cubicBezTo>
                  <a:cubicBezTo>
                    <a:pt x="3" y="12"/>
                    <a:pt x="3" y="12"/>
                    <a:pt x="3" y="12"/>
                  </a:cubicBezTo>
                  <a:cubicBezTo>
                    <a:pt x="3" y="12"/>
                    <a:pt x="3" y="12"/>
                    <a:pt x="3" y="12"/>
                  </a:cubicBezTo>
                  <a:cubicBezTo>
                    <a:pt x="2" y="12"/>
                    <a:pt x="2" y="12"/>
                    <a:pt x="2" y="12"/>
                  </a:cubicBezTo>
                  <a:cubicBezTo>
                    <a:pt x="1" y="12"/>
                    <a:pt x="1" y="12"/>
                    <a:pt x="1" y="13"/>
                  </a:cubicBezTo>
                  <a:cubicBezTo>
                    <a:pt x="0" y="13"/>
                    <a:pt x="0" y="13"/>
                    <a:pt x="1" y="14"/>
                  </a:cubicBezTo>
                  <a:cubicBezTo>
                    <a:pt x="1" y="15"/>
                    <a:pt x="3" y="15"/>
                    <a:pt x="4" y="16"/>
                  </a:cubicBezTo>
                  <a:cubicBezTo>
                    <a:pt x="4" y="17"/>
                    <a:pt x="4" y="17"/>
                    <a:pt x="4" y="17"/>
                  </a:cubicBezTo>
                  <a:cubicBezTo>
                    <a:pt x="5" y="17"/>
                    <a:pt x="5" y="17"/>
                    <a:pt x="5" y="17"/>
                  </a:cubicBezTo>
                  <a:cubicBezTo>
                    <a:pt x="6" y="17"/>
                    <a:pt x="6" y="17"/>
                    <a:pt x="6" y="17"/>
                  </a:cubicBezTo>
                  <a:cubicBezTo>
                    <a:pt x="6" y="17"/>
                    <a:pt x="6" y="17"/>
                    <a:pt x="6" y="17"/>
                  </a:cubicBezTo>
                  <a:cubicBezTo>
                    <a:pt x="6" y="16"/>
                    <a:pt x="6" y="16"/>
                    <a:pt x="6" y="16"/>
                  </a:cubicBezTo>
                  <a:cubicBezTo>
                    <a:pt x="8" y="16"/>
                    <a:pt x="9" y="15"/>
                    <a:pt x="9" y="15"/>
                  </a:cubicBezTo>
                  <a:cubicBezTo>
                    <a:pt x="11" y="14"/>
                    <a:pt x="11" y="12"/>
                    <a:pt x="10" y="11"/>
                  </a:cubicBezTo>
                  <a:cubicBezTo>
                    <a:pt x="10" y="9"/>
                    <a:pt x="8" y="8"/>
                    <a:pt x="6" y="8"/>
                  </a:cubicBezTo>
                  <a:cubicBezTo>
                    <a:pt x="6" y="8"/>
                    <a:pt x="6" y="8"/>
                    <a:pt x="6" y="8"/>
                  </a:cubicBezTo>
                  <a:cubicBezTo>
                    <a:pt x="6" y="7"/>
                    <a:pt x="5" y="7"/>
                    <a:pt x="5" y="7"/>
                  </a:cubicBezTo>
                  <a:cubicBezTo>
                    <a:pt x="5" y="7"/>
                    <a:pt x="5" y="7"/>
                    <a:pt x="5" y="7"/>
                  </a:cubicBezTo>
                  <a:cubicBezTo>
                    <a:pt x="4" y="7"/>
                    <a:pt x="4" y="6"/>
                    <a:pt x="3" y="6"/>
                  </a:cubicBezTo>
                  <a:cubicBezTo>
                    <a:pt x="3" y="5"/>
                    <a:pt x="3" y="5"/>
                    <a:pt x="4" y="4"/>
                  </a:cubicBezTo>
                  <a:cubicBezTo>
                    <a:pt x="4" y="4"/>
                    <a:pt x="5" y="4"/>
                    <a:pt x="5" y="4"/>
                  </a:cubicBezTo>
                  <a:cubicBezTo>
                    <a:pt x="6" y="4"/>
                    <a:pt x="6" y="4"/>
                    <a:pt x="7" y="4"/>
                  </a:cubicBezTo>
                  <a:cubicBezTo>
                    <a:pt x="8" y="5"/>
                    <a:pt x="8" y="5"/>
                    <a:pt x="8" y="5"/>
                  </a:cubicBezTo>
                  <a:cubicBezTo>
                    <a:pt x="8" y="5"/>
                    <a:pt x="8" y="5"/>
                    <a:pt x="8" y="5"/>
                  </a:cubicBezTo>
                  <a:cubicBezTo>
                    <a:pt x="8" y="5"/>
                    <a:pt x="8" y="5"/>
                    <a:pt x="8" y="5"/>
                  </a:cubicBezTo>
                  <a:cubicBezTo>
                    <a:pt x="8" y="5"/>
                    <a:pt x="8" y="5"/>
                    <a:pt x="8" y="5"/>
                  </a:cubicBezTo>
                  <a:cubicBezTo>
                    <a:pt x="9" y="5"/>
                    <a:pt x="9" y="5"/>
                    <a:pt x="9" y="5"/>
                  </a:cubicBezTo>
                  <a:cubicBezTo>
                    <a:pt x="9" y="5"/>
                    <a:pt x="10" y="5"/>
                    <a:pt x="10" y="5"/>
                  </a:cubicBezTo>
                  <a:cubicBezTo>
                    <a:pt x="10" y="4"/>
                    <a:pt x="10" y="4"/>
                    <a:pt x="10" y="4"/>
                  </a:cubicBezTo>
                  <a:cubicBezTo>
                    <a:pt x="10" y="3"/>
                    <a:pt x="8" y="2"/>
                    <a:pt x="7" y="2"/>
                  </a:cubicBezTo>
                  <a:cubicBezTo>
                    <a:pt x="6" y="1"/>
                    <a:pt x="6" y="1"/>
                    <a:pt x="6" y="1"/>
                  </a:cubicBezTo>
                  <a:cubicBezTo>
                    <a:pt x="6" y="0"/>
                    <a:pt x="6" y="0"/>
                    <a:pt x="6" y="0"/>
                  </a:cubicBezTo>
                  <a:cubicBezTo>
                    <a:pt x="6" y="0"/>
                    <a:pt x="6" y="0"/>
                    <a:pt x="6" y="0"/>
                  </a:cubicBezTo>
                  <a:cubicBezTo>
                    <a:pt x="5" y="0"/>
                    <a:pt x="5" y="0"/>
                    <a:pt x="5" y="0"/>
                  </a:cubicBezTo>
                  <a:cubicBezTo>
                    <a:pt x="4" y="0"/>
                    <a:pt x="4" y="0"/>
                    <a:pt x="4" y="0"/>
                  </a:cubicBezTo>
                  <a:cubicBezTo>
                    <a:pt x="4" y="1"/>
                    <a:pt x="4" y="1"/>
                    <a:pt x="4" y="1"/>
                  </a:cubicBezTo>
                  <a:cubicBezTo>
                    <a:pt x="3" y="2"/>
                    <a:pt x="2" y="2"/>
                    <a:pt x="2" y="3"/>
                  </a:cubicBezTo>
                  <a:cubicBezTo>
                    <a:pt x="1" y="4"/>
                    <a:pt x="0" y="6"/>
                    <a:pt x="1" y="7"/>
                  </a:cubicBezTo>
                  <a:cubicBezTo>
                    <a:pt x="1" y="8"/>
                    <a:pt x="2" y="8"/>
                    <a:pt x="2" y="8"/>
                  </a:cubicBezTo>
                  <a:cubicBezTo>
                    <a:pt x="3" y="9"/>
                    <a:pt x="5" y="10"/>
                    <a:pt x="6" y="10"/>
                  </a:cubicBezTo>
                  <a:cubicBezTo>
                    <a:pt x="7" y="11"/>
                    <a:pt x="7" y="11"/>
                    <a:pt x="7" y="11"/>
                  </a:cubicBezTo>
                  <a:cubicBezTo>
                    <a:pt x="7" y="11"/>
                    <a:pt x="8" y="11"/>
                    <a:pt x="8" y="11"/>
                  </a:cubicBezTo>
                  <a:cubicBezTo>
                    <a:pt x="8" y="12"/>
                    <a:pt x="8" y="13"/>
                    <a:pt x="7" y="13"/>
                  </a:cubicBezTo>
                  <a:cubicBezTo>
                    <a:pt x="7" y="13"/>
                    <a:pt x="7" y="13"/>
                    <a:pt x="6"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29" name="Freeform 20">
              <a:extLst>
                <a:ext uri="{FF2B5EF4-FFF2-40B4-BE49-F238E27FC236}">
                  <a16:creationId xmlns:a16="http://schemas.microsoft.com/office/drawing/2014/main" id="{96D96272-6118-47C4-91A9-4756F93E7C3D}"/>
                </a:ext>
              </a:extLst>
            </p:cNvPr>
            <p:cNvSpPr>
              <a:spLocks noEditPoints="1"/>
            </p:cNvSpPr>
            <p:nvPr/>
          </p:nvSpPr>
          <p:spPr bwMode="auto">
            <a:xfrm>
              <a:off x="4689475" y="2028825"/>
              <a:ext cx="244475" cy="127000"/>
            </a:xfrm>
            <a:custGeom>
              <a:avLst/>
              <a:gdLst/>
              <a:ahLst/>
              <a:cxnLst>
                <a:cxn ang="0">
                  <a:pos x="0" y="0"/>
                </a:cxn>
                <a:cxn ang="0">
                  <a:pos x="0" y="80"/>
                </a:cxn>
                <a:cxn ang="0">
                  <a:pos x="154" y="80"/>
                </a:cxn>
                <a:cxn ang="0">
                  <a:pos x="154" y="0"/>
                </a:cxn>
                <a:cxn ang="0">
                  <a:pos x="0" y="0"/>
                </a:cxn>
                <a:cxn ang="0">
                  <a:pos x="148" y="72"/>
                </a:cxn>
                <a:cxn ang="0">
                  <a:pos x="5" y="72"/>
                </a:cxn>
                <a:cxn ang="0">
                  <a:pos x="5" y="5"/>
                </a:cxn>
                <a:cxn ang="0">
                  <a:pos x="148" y="5"/>
                </a:cxn>
                <a:cxn ang="0">
                  <a:pos x="148" y="72"/>
                </a:cxn>
              </a:cxnLst>
              <a:rect l="0" t="0" r="r" b="b"/>
              <a:pathLst>
                <a:path w="154" h="80">
                  <a:moveTo>
                    <a:pt x="0" y="0"/>
                  </a:moveTo>
                  <a:lnTo>
                    <a:pt x="0" y="80"/>
                  </a:lnTo>
                  <a:lnTo>
                    <a:pt x="154" y="80"/>
                  </a:lnTo>
                  <a:lnTo>
                    <a:pt x="154" y="0"/>
                  </a:lnTo>
                  <a:lnTo>
                    <a:pt x="0" y="0"/>
                  </a:lnTo>
                  <a:close/>
                  <a:moveTo>
                    <a:pt x="148" y="72"/>
                  </a:moveTo>
                  <a:lnTo>
                    <a:pt x="5" y="72"/>
                  </a:lnTo>
                  <a:lnTo>
                    <a:pt x="5" y="5"/>
                  </a:lnTo>
                  <a:lnTo>
                    <a:pt x="148" y="5"/>
                  </a:lnTo>
                  <a:lnTo>
                    <a:pt x="148" y="72"/>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0" name="Freeform 21">
              <a:extLst>
                <a:ext uri="{FF2B5EF4-FFF2-40B4-BE49-F238E27FC236}">
                  <a16:creationId xmlns:a16="http://schemas.microsoft.com/office/drawing/2014/main" id="{AF258E20-3AD8-44E4-A7F9-5191B2B70043}"/>
                </a:ext>
              </a:extLst>
            </p:cNvPr>
            <p:cNvSpPr>
              <a:spLocks noEditPoints="1"/>
            </p:cNvSpPr>
            <p:nvPr/>
          </p:nvSpPr>
          <p:spPr bwMode="auto">
            <a:xfrm>
              <a:off x="4706938" y="2046288"/>
              <a:ext cx="85725" cy="88900"/>
            </a:xfrm>
            <a:custGeom>
              <a:avLst/>
              <a:gdLst/>
              <a:ahLst/>
              <a:cxnLst>
                <a:cxn ang="0">
                  <a:pos x="3" y="21"/>
                </a:cxn>
                <a:cxn ang="0">
                  <a:pos x="3" y="21"/>
                </a:cxn>
                <a:cxn ang="0">
                  <a:pos x="19" y="21"/>
                </a:cxn>
                <a:cxn ang="0">
                  <a:pos x="14" y="11"/>
                </a:cxn>
                <a:cxn ang="0">
                  <a:pos x="20" y="0"/>
                </a:cxn>
                <a:cxn ang="0">
                  <a:pos x="3" y="0"/>
                </a:cxn>
                <a:cxn ang="0">
                  <a:pos x="3" y="1"/>
                </a:cxn>
                <a:cxn ang="0">
                  <a:pos x="1" y="4"/>
                </a:cxn>
                <a:cxn ang="0">
                  <a:pos x="0" y="4"/>
                </a:cxn>
                <a:cxn ang="0">
                  <a:pos x="0" y="18"/>
                </a:cxn>
                <a:cxn ang="0">
                  <a:pos x="1" y="18"/>
                </a:cxn>
                <a:cxn ang="0">
                  <a:pos x="3" y="21"/>
                </a:cxn>
                <a:cxn ang="0">
                  <a:pos x="6" y="9"/>
                </a:cxn>
                <a:cxn ang="0">
                  <a:pos x="9" y="11"/>
                </a:cxn>
                <a:cxn ang="0">
                  <a:pos x="6" y="13"/>
                </a:cxn>
                <a:cxn ang="0">
                  <a:pos x="4" y="11"/>
                </a:cxn>
                <a:cxn ang="0">
                  <a:pos x="6" y="9"/>
                </a:cxn>
              </a:cxnLst>
              <a:rect l="0" t="0" r="r" b="b"/>
              <a:pathLst>
                <a:path w="20" h="21">
                  <a:moveTo>
                    <a:pt x="3" y="21"/>
                  </a:moveTo>
                  <a:cubicBezTo>
                    <a:pt x="3" y="21"/>
                    <a:pt x="3" y="21"/>
                    <a:pt x="3" y="21"/>
                  </a:cubicBezTo>
                  <a:cubicBezTo>
                    <a:pt x="19" y="21"/>
                    <a:pt x="19" y="21"/>
                    <a:pt x="19" y="21"/>
                  </a:cubicBezTo>
                  <a:cubicBezTo>
                    <a:pt x="16" y="19"/>
                    <a:pt x="14" y="15"/>
                    <a:pt x="14" y="11"/>
                  </a:cubicBezTo>
                  <a:cubicBezTo>
                    <a:pt x="14" y="6"/>
                    <a:pt x="16" y="2"/>
                    <a:pt x="20" y="0"/>
                  </a:cubicBezTo>
                  <a:cubicBezTo>
                    <a:pt x="3" y="0"/>
                    <a:pt x="3" y="0"/>
                    <a:pt x="3" y="0"/>
                  </a:cubicBezTo>
                  <a:cubicBezTo>
                    <a:pt x="3" y="1"/>
                    <a:pt x="3" y="1"/>
                    <a:pt x="3" y="1"/>
                  </a:cubicBezTo>
                  <a:cubicBezTo>
                    <a:pt x="3" y="3"/>
                    <a:pt x="2" y="4"/>
                    <a:pt x="1" y="4"/>
                  </a:cubicBezTo>
                  <a:cubicBezTo>
                    <a:pt x="0" y="4"/>
                    <a:pt x="0" y="4"/>
                    <a:pt x="0" y="4"/>
                  </a:cubicBezTo>
                  <a:cubicBezTo>
                    <a:pt x="0" y="18"/>
                    <a:pt x="0" y="18"/>
                    <a:pt x="0" y="18"/>
                  </a:cubicBezTo>
                  <a:cubicBezTo>
                    <a:pt x="1" y="18"/>
                    <a:pt x="1" y="18"/>
                    <a:pt x="1" y="18"/>
                  </a:cubicBezTo>
                  <a:cubicBezTo>
                    <a:pt x="2" y="18"/>
                    <a:pt x="3" y="19"/>
                    <a:pt x="3" y="21"/>
                  </a:cubicBezTo>
                  <a:close/>
                  <a:moveTo>
                    <a:pt x="6" y="9"/>
                  </a:moveTo>
                  <a:cubicBezTo>
                    <a:pt x="8" y="9"/>
                    <a:pt x="9" y="10"/>
                    <a:pt x="9" y="11"/>
                  </a:cubicBezTo>
                  <a:cubicBezTo>
                    <a:pt x="9" y="12"/>
                    <a:pt x="8" y="13"/>
                    <a:pt x="6" y="13"/>
                  </a:cubicBezTo>
                  <a:cubicBezTo>
                    <a:pt x="5" y="13"/>
                    <a:pt x="4" y="12"/>
                    <a:pt x="4" y="11"/>
                  </a:cubicBezTo>
                  <a:cubicBezTo>
                    <a:pt x="4" y="10"/>
                    <a:pt x="5" y="9"/>
                    <a:pt x="6"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1" name="Freeform 22">
              <a:extLst>
                <a:ext uri="{FF2B5EF4-FFF2-40B4-BE49-F238E27FC236}">
                  <a16:creationId xmlns:a16="http://schemas.microsoft.com/office/drawing/2014/main" id="{23C2C8D6-5976-4204-823E-0EBCDB967584}"/>
                </a:ext>
              </a:extLst>
            </p:cNvPr>
            <p:cNvSpPr>
              <a:spLocks noEditPoints="1"/>
            </p:cNvSpPr>
            <p:nvPr/>
          </p:nvSpPr>
          <p:spPr bwMode="auto">
            <a:xfrm>
              <a:off x="4838700" y="2046288"/>
              <a:ext cx="77788" cy="88900"/>
            </a:xfrm>
            <a:custGeom>
              <a:avLst/>
              <a:gdLst/>
              <a:ahLst/>
              <a:cxnLst>
                <a:cxn ang="0">
                  <a:pos x="6" y="11"/>
                </a:cxn>
                <a:cxn ang="0">
                  <a:pos x="1" y="21"/>
                </a:cxn>
                <a:cxn ang="0">
                  <a:pos x="15" y="21"/>
                </a:cxn>
                <a:cxn ang="0">
                  <a:pos x="15" y="21"/>
                </a:cxn>
                <a:cxn ang="0">
                  <a:pos x="17" y="18"/>
                </a:cxn>
                <a:cxn ang="0">
                  <a:pos x="18" y="18"/>
                </a:cxn>
                <a:cxn ang="0">
                  <a:pos x="18" y="4"/>
                </a:cxn>
                <a:cxn ang="0">
                  <a:pos x="17" y="4"/>
                </a:cxn>
                <a:cxn ang="0">
                  <a:pos x="15" y="1"/>
                </a:cxn>
                <a:cxn ang="0">
                  <a:pos x="15" y="0"/>
                </a:cxn>
                <a:cxn ang="0">
                  <a:pos x="0" y="0"/>
                </a:cxn>
                <a:cxn ang="0">
                  <a:pos x="6" y="11"/>
                </a:cxn>
                <a:cxn ang="0">
                  <a:pos x="11" y="9"/>
                </a:cxn>
                <a:cxn ang="0">
                  <a:pos x="14" y="11"/>
                </a:cxn>
                <a:cxn ang="0">
                  <a:pos x="11" y="13"/>
                </a:cxn>
                <a:cxn ang="0">
                  <a:pos x="9" y="11"/>
                </a:cxn>
                <a:cxn ang="0">
                  <a:pos x="11" y="9"/>
                </a:cxn>
              </a:cxnLst>
              <a:rect l="0" t="0" r="r" b="b"/>
              <a:pathLst>
                <a:path w="18" h="21">
                  <a:moveTo>
                    <a:pt x="6" y="11"/>
                  </a:moveTo>
                  <a:cubicBezTo>
                    <a:pt x="6" y="15"/>
                    <a:pt x="4" y="19"/>
                    <a:pt x="1" y="21"/>
                  </a:cubicBezTo>
                  <a:cubicBezTo>
                    <a:pt x="15" y="21"/>
                    <a:pt x="15" y="21"/>
                    <a:pt x="15" y="21"/>
                  </a:cubicBezTo>
                  <a:cubicBezTo>
                    <a:pt x="15" y="21"/>
                    <a:pt x="15" y="21"/>
                    <a:pt x="15" y="21"/>
                  </a:cubicBezTo>
                  <a:cubicBezTo>
                    <a:pt x="15" y="19"/>
                    <a:pt x="16" y="18"/>
                    <a:pt x="17" y="18"/>
                  </a:cubicBezTo>
                  <a:cubicBezTo>
                    <a:pt x="18" y="18"/>
                    <a:pt x="18" y="18"/>
                    <a:pt x="18" y="18"/>
                  </a:cubicBezTo>
                  <a:cubicBezTo>
                    <a:pt x="18" y="4"/>
                    <a:pt x="18" y="4"/>
                    <a:pt x="18" y="4"/>
                  </a:cubicBezTo>
                  <a:cubicBezTo>
                    <a:pt x="17" y="4"/>
                    <a:pt x="17" y="4"/>
                    <a:pt x="17" y="4"/>
                  </a:cubicBezTo>
                  <a:cubicBezTo>
                    <a:pt x="16" y="4"/>
                    <a:pt x="15" y="3"/>
                    <a:pt x="15" y="1"/>
                  </a:cubicBezTo>
                  <a:cubicBezTo>
                    <a:pt x="15" y="0"/>
                    <a:pt x="15" y="0"/>
                    <a:pt x="15" y="0"/>
                  </a:cubicBezTo>
                  <a:cubicBezTo>
                    <a:pt x="0" y="0"/>
                    <a:pt x="0" y="0"/>
                    <a:pt x="0" y="0"/>
                  </a:cubicBezTo>
                  <a:cubicBezTo>
                    <a:pt x="4" y="2"/>
                    <a:pt x="6" y="6"/>
                    <a:pt x="6" y="11"/>
                  </a:cubicBezTo>
                  <a:close/>
                  <a:moveTo>
                    <a:pt x="11" y="9"/>
                  </a:moveTo>
                  <a:cubicBezTo>
                    <a:pt x="13" y="9"/>
                    <a:pt x="14" y="10"/>
                    <a:pt x="14" y="11"/>
                  </a:cubicBezTo>
                  <a:cubicBezTo>
                    <a:pt x="14" y="12"/>
                    <a:pt x="13" y="13"/>
                    <a:pt x="11" y="13"/>
                  </a:cubicBezTo>
                  <a:cubicBezTo>
                    <a:pt x="10" y="13"/>
                    <a:pt x="9" y="12"/>
                    <a:pt x="9" y="11"/>
                  </a:cubicBezTo>
                  <a:cubicBezTo>
                    <a:pt x="9" y="10"/>
                    <a:pt x="10" y="9"/>
                    <a:pt x="11"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2" name="Freeform 23">
              <a:extLst>
                <a:ext uri="{FF2B5EF4-FFF2-40B4-BE49-F238E27FC236}">
                  <a16:creationId xmlns:a16="http://schemas.microsoft.com/office/drawing/2014/main" id="{246052A5-096A-4368-98AB-5E50AA54DB8E}"/>
                </a:ext>
              </a:extLst>
            </p:cNvPr>
            <p:cNvSpPr>
              <a:spLocks/>
            </p:cNvSpPr>
            <p:nvPr/>
          </p:nvSpPr>
          <p:spPr bwMode="auto">
            <a:xfrm>
              <a:off x="4581525" y="1981200"/>
              <a:ext cx="73025" cy="73025"/>
            </a:xfrm>
            <a:custGeom>
              <a:avLst/>
              <a:gdLst/>
              <a:ahLst/>
              <a:cxnLst>
                <a:cxn ang="0">
                  <a:pos x="15" y="0"/>
                </a:cxn>
                <a:cxn ang="0">
                  <a:pos x="0" y="0"/>
                </a:cxn>
                <a:cxn ang="0">
                  <a:pos x="6" y="17"/>
                </a:cxn>
                <a:cxn ang="0">
                  <a:pos x="17" y="14"/>
                </a:cxn>
                <a:cxn ang="0">
                  <a:pos x="15" y="0"/>
                </a:cxn>
              </a:cxnLst>
              <a:rect l="0" t="0" r="r" b="b"/>
              <a:pathLst>
                <a:path w="17" h="17">
                  <a:moveTo>
                    <a:pt x="15" y="0"/>
                  </a:moveTo>
                  <a:cubicBezTo>
                    <a:pt x="0" y="0"/>
                    <a:pt x="0" y="0"/>
                    <a:pt x="0" y="0"/>
                  </a:cubicBezTo>
                  <a:cubicBezTo>
                    <a:pt x="1" y="6"/>
                    <a:pt x="3" y="12"/>
                    <a:pt x="6" y="17"/>
                  </a:cubicBezTo>
                  <a:cubicBezTo>
                    <a:pt x="9" y="16"/>
                    <a:pt x="13" y="15"/>
                    <a:pt x="17" y="14"/>
                  </a:cubicBezTo>
                  <a:cubicBezTo>
                    <a:pt x="16" y="10"/>
                    <a:pt x="15" y="5"/>
                    <a:pt x="15"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3" name="Freeform 24">
              <a:extLst>
                <a:ext uri="{FF2B5EF4-FFF2-40B4-BE49-F238E27FC236}">
                  <a16:creationId xmlns:a16="http://schemas.microsoft.com/office/drawing/2014/main" id="{33CA7F0E-36BA-4F3C-90D5-28F7A97B3ADB}"/>
                </a:ext>
              </a:extLst>
            </p:cNvPr>
            <p:cNvSpPr>
              <a:spLocks/>
            </p:cNvSpPr>
            <p:nvPr/>
          </p:nvSpPr>
          <p:spPr bwMode="auto">
            <a:xfrm>
              <a:off x="4581525" y="1892300"/>
              <a:ext cx="73025" cy="73025"/>
            </a:xfrm>
            <a:custGeom>
              <a:avLst/>
              <a:gdLst/>
              <a:ahLst/>
              <a:cxnLst>
                <a:cxn ang="0">
                  <a:pos x="17" y="3"/>
                </a:cxn>
                <a:cxn ang="0">
                  <a:pos x="6" y="0"/>
                </a:cxn>
                <a:cxn ang="0">
                  <a:pos x="0" y="17"/>
                </a:cxn>
                <a:cxn ang="0">
                  <a:pos x="15" y="17"/>
                </a:cxn>
                <a:cxn ang="0">
                  <a:pos x="17" y="3"/>
                </a:cxn>
              </a:cxnLst>
              <a:rect l="0" t="0" r="r" b="b"/>
              <a:pathLst>
                <a:path w="17" h="17">
                  <a:moveTo>
                    <a:pt x="17" y="3"/>
                  </a:moveTo>
                  <a:cubicBezTo>
                    <a:pt x="13" y="2"/>
                    <a:pt x="9" y="1"/>
                    <a:pt x="6" y="0"/>
                  </a:cubicBezTo>
                  <a:cubicBezTo>
                    <a:pt x="3" y="5"/>
                    <a:pt x="1" y="11"/>
                    <a:pt x="0" y="17"/>
                  </a:cubicBezTo>
                  <a:cubicBezTo>
                    <a:pt x="15" y="17"/>
                    <a:pt x="15" y="17"/>
                    <a:pt x="15" y="17"/>
                  </a:cubicBezTo>
                  <a:cubicBezTo>
                    <a:pt x="15" y="12"/>
                    <a:pt x="16" y="7"/>
                    <a:pt x="17" y="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4" name="Freeform 25">
              <a:extLst>
                <a:ext uri="{FF2B5EF4-FFF2-40B4-BE49-F238E27FC236}">
                  <a16:creationId xmlns:a16="http://schemas.microsoft.com/office/drawing/2014/main" id="{AACC542D-B9D6-4464-A74B-123C3A55EA0A}"/>
                </a:ext>
              </a:extLst>
            </p:cNvPr>
            <p:cNvSpPr>
              <a:spLocks/>
            </p:cNvSpPr>
            <p:nvPr/>
          </p:nvSpPr>
          <p:spPr bwMode="auto">
            <a:xfrm>
              <a:off x="4616450" y="2058988"/>
              <a:ext cx="60325" cy="50800"/>
            </a:xfrm>
            <a:custGeom>
              <a:avLst/>
              <a:gdLst/>
              <a:ahLst/>
              <a:cxnLst>
                <a:cxn ang="0">
                  <a:pos x="10" y="0"/>
                </a:cxn>
                <a:cxn ang="0">
                  <a:pos x="0" y="2"/>
                </a:cxn>
                <a:cxn ang="0">
                  <a:pos x="14" y="12"/>
                </a:cxn>
                <a:cxn ang="0">
                  <a:pos x="14" y="9"/>
                </a:cxn>
                <a:cxn ang="0">
                  <a:pos x="12" y="6"/>
                </a:cxn>
                <a:cxn ang="0">
                  <a:pos x="10" y="0"/>
                </a:cxn>
              </a:cxnLst>
              <a:rect l="0" t="0" r="r" b="b"/>
              <a:pathLst>
                <a:path w="14" h="12">
                  <a:moveTo>
                    <a:pt x="10" y="0"/>
                  </a:moveTo>
                  <a:cubicBezTo>
                    <a:pt x="7" y="1"/>
                    <a:pt x="4" y="1"/>
                    <a:pt x="0" y="2"/>
                  </a:cubicBezTo>
                  <a:cubicBezTo>
                    <a:pt x="4" y="7"/>
                    <a:pt x="9" y="10"/>
                    <a:pt x="14" y="12"/>
                  </a:cubicBezTo>
                  <a:cubicBezTo>
                    <a:pt x="14" y="9"/>
                    <a:pt x="14" y="9"/>
                    <a:pt x="14" y="9"/>
                  </a:cubicBezTo>
                  <a:cubicBezTo>
                    <a:pt x="14" y="8"/>
                    <a:pt x="13" y="7"/>
                    <a:pt x="12" y="6"/>
                  </a:cubicBezTo>
                  <a:cubicBezTo>
                    <a:pt x="12" y="4"/>
                    <a:pt x="11" y="2"/>
                    <a:pt x="10"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5" name="Freeform 26">
              <a:extLst>
                <a:ext uri="{FF2B5EF4-FFF2-40B4-BE49-F238E27FC236}">
                  <a16:creationId xmlns:a16="http://schemas.microsoft.com/office/drawing/2014/main" id="{C5E9DBD2-ED7F-470C-9043-0C5D4A0D445E}"/>
                </a:ext>
              </a:extLst>
            </p:cNvPr>
            <p:cNvSpPr>
              <a:spLocks/>
            </p:cNvSpPr>
            <p:nvPr/>
          </p:nvSpPr>
          <p:spPr bwMode="auto">
            <a:xfrm>
              <a:off x="4813300" y="1981200"/>
              <a:ext cx="68263" cy="39687"/>
            </a:xfrm>
            <a:custGeom>
              <a:avLst/>
              <a:gdLst/>
              <a:ahLst/>
              <a:cxnLst>
                <a:cxn ang="0">
                  <a:pos x="0" y="9"/>
                </a:cxn>
                <a:cxn ang="0">
                  <a:pos x="14" y="9"/>
                </a:cxn>
                <a:cxn ang="0">
                  <a:pos x="16" y="0"/>
                </a:cxn>
                <a:cxn ang="0">
                  <a:pos x="1" y="0"/>
                </a:cxn>
                <a:cxn ang="0">
                  <a:pos x="0" y="9"/>
                </a:cxn>
              </a:cxnLst>
              <a:rect l="0" t="0" r="r" b="b"/>
              <a:pathLst>
                <a:path w="16" h="9">
                  <a:moveTo>
                    <a:pt x="0" y="9"/>
                  </a:moveTo>
                  <a:cubicBezTo>
                    <a:pt x="14" y="9"/>
                    <a:pt x="14" y="9"/>
                    <a:pt x="14" y="9"/>
                  </a:cubicBezTo>
                  <a:cubicBezTo>
                    <a:pt x="15" y="6"/>
                    <a:pt x="15" y="3"/>
                    <a:pt x="16" y="0"/>
                  </a:cubicBezTo>
                  <a:cubicBezTo>
                    <a:pt x="1" y="0"/>
                    <a:pt x="1" y="0"/>
                    <a:pt x="1" y="0"/>
                  </a:cubicBezTo>
                  <a:cubicBezTo>
                    <a:pt x="1" y="3"/>
                    <a:pt x="1" y="6"/>
                    <a:pt x="0"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6" name="Freeform 27">
              <a:extLst>
                <a:ext uri="{FF2B5EF4-FFF2-40B4-BE49-F238E27FC236}">
                  <a16:creationId xmlns:a16="http://schemas.microsoft.com/office/drawing/2014/main" id="{DCA6FC36-403C-4E69-9780-303A80B90567}"/>
                </a:ext>
              </a:extLst>
            </p:cNvPr>
            <p:cNvSpPr>
              <a:spLocks/>
            </p:cNvSpPr>
            <p:nvPr/>
          </p:nvSpPr>
          <p:spPr bwMode="auto">
            <a:xfrm>
              <a:off x="4765675" y="1828800"/>
              <a:ext cx="82550" cy="58737"/>
            </a:xfrm>
            <a:custGeom>
              <a:avLst/>
              <a:gdLst/>
              <a:ahLst/>
              <a:cxnLst>
                <a:cxn ang="0">
                  <a:pos x="7" y="9"/>
                </a:cxn>
                <a:cxn ang="0">
                  <a:pos x="9" y="14"/>
                </a:cxn>
                <a:cxn ang="0">
                  <a:pos x="19" y="12"/>
                </a:cxn>
                <a:cxn ang="0">
                  <a:pos x="0" y="0"/>
                </a:cxn>
                <a:cxn ang="0">
                  <a:pos x="0" y="1"/>
                </a:cxn>
                <a:cxn ang="0">
                  <a:pos x="7" y="9"/>
                </a:cxn>
              </a:cxnLst>
              <a:rect l="0" t="0" r="r" b="b"/>
              <a:pathLst>
                <a:path w="19" h="14">
                  <a:moveTo>
                    <a:pt x="7" y="9"/>
                  </a:moveTo>
                  <a:cubicBezTo>
                    <a:pt x="7" y="10"/>
                    <a:pt x="8" y="12"/>
                    <a:pt x="9" y="14"/>
                  </a:cubicBezTo>
                  <a:cubicBezTo>
                    <a:pt x="12" y="14"/>
                    <a:pt x="16" y="13"/>
                    <a:pt x="19" y="12"/>
                  </a:cubicBezTo>
                  <a:cubicBezTo>
                    <a:pt x="14" y="6"/>
                    <a:pt x="7" y="2"/>
                    <a:pt x="0" y="0"/>
                  </a:cubicBezTo>
                  <a:cubicBezTo>
                    <a:pt x="0" y="1"/>
                    <a:pt x="0" y="1"/>
                    <a:pt x="0" y="1"/>
                  </a:cubicBezTo>
                  <a:cubicBezTo>
                    <a:pt x="3" y="3"/>
                    <a:pt x="5" y="5"/>
                    <a:pt x="7" y="9"/>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7" name="Freeform 28">
              <a:extLst>
                <a:ext uri="{FF2B5EF4-FFF2-40B4-BE49-F238E27FC236}">
                  <a16:creationId xmlns:a16="http://schemas.microsoft.com/office/drawing/2014/main" id="{20E7563F-350F-4AB1-A661-313E6A3483CE}"/>
                </a:ext>
              </a:extLst>
            </p:cNvPr>
            <p:cNvSpPr>
              <a:spLocks/>
            </p:cNvSpPr>
            <p:nvPr/>
          </p:nvSpPr>
          <p:spPr bwMode="auto">
            <a:xfrm>
              <a:off x="4616450" y="1828800"/>
              <a:ext cx="80963" cy="58737"/>
            </a:xfrm>
            <a:custGeom>
              <a:avLst/>
              <a:gdLst/>
              <a:ahLst/>
              <a:cxnLst>
                <a:cxn ang="0">
                  <a:pos x="10" y="14"/>
                </a:cxn>
                <a:cxn ang="0">
                  <a:pos x="19" y="1"/>
                </a:cxn>
                <a:cxn ang="0">
                  <a:pos x="19" y="0"/>
                </a:cxn>
                <a:cxn ang="0">
                  <a:pos x="0" y="12"/>
                </a:cxn>
                <a:cxn ang="0">
                  <a:pos x="10" y="14"/>
                </a:cxn>
              </a:cxnLst>
              <a:rect l="0" t="0" r="r" b="b"/>
              <a:pathLst>
                <a:path w="19" h="14">
                  <a:moveTo>
                    <a:pt x="10" y="14"/>
                  </a:moveTo>
                  <a:cubicBezTo>
                    <a:pt x="12" y="8"/>
                    <a:pt x="15" y="4"/>
                    <a:pt x="19" y="1"/>
                  </a:cubicBezTo>
                  <a:cubicBezTo>
                    <a:pt x="19" y="0"/>
                    <a:pt x="19" y="0"/>
                    <a:pt x="19" y="0"/>
                  </a:cubicBezTo>
                  <a:cubicBezTo>
                    <a:pt x="12" y="2"/>
                    <a:pt x="5" y="6"/>
                    <a:pt x="0" y="12"/>
                  </a:cubicBezTo>
                  <a:cubicBezTo>
                    <a:pt x="3" y="13"/>
                    <a:pt x="7" y="14"/>
                    <a:pt x="10" y="14"/>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8" name="Freeform 29">
              <a:extLst>
                <a:ext uri="{FF2B5EF4-FFF2-40B4-BE49-F238E27FC236}">
                  <a16:creationId xmlns:a16="http://schemas.microsoft.com/office/drawing/2014/main" id="{26E2BA1E-8758-4082-B895-1E443035AA6F}"/>
                </a:ext>
              </a:extLst>
            </p:cNvPr>
            <p:cNvSpPr>
              <a:spLocks/>
            </p:cNvSpPr>
            <p:nvPr/>
          </p:nvSpPr>
          <p:spPr bwMode="auto">
            <a:xfrm>
              <a:off x="4808538" y="1892300"/>
              <a:ext cx="73025" cy="73025"/>
            </a:xfrm>
            <a:custGeom>
              <a:avLst/>
              <a:gdLst/>
              <a:ahLst/>
              <a:cxnLst>
                <a:cxn ang="0">
                  <a:pos x="2" y="17"/>
                </a:cxn>
                <a:cxn ang="0">
                  <a:pos x="17" y="17"/>
                </a:cxn>
                <a:cxn ang="0">
                  <a:pos x="11" y="0"/>
                </a:cxn>
                <a:cxn ang="0">
                  <a:pos x="0" y="3"/>
                </a:cxn>
                <a:cxn ang="0">
                  <a:pos x="2" y="17"/>
                </a:cxn>
              </a:cxnLst>
              <a:rect l="0" t="0" r="r" b="b"/>
              <a:pathLst>
                <a:path w="17" h="17">
                  <a:moveTo>
                    <a:pt x="2" y="17"/>
                  </a:moveTo>
                  <a:cubicBezTo>
                    <a:pt x="17" y="17"/>
                    <a:pt x="17" y="17"/>
                    <a:pt x="17" y="17"/>
                  </a:cubicBezTo>
                  <a:cubicBezTo>
                    <a:pt x="16" y="11"/>
                    <a:pt x="14" y="5"/>
                    <a:pt x="11" y="0"/>
                  </a:cubicBezTo>
                  <a:cubicBezTo>
                    <a:pt x="8" y="1"/>
                    <a:pt x="4" y="2"/>
                    <a:pt x="0" y="3"/>
                  </a:cubicBezTo>
                  <a:cubicBezTo>
                    <a:pt x="1" y="7"/>
                    <a:pt x="2" y="12"/>
                    <a:pt x="2" y="17"/>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39" name="Freeform 30">
              <a:extLst>
                <a:ext uri="{FF2B5EF4-FFF2-40B4-BE49-F238E27FC236}">
                  <a16:creationId xmlns:a16="http://schemas.microsoft.com/office/drawing/2014/main" id="{2D74D493-4551-4002-9DA1-B9EE828AE780}"/>
                </a:ext>
              </a:extLst>
            </p:cNvPr>
            <p:cNvSpPr>
              <a:spLocks/>
            </p:cNvSpPr>
            <p:nvPr/>
          </p:nvSpPr>
          <p:spPr bwMode="auto">
            <a:xfrm>
              <a:off x="4740275" y="1836738"/>
              <a:ext cx="47625" cy="60325"/>
            </a:xfrm>
            <a:custGeom>
              <a:avLst/>
              <a:gdLst/>
              <a:ahLst/>
              <a:cxnLst>
                <a:cxn ang="0">
                  <a:pos x="4" y="2"/>
                </a:cxn>
                <a:cxn ang="0">
                  <a:pos x="0" y="0"/>
                </a:cxn>
                <a:cxn ang="0">
                  <a:pos x="0" y="14"/>
                </a:cxn>
                <a:cxn ang="0">
                  <a:pos x="11" y="13"/>
                </a:cxn>
                <a:cxn ang="0">
                  <a:pos x="4" y="2"/>
                </a:cxn>
              </a:cxnLst>
              <a:rect l="0" t="0" r="r" b="b"/>
              <a:pathLst>
                <a:path w="11" h="14">
                  <a:moveTo>
                    <a:pt x="4" y="2"/>
                  </a:moveTo>
                  <a:cubicBezTo>
                    <a:pt x="3" y="1"/>
                    <a:pt x="1" y="0"/>
                    <a:pt x="0" y="0"/>
                  </a:cubicBezTo>
                  <a:cubicBezTo>
                    <a:pt x="0" y="14"/>
                    <a:pt x="0" y="14"/>
                    <a:pt x="0" y="14"/>
                  </a:cubicBezTo>
                  <a:cubicBezTo>
                    <a:pt x="4" y="14"/>
                    <a:pt x="7" y="13"/>
                    <a:pt x="11" y="13"/>
                  </a:cubicBezTo>
                  <a:cubicBezTo>
                    <a:pt x="9" y="8"/>
                    <a:pt x="6" y="4"/>
                    <a:pt x="4" y="2"/>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0" name="Freeform 31">
              <a:extLst>
                <a:ext uri="{FF2B5EF4-FFF2-40B4-BE49-F238E27FC236}">
                  <a16:creationId xmlns:a16="http://schemas.microsoft.com/office/drawing/2014/main" id="{E2E6BC5B-2A0E-4722-A169-7D2BC4C7C283}"/>
                </a:ext>
              </a:extLst>
            </p:cNvPr>
            <p:cNvSpPr>
              <a:spLocks/>
            </p:cNvSpPr>
            <p:nvPr/>
          </p:nvSpPr>
          <p:spPr bwMode="auto">
            <a:xfrm>
              <a:off x="4664075" y="1981200"/>
              <a:ext cx="58738" cy="55562"/>
            </a:xfrm>
            <a:custGeom>
              <a:avLst/>
              <a:gdLst/>
              <a:ahLst/>
              <a:cxnLst>
                <a:cxn ang="0">
                  <a:pos x="14" y="0"/>
                </a:cxn>
                <a:cxn ang="0">
                  <a:pos x="0" y="0"/>
                </a:cxn>
                <a:cxn ang="0">
                  <a:pos x="2" y="13"/>
                </a:cxn>
                <a:cxn ang="0">
                  <a:pos x="3" y="13"/>
                </a:cxn>
                <a:cxn ang="0">
                  <a:pos x="3" y="9"/>
                </a:cxn>
                <a:cxn ang="0">
                  <a:pos x="14" y="9"/>
                </a:cxn>
                <a:cxn ang="0">
                  <a:pos x="14" y="0"/>
                </a:cxn>
              </a:cxnLst>
              <a:rect l="0" t="0" r="r" b="b"/>
              <a:pathLst>
                <a:path w="14" h="13">
                  <a:moveTo>
                    <a:pt x="14" y="0"/>
                  </a:moveTo>
                  <a:cubicBezTo>
                    <a:pt x="0" y="0"/>
                    <a:pt x="0" y="0"/>
                    <a:pt x="0" y="0"/>
                  </a:cubicBezTo>
                  <a:cubicBezTo>
                    <a:pt x="0" y="5"/>
                    <a:pt x="1" y="9"/>
                    <a:pt x="2" y="13"/>
                  </a:cubicBezTo>
                  <a:cubicBezTo>
                    <a:pt x="2" y="13"/>
                    <a:pt x="3" y="13"/>
                    <a:pt x="3" y="13"/>
                  </a:cubicBezTo>
                  <a:cubicBezTo>
                    <a:pt x="3" y="9"/>
                    <a:pt x="3" y="9"/>
                    <a:pt x="3" y="9"/>
                  </a:cubicBezTo>
                  <a:cubicBezTo>
                    <a:pt x="14" y="9"/>
                    <a:pt x="14" y="9"/>
                    <a:pt x="14" y="9"/>
                  </a:cubicBezTo>
                  <a:lnTo>
                    <a:pt x="14" y="0"/>
                  </a:ln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1" name="Freeform 32">
              <a:extLst>
                <a:ext uri="{FF2B5EF4-FFF2-40B4-BE49-F238E27FC236}">
                  <a16:creationId xmlns:a16="http://schemas.microsoft.com/office/drawing/2014/main" id="{8B626E6A-50A8-48CF-AAEB-B02CC1B2C317}"/>
                </a:ext>
              </a:extLst>
            </p:cNvPr>
            <p:cNvSpPr>
              <a:spLocks/>
            </p:cNvSpPr>
            <p:nvPr/>
          </p:nvSpPr>
          <p:spPr bwMode="auto">
            <a:xfrm>
              <a:off x="4664075" y="1909763"/>
              <a:ext cx="58738" cy="55562"/>
            </a:xfrm>
            <a:custGeom>
              <a:avLst/>
              <a:gdLst/>
              <a:ahLst/>
              <a:cxnLst>
                <a:cxn ang="0">
                  <a:pos x="0" y="13"/>
                </a:cxn>
                <a:cxn ang="0">
                  <a:pos x="14" y="13"/>
                </a:cxn>
                <a:cxn ang="0">
                  <a:pos x="14" y="1"/>
                </a:cxn>
                <a:cxn ang="0">
                  <a:pos x="2" y="0"/>
                </a:cxn>
                <a:cxn ang="0">
                  <a:pos x="0" y="13"/>
                </a:cxn>
              </a:cxnLst>
              <a:rect l="0" t="0" r="r" b="b"/>
              <a:pathLst>
                <a:path w="14" h="13">
                  <a:moveTo>
                    <a:pt x="0" y="13"/>
                  </a:moveTo>
                  <a:cubicBezTo>
                    <a:pt x="14" y="13"/>
                    <a:pt x="14" y="13"/>
                    <a:pt x="14" y="13"/>
                  </a:cubicBezTo>
                  <a:cubicBezTo>
                    <a:pt x="14" y="1"/>
                    <a:pt x="14" y="1"/>
                    <a:pt x="14" y="1"/>
                  </a:cubicBezTo>
                  <a:cubicBezTo>
                    <a:pt x="10" y="1"/>
                    <a:pt x="6" y="0"/>
                    <a:pt x="2" y="0"/>
                  </a:cubicBezTo>
                  <a:cubicBezTo>
                    <a:pt x="1" y="4"/>
                    <a:pt x="0" y="8"/>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2" name="Freeform 33">
              <a:extLst>
                <a:ext uri="{FF2B5EF4-FFF2-40B4-BE49-F238E27FC236}">
                  <a16:creationId xmlns:a16="http://schemas.microsoft.com/office/drawing/2014/main" id="{50025B38-EAAA-42D1-921F-AA800CAFB1D6}"/>
                </a:ext>
              </a:extLst>
            </p:cNvPr>
            <p:cNvSpPr>
              <a:spLocks/>
            </p:cNvSpPr>
            <p:nvPr/>
          </p:nvSpPr>
          <p:spPr bwMode="auto">
            <a:xfrm>
              <a:off x="4676775" y="1836738"/>
              <a:ext cx="46038" cy="60325"/>
            </a:xfrm>
            <a:custGeom>
              <a:avLst/>
              <a:gdLst/>
              <a:ahLst/>
              <a:cxnLst>
                <a:cxn ang="0">
                  <a:pos x="0" y="13"/>
                </a:cxn>
                <a:cxn ang="0">
                  <a:pos x="11" y="14"/>
                </a:cxn>
                <a:cxn ang="0">
                  <a:pos x="11" y="0"/>
                </a:cxn>
                <a:cxn ang="0">
                  <a:pos x="7" y="2"/>
                </a:cxn>
                <a:cxn ang="0">
                  <a:pos x="2" y="9"/>
                </a:cxn>
                <a:cxn ang="0">
                  <a:pos x="0" y="13"/>
                </a:cxn>
              </a:cxnLst>
              <a:rect l="0" t="0" r="r" b="b"/>
              <a:pathLst>
                <a:path w="11" h="14">
                  <a:moveTo>
                    <a:pt x="0" y="13"/>
                  </a:moveTo>
                  <a:cubicBezTo>
                    <a:pt x="4" y="13"/>
                    <a:pt x="7" y="14"/>
                    <a:pt x="11" y="14"/>
                  </a:cubicBezTo>
                  <a:cubicBezTo>
                    <a:pt x="11" y="0"/>
                    <a:pt x="11" y="0"/>
                    <a:pt x="11" y="0"/>
                  </a:cubicBezTo>
                  <a:cubicBezTo>
                    <a:pt x="10" y="0"/>
                    <a:pt x="9" y="1"/>
                    <a:pt x="7" y="2"/>
                  </a:cubicBezTo>
                  <a:cubicBezTo>
                    <a:pt x="5" y="3"/>
                    <a:pt x="4" y="6"/>
                    <a:pt x="2" y="9"/>
                  </a:cubicBezTo>
                  <a:cubicBezTo>
                    <a:pt x="1" y="10"/>
                    <a:pt x="1" y="11"/>
                    <a:pt x="0" y="13"/>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3" name="Freeform 34">
              <a:extLst>
                <a:ext uri="{FF2B5EF4-FFF2-40B4-BE49-F238E27FC236}">
                  <a16:creationId xmlns:a16="http://schemas.microsoft.com/office/drawing/2014/main" id="{D7CCE340-BF99-4FF5-AF18-464CFE436D7A}"/>
                </a:ext>
              </a:extLst>
            </p:cNvPr>
            <p:cNvSpPr>
              <a:spLocks/>
            </p:cNvSpPr>
            <p:nvPr/>
          </p:nvSpPr>
          <p:spPr bwMode="auto">
            <a:xfrm>
              <a:off x="4740275" y="1909763"/>
              <a:ext cx="60325" cy="55562"/>
            </a:xfrm>
            <a:custGeom>
              <a:avLst/>
              <a:gdLst/>
              <a:ahLst/>
              <a:cxnLst>
                <a:cxn ang="0">
                  <a:pos x="12" y="0"/>
                </a:cxn>
                <a:cxn ang="0">
                  <a:pos x="0" y="1"/>
                </a:cxn>
                <a:cxn ang="0">
                  <a:pos x="0" y="13"/>
                </a:cxn>
                <a:cxn ang="0">
                  <a:pos x="14" y="13"/>
                </a:cxn>
                <a:cxn ang="0">
                  <a:pos x="12" y="0"/>
                </a:cxn>
              </a:cxnLst>
              <a:rect l="0" t="0" r="r" b="b"/>
              <a:pathLst>
                <a:path w="14" h="13">
                  <a:moveTo>
                    <a:pt x="12" y="0"/>
                  </a:moveTo>
                  <a:cubicBezTo>
                    <a:pt x="8" y="0"/>
                    <a:pt x="4" y="1"/>
                    <a:pt x="0" y="1"/>
                  </a:cubicBezTo>
                  <a:cubicBezTo>
                    <a:pt x="0" y="13"/>
                    <a:pt x="0" y="13"/>
                    <a:pt x="0" y="13"/>
                  </a:cubicBezTo>
                  <a:cubicBezTo>
                    <a:pt x="14" y="13"/>
                    <a:pt x="14" y="13"/>
                    <a:pt x="14" y="13"/>
                  </a:cubicBezTo>
                  <a:cubicBezTo>
                    <a:pt x="14" y="8"/>
                    <a:pt x="13" y="4"/>
                    <a:pt x="12"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
          <p:nvSpPr>
            <p:cNvPr id="44" name="Freeform 35">
              <a:extLst>
                <a:ext uri="{FF2B5EF4-FFF2-40B4-BE49-F238E27FC236}">
                  <a16:creationId xmlns:a16="http://schemas.microsoft.com/office/drawing/2014/main" id="{702275DC-1CE8-4EFB-9AC8-61D51A0FCC79}"/>
                </a:ext>
              </a:extLst>
            </p:cNvPr>
            <p:cNvSpPr>
              <a:spLocks/>
            </p:cNvSpPr>
            <p:nvPr/>
          </p:nvSpPr>
          <p:spPr bwMode="auto">
            <a:xfrm>
              <a:off x="4740275" y="1981200"/>
              <a:ext cx="60325" cy="39687"/>
            </a:xfrm>
            <a:custGeom>
              <a:avLst/>
              <a:gdLst/>
              <a:ahLst/>
              <a:cxnLst>
                <a:cxn ang="0">
                  <a:pos x="14" y="0"/>
                </a:cxn>
                <a:cxn ang="0">
                  <a:pos x="0" y="0"/>
                </a:cxn>
                <a:cxn ang="0">
                  <a:pos x="0" y="9"/>
                </a:cxn>
                <a:cxn ang="0">
                  <a:pos x="13" y="9"/>
                </a:cxn>
                <a:cxn ang="0">
                  <a:pos x="14" y="0"/>
                </a:cxn>
              </a:cxnLst>
              <a:rect l="0" t="0" r="r" b="b"/>
              <a:pathLst>
                <a:path w="14" h="9">
                  <a:moveTo>
                    <a:pt x="14" y="0"/>
                  </a:moveTo>
                  <a:cubicBezTo>
                    <a:pt x="0" y="0"/>
                    <a:pt x="0" y="0"/>
                    <a:pt x="0" y="0"/>
                  </a:cubicBezTo>
                  <a:cubicBezTo>
                    <a:pt x="0" y="9"/>
                    <a:pt x="0" y="9"/>
                    <a:pt x="0" y="9"/>
                  </a:cubicBezTo>
                  <a:cubicBezTo>
                    <a:pt x="13" y="9"/>
                    <a:pt x="13" y="9"/>
                    <a:pt x="13" y="9"/>
                  </a:cubicBezTo>
                  <a:cubicBezTo>
                    <a:pt x="14" y="6"/>
                    <a:pt x="14" y="3"/>
                    <a:pt x="14" y="0"/>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grpSp>
    </p:spTree>
    <p:extLst>
      <p:ext uri="{BB962C8B-B14F-4D97-AF65-F5344CB8AC3E}">
        <p14:creationId xmlns:p14="http://schemas.microsoft.com/office/powerpoint/2010/main" val="23739576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500" fill="hold"/>
                                        <p:tgtEl>
                                          <p:spTgt spid="2"/>
                                        </p:tgtEl>
                                        <p:attrNameLst>
                                          <p:attrName>ppt_w</p:attrName>
                                        </p:attrNameLst>
                                      </p:cBhvr>
                                      <p:tavLst>
                                        <p:tav tm="0">
                                          <p:val>
                                            <p:fltVal val="0"/>
                                          </p:val>
                                        </p:tav>
                                        <p:tav tm="100000">
                                          <p:val>
                                            <p:strVal val="#ppt_w"/>
                                          </p:val>
                                        </p:tav>
                                      </p:tavLst>
                                    </p:anim>
                                    <p:anim calcmode="lin" valueType="num">
                                      <p:cBhvr>
                                        <p:cTn id="12" dur="500" fill="hold"/>
                                        <p:tgtEl>
                                          <p:spTgt spid="2"/>
                                        </p:tgtEl>
                                        <p:attrNameLst>
                                          <p:attrName>ppt_h</p:attrName>
                                        </p:attrNameLst>
                                      </p:cBhvr>
                                      <p:tavLst>
                                        <p:tav tm="0">
                                          <p:val>
                                            <p:fltVal val="0"/>
                                          </p:val>
                                        </p:tav>
                                        <p:tav tm="100000">
                                          <p:val>
                                            <p:strVal val="#ppt_h"/>
                                          </p:val>
                                        </p:tav>
                                      </p:tavLst>
                                    </p:anim>
                                    <p:animEffect transition="in" filter="fade">
                                      <p:cBhvr>
                                        <p:cTn id="13" dur="500"/>
                                        <p:tgtEl>
                                          <p:spTgt spid="2"/>
                                        </p:tgtEl>
                                      </p:cBhvr>
                                    </p:animEffect>
                                  </p:childTnLst>
                                </p:cTn>
                              </p:par>
                            </p:childTnLst>
                          </p:cTn>
                        </p:par>
                        <p:par>
                          <p:cTn id="14" fill="hold">
                            <p:stCondLst>
                              <p:cond delay="1000"/>
                            </p:stCondLst>
                            <p:childTnLst>
                              <p:par>
                                <p:cTn id="15" presetID="42" presetClass="entr" presetSubtype="0" fill="hold" grpId="0" nodeType="afterEffect">
                                  <p:stCondLst>
                                    <p:cond delay="0"/>
                                  </p:stCondLst>
                                  <p:childTnLst>
                                    <p:set>
                                      <p:cBhvr>
                                        <p:cTn id="16" dur="1" fill="hold">
                                          <p:stCondLst>
                                            <p:cond delay="0"/>
                                          </p:stCondLst>
                                        </p:cTn>
                                        <p:tgtEl>
                                          <p:spTgt spid="9"/>
                                        </p:tgtEl>
                                        <p:attrNameLst>
                                          <p:attrName>style.visibility</p:attrName>
                                        </p:attrNameLst>
                                      </p:cBhvr>
                                      <p:to>
                                        <p:strVal val="visible"/>
                                      </p:to>
                                    </p:set>
                                    <p:animEffect transition="in" filter="fade">
                                      <p:cBhvr>
                                        <p:cTn id="17" dur="1000"/>
                                        <p:tgtEl>
                                          <p:spTgt spid="9"/>
                                        </p:tgtEl>
                                      </p:cBhvr>
                                    </p:animEffect>
                                    <p:anim calcmode="lin" valueType="num">
                                      <p:cBhvr>
                                        <p:cTn id="18" dur="1000" fill="hold"/>
                                        <p:tgtEl>
                                          <p:spTgt spid="9"/>
                                        </p:tgtEl>
                                        <p:attrNameLst>
                                          <p:attrName>ppt_x</p:attrName>
                                        </p:attrNameLst>
                                      </p:cBhvr>
                                      <p:tavLst>
                                        <p:tav tm="0">
                                          <p:val>
                                            <p:strVal val="#ppt_x"/>
                                          </p:val>
                                        </p:tav>
                                        <p:tav tm="100000">
                                          <p:val>
                                            <p:strVal val="#ppt_x"/>
                                          </p:val>
                                        </p:tav>
                                      </p:tavLst>
                                    </p:anim>
                                    <p:anim calcmode="lin" valueType="num">
                                      <p:cBhvr>
                                        <p:cTn id="19" dur="1000" fill="hold"/>
                                        <p:tgtEl>
                                          <p:spTgt spid="9"/>
                                        </p:tgtEl>
                                        <p:attrNameLst>
                                          <p:attrName>ppt_y</p:attrName>
                                        </p:attrNameLst>
                                      </p:cBhvr>
                                      <p:tavLst>
                                        <p:tav tm="0">
                                          <p:val>
                                            <p:strVal val="#ppt_y+.1"/>
                                          </p:val>
                                        </p:tav>
                                        <p:tav tm="100000">
                                          <p:val>
                                            <p:strVal val="#ppt_y"/>
                                          </p:val>
                                        </p:tav>
                                      </p:tavLst>
                                    </p:anim>
                                  </p:childTnLst>
                                </p:cTn>
                              </p:par>
                            </p:childTnLst>
                          </p:cTn>
                        </p:par>
                        <p:par>
                          <p:cTn id="20" fill="hold">
                            <p:stCondLst>
                              <p:cond delay="2000"/>
                            </p:stCondLst>
                            <p:childTnLst>
                              <p:par>
                                <p:cTn id="21" presetID="53" presetClass="entr" presetSubtype="16" fill="hold" nodeType="afterEffect">
                                  <p:stCondLst>
                                    <p:cond delay="0"/>
                                  </p:stCondLst>
                                  <p:childTnLst>
                                    <p:set>
                                      <p:cBhvr>
                                        <p:cTn id="22" dur="1" fill="hold">
                                          <p:stCondLst>
                                            <p:cond delay="0"/>
                                          </p:stCondLst>
                                        </p:cTn>
                                        <p:tgtEl>
                                          <p:spTgt spid="22"/>
                                        </p:tgtEl>
                                        <p:attrNameLst>
                                          <p:attrName>style.visibility</p:attrName>
                                        </p:attrNameLst>
                                      </p:cBhvr>
                                      <p:to>
                                        <p:strVal val="visible"/>
                                      </p:to>
                                    </p:set>
                                    <p:anim calcmode="lin" valueType="num">
                                      <p:cBhvr>
                                        <p:cTn id="23" dur="500" fill="hold"/>
                                        <p:tgtEl>
                                          <p:spTgt spid="22"/>
                                        </p:tgtEl>
                                        <p:attrNameLst>
                                          <p:attrName>ppt_w</p:attrName>
                                        </p:attrNameLst>
                                      </p:cBhvr>
                                      <p:tavLst>
                                        <p:tav tm="0">
                                          <p:val>
                                            <p:fltVal val="0"/>
                                          </p:val>
                                        </p:tav>
                                        <p:tav tm="100000">
                                          <p:val>
                                            <p:strVal val="#ppt_w"/>
                                          </p:val>
                                        </p:tav>
                                      </p:tavLst>
                                    </p:anim>
                                    <p:anim calcmode="lin" valueType="num">
                                      <p:cBhvr>
                                        <p:cTn id="24" dur="500" fill="hold"/>
                                        <p:tgtEl>
                                          <p:spTgt spid="22"/>
                                        </p:tgtEl>
                                        <p:attrNameLst>
                                          <p:attrName>ppt_h</p:attrName>
                                        </p:attrNameLst>
                                      </p:cBhvr>
                                      <p:tavLst>
                                        <p:tav tm="0">
                                          <p:val>
                                            <p:fltVal val="0"/>
                                          </p:val>
                                        </p:tav>
                                        <p:tav tm="100000">
                                          <p:val>
                                            <p:strVal val="#ppt_h"/>
                                          </p:val>
                                        </p:tav>
                                      </p:tavLst>
                                    </p:anim>
                                    <p:animEffect transition="in" filter="fade">
                                      <p:cBhvr>
                                        <p:cTn id="25" dur="500"/>
                                        <p:tgtEl>
                                          <p:spTgt spid="22"/>
                                        </p:tgtEl>
                                      </p:cBhvr>
                                    </p:animEffect>
                                  </p:childTnLst>
                                </p:cTn>
                              </p:par>
                            </p:childTnLst>
                          </p:cTn>
                        </p:par>
                        <p:par>
                          <p:cTn id="26" fill="hold">
                            <p:stCondLst>
                              <p:cond delay="2500"/>
                            </p:stCondLst>
                            <p:childTnLst>
                              <p:par>
                                <p:cTn id="27" presetID="42" presetClass="entr" presetSubtype="0" fill="hold" grpId="0" nodeType="afterEffect">
                                  <p:stCondLst>
                                    <p:cond delay="0"/>
                                  </p:stCondLst>
                                  <p:childTnLst>
                                    <p:set>
                                      <p:cBhvr>
                                        <p:cTn id="28" dur="1" fill="hold">
                                          <p:stCondLst>
                                            <p:cond delay="0"/>
                                          </p:stCondLst>
                                        </p:cTn>
                                        <p:tgtEl>
                                          <p:spTgt spid="10">
                                            <p:txEl>
                                              <p:pRg st="1" end="1"/>
                                            </p:txEl>
                                          </p:spTgt>
                                        </p:tgtEl>
                                        <p:attrNameLst>
                                          <p:attrName>style.visibility</p:attrName>
                                        </p:attrNameLst>
                                      </p:cBhvr>
                                      <p:to>
                                        <p:strVal val="visible"/>
                                      </p:to>
                                    </p:set>
                                    <p:animEffect transition="in" filter="fade">
                                      <p:cBhvr>
                                        <p:cTn id="29" dur="1000"/>
                                        <p:tgtEl>
                                          <p:spTgt spid="10">
                                            <p:txEl>
                                              <p:pRg st="1" end="1"/>
                                            </p:txEl>
                                          </p:spTgt>
                                        </p:tgtEl>
                                      </p:cBhvr>
                                    </p:animEffect>
                                    <p:anim calcmode="lin" valueType="num">
                                      <p:cBhvr>
                                        <p:cTn id="30" dur="1000" fill="hold"/>
                                        <p:tgtEl>
                                          <p:spTgt spid="10">
                                            <p:txEl>
                                              <p:pRg st="1" end="1"/>
                                            </p:txEl>
                                          </p:spTgt>
                                        </p:tgtEl>
                                        <p:attrNameLst>
                                          <p:attrName>ppt_x</p:attrName>
                                        </p:attrNameLst>
                                      </p:cBhvr>
                                      <p:tavLst>
                                        <p:tav tm="0">
                                          <p:val>
                                            <p:strVal val="#ppt_x"/>
                                          </p:val>
                                        </p:tav>
                                        <p:tav tm="100000">
                                          <p:val>
                                            <p:strVal val="#ppt_x"/>
                                          </p:val>
                                        </p:tav>
                                      </p:tavLst>
                                    </p:anim>
                                    <p:anim calcmode="lin" valueType="num">
                                      <p:cBhvr>
                                        <p:cTn id="31" dur="1000" fill="hold"/>
                                        <p:tgtEl>
                                          <p:spTgt spid="10">
                                            <p:txEl>
                                              <p:pRg st="1" end="1"/>
                                            </p:txEl>
                                          </p:spTgt>
                                        </p:tgtEl>
                                        <p:attrNameLst>
                                          <p:attrName>ppt_y</p:attrName>
                                        </p:attrNameLst>
                                      </p:cBhvr>
                                      <p:tavLst>
                                        <p:tav tm="0">
                                          <p:val>
                                            <p:strVal val="#ppt_y+.1"/>
                                          </p:val>
                                        </p:tav>
                                        <p:tav tm="100000">
                                          <p:val>
                                            <p:strVal val="#ppt_y"/>
                                          </p:val>
                                        </p:tav>
                                      </p:tavLst>
                                    </p:anim>
                                  </p:childTnLst>
                                </p:cTn>
                              </p:par>
                            </p:childTnLst>
                          </p:cTn>
                        </p:par>
                        <p:par>
                          <p:cTn id="32" fill="hold">
                            <p:stCondLst>
                              <p:cond delay="3500"/>
                            </p:stCondLst>
                            <p:childTnLst>
                              <p:par>
                                <p:cTn id="33" presetID="42" presetClass="entr" presetSubtype="0" fill="hold" grpId="0" nodeType="afterEffect">
                                  <p:stCondLst>
                                    <p:cond delay="0"/>
                                  </p:stCondLst>
                                  <p:childTnLst>
                                    <p:set>
                                      <p:cBhvr>
                                        <p:cTn id="34" dur="1" fill="hold">
                                          <p:stCondLst>
                                            <p:cond delay="0"/>
                                          </p:stCondLst>
                                        </p:cTn>
                                        <p:tgtEl>
                                          <p:spTgt spid="10">
                                            <p:txEl>
                                              <p:pRg st="2" end="2"/>
                                            </p:txEl>
                                          </p:spTgt>
                                        </p:tgtEl>
                                        <p:attrNameLst>
                                          <p:attrName>style.visibility</p:attrName>
                                        </p:attrNameLst>
                                      </p:cBhvr>
                                      <p:to>
                                        <p:strVal val="visible"/>
                                      </p:to>
                                    </p:set>
                                    <p:animEffect transition="in" filter="fade">
                                      <p:cBhvr>
                                        <p:cTn id="35" dur="1000"/>
                                        <p:tgtEl>
                                          <p:spTgt spid="10">
                                            <p:txEl>
                                              <p:pRg st="2" end="2"/>
                                            </p:txEl>
                                          </p:spTgt>
                                        </p:tgtEl>
                                      </p:cBhvr>
                                    </p:animEffect>
                                    <p:anim calcmode="lin" valueType="num">
                                      <p:cBhvr>
                                        <p:cTn id="36" dur="1000" fill="hold"/>
                                        <p:tgtEl>
                                          <p:spTgt spid="10">
                                            <p:txEl>
                                              <p:pRg st="2" end="2"/>
                                            </p:txEl>
                                          </p:spTgt>
                                        </p:tgtEl>
                                        <p:attrNameLst>
                                          <p:attrName>ppt_x</p:attrName>
                                        </p:attrNameLst>
                                      </p:cBhvr>
                                      <p:tavLst>
                                        <p:tav tm="0">
                                          <p:val>
                                            <p:strVal val="#ppt_x"/>
                                          </p:val>
                                        </p:tav>
                                        <p:tav tm="100000">
                                          <p:val>
                                            <p:strVal val="#ppt_x"/>
                                          </p:val>
                                        </p:tav>
                                      </p:tavLst>
                                    </p:anim>
                                    <p:anim calcmode="lin" valueType="num">
                                      <p:cBhvr>
                                        <p:cTn id="37" dur="1000" fill="hold"/>
                                        <p:tgtEl>
                                          <p:spTgt spid="10">
                                            <p:txEl>
                                              <p:pRg st="2" end="2"/>
                                            </p:txEl>
                                          </p:spTgt>
                                        </p:tgtEl>
                                        <p:attrNameLst>
                                          <p:attrName>ppt_y</p:attrName>
                                        </p:attrNameLst>
                                      </p:cBhvr>
                                      <p:tavLst>
                                        <p:tav tm="0">
                                          <p:val>
                                            <p:strVal val="#ppt_y+.1"/>
                                          </p:val>
                                        </p:tav>
                                        <p:tav tm="100000">
                                          <p:val>
                                            <p:strVal val="#ppt_y"/>
                                          </p:val>
                                        </p:tav>
                                      </p:tavLst>
                                    </p:anim>
                                  </p:childTnLst>
                                </p:cTn>
                              </p:par>
                            </p:childTnLst>
                          </p:cTn>
                        </p:par>
                        <p:par>
                          <p:cTn id="38" fill="hold">
                            <p:stCondLst>
                              <p:cond delay="4500"/>
                            </p:stCondLst>
                            <p:childTnLst>
                              <p:par>
                                <p:cTn id="39" presetID="42" presetClass="entr" presetSubtype="0" fill="hold" grpId="0" nodeType="afterEffect">
                                  <p:stCondLst>
                                    <p:cond delay="0"/>
                                  </p:stCondLst>
                                  <p:childTnLst>
                                    <p:set>
                                      <p:cBhvr>
                                        <p:cTn id="40" dur="1" fill="hold">
                                          <p:stCondLst>
                                            <p:cond delay="0"/>
                                          </p:stCondLst>
                                        </p:cTn>
                                        <p:tgtEl>
                                          <p:spTgt spid="10">
                                            <p:txEl>
                                              <p:pRg st="3" end="3"/>
                                            </p:txEl>
                                          </p:spTgt>
                                        </p:tgtEl>
                                        <p:attrNameLst>
                                          <p:attrName>style.visibility</p:attrName>
                                        </p:attrNameLst>
                                      </p:cBhvr>
                                      <p:to>
                                        <p:strVal val="visible"/>
                                      </p:to>
                                    </p:set>
                                    <p:animEffect transition="in" filter="fade">
                                      <p:cBhvr>
                                        <p:cTn id="41" dur="1000"/>
                                        <p:tgtEl>
                                          <p:spTgt spid="10">
                                            <p:txEl>
                                              <p:pRg st="3" end="3"/>
                                            </p:txEl>
                                          </p:spTgt>
                                        </p:tgtEl>
                                      </p:cBhvr>
                                    </p:animEffect>
                                    <p:anim calcmode="lin" valueType="num">
                                      <p:cBhvr>
                                        <p:cTn id="42" dur="1000" fill="hold"/>
                                        <p:tgtEl>
                                          <p:spTgt spid="10">
                                            <p:txEl>
                                              <p:pRg st="3" end="3"/>
                                            </p:txEl>
                                          </p:spTgt>
                                        </p:tgtEl>
                                        <p:attrNameLst>
                                          <p:attrName>ppt_x</p:attrName>
                                        </p:attrNameLst>
                                      </p:cBhvr>
                                      <p:tavLst>
                                        <p:tav tm="0">
                                          <p:val>
                                            <p:strVal val="#ppt_x"/>
                                          </p:val>
                                        </p:tav>
                                        <p:tav tm="100000">
                                          <p:val>
                                            <p:strVal val="#ppt_x"/>
                                          </p:val>
                                        </p:tav>
                                      </p:tavLst>
                                    </p:anim>
                                    <p:anim calcmode="lin" valueType="num">
                                      <p:cBhvr>
                                        <p:cTn id="43" dur="1000" fill="hold"/>
                                        <p:tgtEl>
                                          <p:spTgt spid="10">
                                            <p:txEl>
                                              <p:pRg st="3" end="3"/>
                                            </p:txEl>
                                          </p:spTgt>
                                        </p:tgtEl>
                                        <p:attrNameLst>
                                          <p:attrName>ppt_y</p:attrName>
                                        </p:attrNameLst>
                                      </p:cBhvr>
                                      <p:tavLst>
                                        <p:tav tm="0">
                                          <p:val>
                                            <p:strVal val="#ppt_y+.1"/>
                                          </p:val>
                                        </p:tav>
                                        <p:tav tm="100000">
                                          <p:val>
                                            <p:strVal val="#ppt_y"/>
                                          </p:val>
                                        </p:tav>
                                      </p:tavLst>
                                    </p:anim>
                                  </p:childTnLst>
                                </p:cTn>
                              </p:par>
                            </p:childTnLst>
                          </p:cTn>
                        </p:par>
                        <p:par>
                          <p:cTn id="44" fill="hold">
                            <p:stCondLst>
                              <p:cond delay="5500"/>
                            </p:stCondLst>
                            <p:childTnLst>
                              <p:par>
                                <p:cTn id="45" presetID="53" presetClass="entr" presetSubtype="16" fill="hold" grpId="0" nodeType="afterEffect">
                                  <p:stCondLst>
                                    <p:cond delay="0"/>
                                  </p:stCondLst>
                                  <p:childTnLst>
                                    <p:set>
                                      <p:cBhvr>
                                        <p:cTn id="46" dur="1" fill="hold">
                                          <p:stCondLst>
                                            <p:cond delay="0"/>
                                          </p:stCondLst>
                                        </p:cTn>
                                        <p:tgtEl>
                                          <p:spTgt spid="11"/>
                                        </p:tgtEl>
                                        <p:attrNameLst>
                                          <p:attrName>style.visibility</p:attrName>
                                        </p:attrNameLst>
                                      </p:cBhvr>
                                      <p:to>
                                        <p:strVal val="visible"/>
                                      </p:to>
                                    </p:set>
                                    <p:anim calcmode="lin" valueType="num">
                                      <p:cBhvr>
                                        <p:cTn id="47" dur="500" fill="hold"/>
                                        <p:tgtEl>
                                          <p:spTgt spid="11"/>
                                        </p:tgtEl>
                                        <p:attrNameLst>
                                          <p:attrName>ppt_w</p:attrName>
                                        </p:attrNameLst>
                                      </p:cBhvr>
                                      <p:tavLst>
                                        <p:tav tm="0">
                                          <p:val>
                                            <p:fltVal val="0"/>
                                          </p:val>
                                        </p:tav>
                                        <p:tav tm="100000">
                                          <p:val>
                                            <p:strVal val="#ppt_w"/>
                                          </p:val>
                                        </p:tav>
                                      </p:tavLst>
                                    </p:anim>
                                    <p:anim calcmode="lin" valueType="num">
                                      <p:cBhvr>
                                        <p:cTn id="48" dur="500" fill="hold"/>
                                        <p:tgtEl>
                                          <p:spTgt spid="11"/>
                                        </p:tgtEl>
                                        <p:attrNameLst>
                                          <p:attrName>ppt_h</p:attrName>
                                        </p:attrNameLst>
                                      </p:cBhvr>
                                      <p:tavLst>
                                        <p:tav tm="0">
                                          <p:val>
                                            <p:fltVal val="0"/>
                                          </p:val>
                                        </p:tav>
                                        <p:tav tm="100000">
                                          <p:val>
                                            <p:strVal val="#ppt_h"/>
                                          </p:val>
                                        </p:tav>
                                      </p:tavLst>
                                    </p:anim>
                                    <p:animEffect transition="in" filter="fade">
                                      <p:cBhvr>
                                        <p:cTn id="49" dur="500"/>
                                        <p:tgtEl>
                                          <p:spTgt spid="11"/>
                                        </p:tgtEl>
                                      </p:cBhvr>
                                    </p:animEffect>
                                  </p:childTnLst>
                                </p:cTn>
                              </p:par>
                            </p:childTnLst>
                          </p:cTn>
                        </p:par>
                        <p:par>
                          <p:cTn id="50" fill="hold">
                            <p:stCondLst>
                              <p:cond delay="6000"/>
                            </p:stCondLst>
                            <p:childTnLst>
                              <p:par>
                                <p:cTn id="51" presetID="42" presetClass="entr" presetSubtype="0" fill="hold" grpId="0" nodeType="afterEffect">
                                  <p:stCondLst>
                                    <p:cond delay="0"/>
                                  </p:stCondLst>
                                  <p:childTnLst>
                                    <p:set>
                                      <p:cBhvr>
                                        <p:cTn id="52" dur="1" fill="hold">
                                          <p:stCondLst>
                                            <p:cond delay="0"/>
                                          </p:stCondLst>
                                        </p:cTn>
                                        <p:tgtEl>
                                          <p:spTgt spid="12"/>
                                        </p:tgtEl>
                                        <p:attrNameLst>
                                          <p:attrName>style.visibility</p:attrName>
                                        </p:attrNameLst>
                                      </p:cBhvr>
                                      <p:to>
                                        <p:strVal val="visible"/>
                                      </p:to>
                                    </p:set>
                                    <p:animEffect transition="in" filter="fade">
                                      <p:cBhvr>
                                        <p:cTn id="53" dur="1000"/>
                                        <p:tgtEl>
                                          <p:spTgt spid="12"/>
                                        </p:tgtEl>
                                      </p:cBhvr>
                                    </p:animEffect>
                                    <p:anim calcmode="lin" valueType="num">
                                      <p:cBhvr>
                                        <p:cTn id="54" dur="1000" fill="hold"/>
                                        <p:tgtEl>
                                          <p:spTgt spid="12"/>
                                        </p:tgtEl>
                                        <p:attrNameLst>
                                          <p:attrName>ppt_x</p:attrName>
                                        </p:attrNameLst>
                                      </p:cBhvr>
                                      <p:tavLst>
                                        <p:tav tm="0">
                                          <p:val>
                                            <p:strVal val="#ppt_x"/>
                                          </p:val>
                                        </p:tav>
                                        <p:tav tm="100000">
                                          <p:val>
                                            <p:strVal val="#ppt_x"/>
                                          </p:val>
                                        </p:tav>
                                      </p:tavLst>
                                    </p:anim>
                                    <p:anim calcmode="lin" valueType="num">
                                      <p:cBhvr>
                                        <p:cTn id="55" dur="1000" fill="hold"/>
                                        <p:tgtEl>
                                          <p:spTgt spid="12"/>
                                        </p:tgtEl>
                                        <p:attrNameLst>
                                          <p:attrName>ppt_y</p:attrName>
                                        </p:attrNameLst>
                                      </p:cBhvr>
                                      <p:tavLst>
                                        <p:tav tm="0">
                                          <p:val>
                                            <p:strVal val="#ppt_y+.1"/>
                                          </p:val>
                                        </p:tav>
                                        <p:tav tm="100000">
                                          <p:val>
                                            <p:strVal val="#ppt_y"/>
                                          </p:val>
                                        </p:tav>
                                      </p:tavLst>
                                    </p:anim>
                                  </p:childTnLst>
                                </p:cTn>
                              </p:par>
                            </p:childTnLst>
                          </p:cTn>
                        </p:par>
                        <p:par>
                          <p:cTn id="56" fill="hold">
                            <p:stCondLst>
                              <p:cond delay="7000"/>
                            </p:stCondLst>
                            <p:childTnLst>
                              <p:par>
                                <p:cTn id="57" presetID="53" presetClass="entr" presetSubtype="16" fill="hold" nodeType="afterEffect">
                                  <p:stCondLst>
                                    <p:cond delay="0"/>
                                  </p:stCondLst>
                                  <p:childTnLst>
                                    <p:set>
                                      <p:cBhvr>
                                        <p:cTn id="58" dur="1" fill="hold">
                                          <p:stCondLst>
                                            <p:cond delay="0"/>
                                          </p:stCondLst>
                                        </p:cTn>
                                        <p:tgtEl>
                                          <p:spTgt spid="17"/>
                                        </p:tgtEl>
                                        <p:attrNameLst>
                                          <p:attrName>style.visibility</p:attrName>
                                        </p:attrNameLst>
                                      </p:cBhvr>
                                      <p:to>
                                        <p:strVal val="visible"/>
                                      </p:to>
                                    </p:set>
                                    <p:anim calcmode="lin" valueType="num">
                                      <p:cBhvr>
                                        <p:cTn id="59" dur="500" fill="hold"/>
                                        <p:tgtEl>
                                          <p:spTgt spid="17"/>
                                        </p:tgtEl>
                                        <p:attrNameLst>
                                          <p:attrName>ppt_w</p:attrName>
                                        </p:attrNameLst>
                                      </p:cBhvr>
                                      <p:tavLst>
                                        <p:tav tm="0">
                                          <p:val>
                                            <p:fltVal val="0"/>
                                          </p:val>
                                        </p:tav>
                                        <p:tav tm="100000">
                                          <p:val>
                                            <p:strVal val="#ppt_w"/>
                                          </p:val>
                                        </p:tav>
                                      </p:tavLst>
                                    </p:anim>
                                    <p:anim calcmode="lin" valueType="num">
                                      <p:cBhvr>
                                        <p:cTn id="60" dur="500" fill="hold"/>
                                        <p:tgtEl>
                                          <p:spTgt spid="17"/>
                                        </p:tgtEl>
                                        <p:attrNameLst>
                                          <p:attrName>ppt_h</p:attrName>
                                        </p:attrNameLst>
                                      </p:cBhvr>
                                      <p:tavLst>
                                        <p:tav tm="0">
                                          <p:val>
                                            <p:fltVal val="0"/>
                                          </p:val>
                                        </p:tav>
                                        <p:tav tm="100000">
                                          <p:val>
                                            <p:strVal val="#ppt_h"/>
                                          </p:val>
                                        </p:tav>
                                      </p:tavLst>
                                    </p:anim>
                                    <p:animEffect transition="in" filter="fade">
                                      <p:cBhvr>
                                        <p:cTn id="61" dur="500"/>
                                        <p:tgtEl>
                                          <p:spTgt spid="17"/>
                                        </p:tgtEl>
                                      </p:cBhvr>
                                    </p:animEffect>
                                  </p:childTnLst>
                                </p:cTn>
                              </p:par>
                            </p:childTnLst>
                          </p:cTn>
                        </p:par>
                        <p:par>
                          <p:cTn id="62" fill="hold">
                            <p:stCondLst>
                              <p:cond delay="7500"/>
                            </p:stCondLst>
                            <p:childTnLst>
                              <p:par>
                                <p:cTn id="63" presetID="42" presetClass="entr" presetSubtype="0" fill="hold" grpId="0" nodeType="afterEffect">
                                  <p:stCondLst>
                                    <p:cond delay="0"/>
                                  </p:stCondLst>
                                  <p:childTnLst>
                                    <p:set>
                                      <p:cBhvr>
                                        <p:cTn id="64" dur="1" fill="hold">
                                          <p:stCondLst>
                                            <p:cond delay="0"/>
                                          </p:stCondLst>
                                        </p:cTn>
                                        <p:tgtEl>
                                          <p:spTgt spid="13">
                                            <p:txEl>
                                              <p:pRg st="1" end="1"/>
                                            </p:txEl>
                                          </p:spTgt>
                                        </p:tgtEl>
                                        <p:attrNameLst>
                                          <p:attrName>style.visibility</p:attrName>
                                        </p:attrNameLst>
                                      </p:cBhvr>
                                      <p:to>
                                        <p:strVal val="visible"/>
                                      </p:to>
                                    </p:set>
                                    <p:animEffect transition="in" filter="fade">
                                      <p:cBhvr>
                                        <p:cTn id="65" dur="1000"/>
                                        <p:tgtEl>
                                          <p:spTgt spid="13">
                                            <p:txEl>
                                              <p:pRg st="1" end="1"/>
                                            </p:txEl>
                                          </p:spTgt>
                                        </p:tgtEl>
                                      </p:cBhvr>
                                    </p:animEffect>
                                    <p:anim calcmode="lin" valueType="num">
                                      <p:cBhvr>
                                        <p:cTn id="66" dur="1000" fill="hold"/>
                                        <p:tgtEl>
                                          <p:spTgt spid="13">
                                            <p:txEl>
                                              <p:pRg st="1" end="1"/>
                                            </p:txEl>
                                          </p:spTgt>
                                        </p:tgtEl>
                                        <p:attrNameLst>
                                          <p:attrName>ppt_x</p:attrName>
                                        </p:attrNameLst>
                                      </p:cBhvr>
                                      <p:tavLst>
                                        <p:tav tm="0">
                                          <p:val>
                                            <p:strVal val="#ppt_x"/>
                                          </p:val>
                                        </p:tav>
                                        <p:tav tm="100000">
                                          <p:val>
                                            <p:strVal val="#ppt_x"/>
                                          </p:val>
                                        </p:tav>
                                      </p:tavLst>
                                    </p:anim>
                                    <p:anim calcmode="lin" valueType="num">
                                      <p:cBhvr>
                                        <p:cTn id="67" dur="1000" fill="hold"/>
                                        <p:tgtEl>
                                          <p:spTgt spid="13">
                                            <p:txEl>
                                              <p:pRg st="1" end="1"/>
                                            </p:txEl>
                                          </p:spTgt>
                                        </p:tgtEl>
                                        <p:attrNameLst>
                                          <p:attrName>ppt_y</p:attrName>
                                        </p:attrNameLst>
                                      </p:cBhvr>
                                      <p:tavLst>
                                        <p:tav tm="0">
                                          <p:val>
                                            <p:strVal val="#ppt_y+.1"/>
                                          </p:val>
                                        </p:tav>
                                        <p:tav tm="100000">
                                          <p:val>
                                            <p:strVal val="#ppt_y"/>
                                          </p:val>
                                        </p:tav>
                                      </p:tavLst>
                                    </p:anim>
                                  </p:childTnLst>
                                </p:cTn>
                              </p:par>
                            </p:childTnLst>
                          </p:cTn>
                        </p:par>
                        <p:par>
                          <p:cTn id="68" fill="hold">
                            <p:stCondLst>
                              <p:cond delay="8500"/>
                            </p:stCondLst>
                            <p:childTnLst>
                              <p:par>
                                <p:cTn id="69" presetID="42" presetClass="entr" presetSubtype="0" fill="hold" grpId="0" nodeType="afterEffect">
                                  <p:stCondLst>
                                    <p:cond delay="0"/>
                                  </p:stCondLst>
                                  <p:childTnLst>
                                    <p:set>
                                      <p:cBhvr>
                                        <p:cTn id="70" dur="1" fill="hold">
                                          <p:stCondLst>
                                            <p:cond delay="0"/>
                                          </p:stCondLst>
                                        </p:cTn>
                                        <p:tgtEl>
                                          <p:spTgt spid="13">
                                            <p:txEl>
                                              <p:pRg st="2" end="2"/>
                                            </p:txEl>
                                          </p:spTgt>
                                        </p:tgtEl>
                                        <p:attrNameLst>
                                          <p:attrName>style.visibility</p:attrName>
                                        </p:attrNameLst>
                                      </p:cBhvr>
                                      <p:to>
                                        <p:strVal val="visible"/>
                                      </p:to>
                                    </p:set>
                                    <p:animEffect transition="in" filter="fade">
                                      <p:cBhvr>
                                        <p:cTn id="71" dur="1000"/>
                                        <p:tgtEl>
                                          <p:spTgt spid="13">
                                            <p:txEl>
                                              <p:pRg st="2" end="2"/>
                                            </p:txEl>
                                          </p:spTgt>
                                        </p:tgtEl>
                                      </p:cBhvr>
                                    </p:animEffect>
                                    <p:anim calcmode="lin" valueType="num">
                                      <p:cBhvr>
                                        <p:cTn id="72" dur="1000" fill="hold"/>
                                        <p:tgtEl>
                                          <p:spTgt spid="13">
                                            <p:txEl>
                                              <p:pRg st="2" end="2"/>
                                            </p:txEl>
                                          </p:spTgt>
                                        </p:tgtEl>
                                        <p:attrNameLst>
                                          <p:attrName>ppt_x</p:attrName>
                                        </p:attrNameLst>
                                      </p:cBhvr>
                                      <p:tavLst>
                                        <p:tav tm="0">
                                          <p:val>
                                            <p:strVal val="#ppt_x"/>
                                          </p:val>
                                        </p:tav>
                                        <p:tav tm="100000">
                                          <p:val>
                                            <p:strVal val="#ppt_x"/>
                                          </p:val>
                                        </p:tav>
                                      </p:tavLst>
                                    </p:anim>
                                    <p:anim calcmode="lin" valueType="num">
                                      <p:cBhvr>
                                        <p:cTn id="73" dur="1000" fill="hold"/>
                                        <p:tgtEl>
                                          <p:spTgt spid="13">
                                            <p:txEl>
                                              <p:pRg st="2" end="2"/>
                                            </p:txEl>
                                          </p:spTgt>
                                        </p:tgtEl>
                                        <p:attrNameLst>
                                          <p:attrName>ppt_y</p:attrName>
                                        </p:attrNameLst>
                                      </p:cBhvr>
                                      <p:tavLst>
                                        <p:tav tm="0">
                                          <p:val>
                                            <p:strVal val="#ppt_y+.1"/>
                                          </p:val>
                                        </p:tav>
                                        <p:tav tm="100000">
                                          <p:val>
                                            <p:strVal val="#ppt_y"/>
                                          </p:val>
                                        </p:tav>
                                      </p:tavLst>
                                    </p:anim>
                                  </p:childTnLst>
                                </p:cTn>
                              </p:par>
                            </p:childTnLst>
                          </p:cTn>
                        </p:par>
                        <p:par>
                          <p:cTn id="74" fill="hold">
                            <p:stCondLst>
                              <p:cond delay="9500"/>
                            </p:stCondLst>
                            <p:childTnLst>
                              <p:par>
                                <p:cTn id="75" presetID="42" presetClass="entr" presetSubtype="0" fill="hold" grpId="0" nodeType="afterEffect">
                                  <p:stCondLst>
                                    <p:cond delay="0"/>
                                  </p:stCondLst>
                                  <p:childTnLst>
                                    <p:set>
                                      <p:cBhvr>
                                        <p:cTn id="76" dur="1" fill="hold">
                                          <p:stCondLst>
                                            <p:cond delay="0"/>
                                          </p:stCondLst>
                                        </p:cTn>
                                        <p:tgtEl>
                                          <p:spTgt spid="15"/>
                                        </p:tgtEl>
                                        <p:attrNameLst>
                                          <p:attrName>style.visibility</p:attrName>
                                        </p:attrNameLst>
                                      </p:cBhvr>
                                      <p:to>
                                        <p:strVal val="visible"/>
                                      </p:to>
                                    </p:set>
                                    <p:animEffect transition="in" filter="fade">
                                      <p:cBhvr>
                                        <p:cTn id="77" dur="1000"/>
                                        <p:tgtEl>
                                          <p:spTgt spid="15"/>
                                        </p:tgtEl>
                                      </p:cBhvr>
                                    </p:animEffect>
                                    <p:anim calcmode="lin" valueType="num">
                                      <p:cBhvr>
                                        <p:cTn id="78" dur="1000" fill="hold"/>
                                        <p:tgtEl>
                                          <p:spTgt spid="15"/>
                                        </p:tgtEl>
                                        <p:attrNameLst>
                                          <p:attrName>ppt_x</p:attrName>
                                        </p:attrNameLst>
                                      </p:cBhvr>
                                      <p:tavLst>
                                        <p:tav tm="0">
                                          <p:val>
                                            <p:strVal val="#ppt_x"/>
                                          </p:val>
                                        </p:tav>
                                        <p:tav tm="100000">
                                          <p:val>
                                            <p:strVal val="#ppt_x"/>
                                          </p:val>
                                        </p:tav>
                                      </p:tavLst>
                                    </p:anim>
                                    <p:anim calcmode="lin" valueType="num">
                                      <p:cBhvr>
                                        <p:cTn id="79" dur="1000" fill="hold"/>
                                        <p:tgtEl>
                                          <p:spTgt spid="15"/>
                                        </p:tgtEl>
                                        <p:attrNameLst>
                                          <p:attrName>ppt_y</p:attrName>
                                        </p:attrNameLst>
                                      </p:cBhvr>
                                      <p:tavLst>
                                        <p:tav tm="0">
                                          <p:val>
                                            <p:strVal val="#ppt_y+.1"/>
                                          </p:val>
                                        </p:tav>
                                        <p:tav tm="100000">
                                          <p:val>
                                            <p:strVal val="#ppt_y"/>
                                          </p:val>
                                        </p:tav>
                                      </p:tavLst>
                                    </p:anim>
                                  </p:childTnLst>
                                </p:cTn>
                              </p:par>
                            </p:childTnLst>
                          </p:cTn>
                        </p:par>
                        <p:par>
                          <p:cTn id="80" fill="hold">
                            <p:stCondLst>
                              <p:cond delay="10500"/>
                            </p:stCondLst>
                            <p:childTnLst>
                              <p:par>
                                <p:cTn id="81" presetID="53" presetClass="entr" presetSubtype="16" fill="hold" nodeType="afterEffect">
                                  <p:stCondLst>
                                    <p:cond delay="0"/>
                                  </p:stCondLst>
                                  <p:childTnLst>
                                    <p:set>
                                      <p:cBhvr>
                                        <p:cTn id="82" dur="1" fill="hold">
                                          <p:stCondLst>
                                            <p:cond delay="0"/>
                                          </p:stCondLst>
                                        </p:cTn>
                                        <p:tgtEl>
                                          <p:spTgt spid="27"/>
                                        </p:tgtEl>
                                        <p:attrNameLst>
                                          <p:attrName>style.visibility</p:attrName>
                                        </p:attrNameLst>
                                      </p:cBhvr>
                                      <p:to>
                                        <p:strVal val="visible"/>
                                      </p:to>
                                    </p:set>
                                    <p:anim calcmode="lin" valueType="num">
                                      <p:cBhvr>
                                        <p:cTn id="83" dur="500" fill="hold"/>
                                        <p:tgtEl>
                                          <p:spTgt spid="27"/>
                                        </p:tgtEl>
                                        <p:attrNameLst>
                                          <p:attrName>ppt_w</p:attrName>
                                        </p:attrNameLst>
                                      </p:cBhvr>
                                      <p:tavLst>
                                        <p:tav tm="0">
                                          <p:val>
                                            <p:fltVal val="0"/>
                                          </p:val>
                                        </p:tav>
                                        <p:tav tm="100000">
                                          <p:val>
                                            <p:strVal val="#ppt_w"/>
                                          </p:val>
                                        </p:tav>
                                      </p:tavLst>
                                    </p:anim>
                                    <p:anim calcmode="lin" valueType="num">
                                      <p:cBhvr>
                                        <p:cTn id="84" dur="500" fill="hold"/>
                                        <p:tgtEl>
                                          <p:spTgt spid="27"/>
                                        </p:tgtEl>
                                        <p:attrNameLst>
                                          <p:attrName>ppt_h</p:attrName>
                                        </p:attrNameLst>
                                      </p:cBhvr>
                                      <p:tavLst>
                                        <p:tav tm="0">
                                          <p:val>
                                            <p:fltVal val="0"/>
                                          </p:val>
                                        </p:tav>
                                        <p:tav tm="100000">
                                          <p:val>
                                            <p:strVal val="#ppt_h"/>
                                          </p:val>
                                        </p:tav>
                                      </p:tavLst>
                                    </p:anim>
                                    <p:animEffect transition="in" filter="fade">
                                      <p:cBhvr>
                                        <p:cTn id="85" dur="500"/>
                                        <p:tgtEl>
                                          <p:spTgt spid="27"/>
                                        </p:tgtEl>
                                      </p:cBhvr>
                                    </p:animEffect>
                                  </p:childTnLst>
                                </p:cTn>
                              </p:par>
                            </p:childTnLst>
                          </p:cTn>
                        </p:par>
                        <p:par>
                          <p:cTn id="86" fill="hold">
                            <p:stCondLst>
                              <p:cond delay="11000"/>
                            </p:stCondLst>
                            <p:childTnLst>
                              <p:par>
                                <p:cTn id="87" presetID="42" presetClass="entr" presetSubtype="0" fill="hold" grpId="0" nodeType="afterEffect">
                                  <p:stCondLst>
                                    <p:cond delay="0"/>
                                  </p:stCondLst>
                                  <p:childTnLst>
                                    <p:set>
                                      <p:cBhvr>
                                        <p:cTn id="88" dur="1" fill="hold">
                                          <p:stCondLst>
                                            <p:cond delay="0"/>
                                          </p:stCondLst>
                                        </p:cTn>
                                        <p:tgtEl>
                                          <p:spTgt spid="16">
                                            <p:txEl>
                                              <p:pRg st="1" end="1"/>
                                            </p:txEl>
                                          </p:spTgt>
                                        </p:tgtEl>
                                        <p:attrNameLst>
                                          <p:attrName>style.visibility</p:attrName>
                                        </p:attrNameLst>
                                      </p:cBhvr>
                                      <p:to>
                                        <p:strVal val="visible"/>
                                      </p:to>
                                    </p:set>
                                    <p:animEffect transition="in" filter="fade">
                                      <p:cBhvr>
                                        <p:cTn id="89" dur="1000"/>
                                        <p:tgtEl>
                                          <p:spTgt spid="16">
                                            <p:txEl>
                                              <p:pRg st="1" end="1"/>
                                            </p:txEl>
                                          </p:spTgt>
                                        </p:tgtEl>
                                      </p:cBhvr>
                                    </p:animEffect>
                                    <p:anim calcmode="lin" valueType="num">
                                      <p:cBhvr>
                                        <p:cTn id="90" dur="1000" fill="hold"/>
                                        <p:tgtEl>
                                          <p:spTgt spid="16">
                                            <p:txEl>
                                              <p:pRg st="1" end="1"/>
                                            </p:txEl>
                                          </p:spTgt>
                                        </p:tgtEl>
                                        <p:attrNameLst>
                                          <p:attrName>ppt_x</p:attrName>
                                        </p:attrNameLst>
                                      </p:cBhvr>
                                      <p:tavLst>
                                        <p:tav tm="0">
                                          <p:val>
                                            <p:strVal val="#ppt_x"/>
                                          </p:val>
                                        </p:tav>
                                        <p:tav tm="100000">
                                          <p:val>
                                            <p:strVal val="#ppt_x"/>
                                          </p:val>
                                        </p:tav>
                                      </p:tavLst>
                                    </p:anim>
                                    <p:anim calcmode="lin" valueType="num">
                                      <p:cBhvr>
                                        <p:cTn id="91" dur="1000" fill="hold"/>
                                        <p:tgtEl>
                                          <p:spTgt spid="16">
                                            <p:txEl>
                                              <p:pRg st="1" end="1"/>
                                            </p:txEl>
                                          </p:spTgt>
                                        </p:tgtEl>
                                        <p:attrNameLst>
                                          <p:attrName>ppt_y</p:attrName>
                                        </p:attrNameLst>
                                      </p:cBhvr>
                                      <p:tavLst>
                                        <p:tav tm="0">
                                          <p:val>
                                            <p:strVal val="#ppt_y+.1"/>
                                          </p:val>
                                        </p:tav>
                                        <p:tav tm="100000">
                                          <p:val>
                                            <p:strVal val="#ppt_y"/>
                                          </p:val>
                                        </p:tav>
                                      </p:tavLst>
                                    </p:anim>
                                  </p:childTnLst>
                                </p:cTn>
                              </p:par>
                            </p:childTnLst>
                          </p:cTn>
                        </p:par>
                        <p:par>
                          <p:cTn id="92" fill="hold">
                            <p:stCondLst>
                              <p:cond delay="12000"/>
                            </p:stCondLst>
                            <p:childTnLst>
                              <p:par>
                                <p:cTn id="93" presetID="42" presetClass="entr" presetSubtype="0" fill="hold" grpId="0" nodeType="afterEffect">
                                  <p:stCondLst>
                                    <p:cond delay="0"/>
                                  </p:stCondLst>
                                  <p:childTnLst>
                                    <p:set>
                                      <p:cBhvr>
                                        <p:cTn id="94" dur="1" fill="hold">
                                          <p:stCondLst>
                                            <p:cond delay="0"/>
                                          </p:stCondLst>
                                        </p:cTn>
                                        <p:tgtEl>
                                          <p:spTgt spid="16">
                                            <p:txEl>
                                              <p:pRg st="2" end="2"/>
                                            </p:txEl>
                                          </p:spTgt>
                                        </p:tgtEl>
                                        <p:attrNameLst>
                                          <p:attrName>style.visibility</p:attrName>
                                        </p:attrNameLst>
                                      </p:cBhvr>
                                      <p:to>
                                        <p:strVal val="visible"/>
                                      </p:to>
                                    </p:set>
                                    <p:animEffect transition="in" filter="fade">
                                      <p:cBhvr>
                                        <p:cTn id="95" dur="1000"/>
                                        <p:tgtEl>
                                          <p:spTgt spid="16">
                                            <p:txEl>
                                              <p:pRg st="2" end="2"/>
                                            </p:txEl>
                                          </p:spTgt>
                                        </p:tgtEl>
                                      </p:cBhvr>
                                    </p:animEffect>
                                    <p:anim calcmode="lin" valueType="num">
                                      <p:cBhvr>
                                        <p:cTn id="96" dur="1000" fill="hold"/>
                                        <p:tgtEl>
                                          <p:spTgt spid="16">
                                            <p:txEl>
                                              <p:pRg st="2" end="2"/>
                                            </p:txEl>
                                          </p:spTgt>
                                        </p:tgtEl>
                                        <p:attrNameLst>
                                          <p:attrName>ppt_x</p:attrName>
                                        </p:attrNameLst>
                                      </p:cBhvr>
                                      <p:tavLst>
                                        <p:tav tm="0">
                                          <p:val>
                                            <p:strVal val="#ppt_x"/>
                                          </p:val>
                                        </p:tav>
                                        <p:tav tm="100000">
                                          <p:val>
                                            <p:strVal val="#ppt_x"/>
                                          </p:val>
                                        </p:tav>
                                      </p:tavLst>
                                    </p:anim>
                                    <p:anim calcmode="lin" valueType="num">
                                      <p:cBhvr>
                                        <p:cTn id="97" dur="1000" fill="hold"/>
                                        <p:tgtEl>
                                          <p:spTgt spid="16">
                                            <p:txEl>
                                              <p:pRg st="2" end="2"/>
                                            </p:txEl>
                                          </p:spTgt>
                                        </p:tgtEl>
                                        <p:attrNameLst>
                                          <p:attrName>ppt_y</p:attrName>
                                        </p:attrNameLst>
                                      </p:cBhvr>
                                      <p:tavLst>
                                        <p:tav tm="0">
                                          <p:val>
                                            <p:strVal val="#ppt_y+.1"/>
                                          </p:val>
                                        </p:tav>
                                        <p:tav tm="100000">
                                          <p:val>
                                            <p:strVal val="#ppt_y"/>
                                          </p:val>
                                        </p:tav>
                                      </p:tavLst>
                                    </p:anim>
                                  </p:childTnLst>
                                </p:cTn>
                              </p:par>
                            </p:childTnLst>
                          </p:cTn>
                        </p:par>
                        <p:par>
                          <p:cTn id="98" fill="hold">
                            <p:stCondLst>
                              <p:cond delay="13000"/>
                            </p:stCondLst>
                            <p:childTnLst>
                              <p:par>
                                <p:cTn id="99" presetID="42" presetClass="entr" presetSubtype="0" fill="hold" grpId="0" nodeType="afterEffect">
                                  <p:stCondLst>
                                    <p:cond delay="0"/>
                                  </p:stCondLst>
                                  <p:childTnLst>
                                    <p:set>
                                      <p:cBhvr>
                                        <p:cTn id="100" dur="1" fill="hold">
                                          <p:stCondLst>
                                            <p:cond delay="0"/>
                                          </p:stCondLst>
                                        </p:cTn>
                                        <p:tgtEl>
                                          <p:spTgt spid="16">
                                            <p:txEl>
                                              <p:pRg st="3" end="3"/>
                                            </p:txEl>
                                          </p:spTgt>
                                        </p:tgtEl>
                                        <p:attrNameLst>
                                          <p:attrName>style.visibility</p:attrName>
                                        </p:attrNameLst>
                                      </p:cBhvr>
                                      <p:to>
                                        <p:strVal val="visible"/>
                                      </p:to>
                                    </p:set>
                                    <p:animEffect transition="in" filter="fade">
                                      <p:cBhvr>
                                        <p:cTn id="101" dur="1000"/>
                                        <p:tgtEl>
                                          <p:spTgt spid="16">
                                            <p:txEl>
                                              <p:pRg st="3" end="3"/>
                                            </p:txEl>
                                          </p:spTgt>
                                        </p:tgtEl>
                                      </p:cBhvr>
                                    </p:animEffect>
                                    <p:anim calcmode="lin" valueType="num">
                                      <p:cBhvr>
                                        <p:cTn id="102" dur="1000" fill="hold"/>
                                        <p:tgtEl>
                                          <p:spTgt spid="16">
                                            <p:txEl>
                                              <p:pRg st="3" end="3"/>
                                            </p:txEl>
                                          </p:spTgt>
                                        </p:tgtEl>
                                        <p:attrNameLst>
                                          <p:attrName>ppt_x</p:attrName>
                                        </p:attrNameLst>
                                      </p:cBhvr>
                                      <p:tavLst>
                                        <p:tav tm="0">
                                          <p:val>
                                            <p:strVal val="#ppt_x"/>
                                          </p:val>
                                        </p:tav>
                                        <p:tav tm="100000">
                                          <p:val>
                                            <p:strVal val="#ppt_x"/>
                                          </p:val>
                                        </p:tav>
                                      </p:tavLst>
                                    </p:anim>
                                    <p:anim calcmode="lin" valueType="num">
                                      <p:cBhvr>
                                        <p:cTn id="103" dur="1000" fill="hold"/>
                                        <p:tgtEl>
                                          <p:spTgt spid="16">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9" grpId="0"/>
      <p:bldP spid="10" grpId="0" build="p"/>
      <p:bldP spid="11" grpId="0" animBg="1"/>
      <p:bldP spid="12" grpId="0"/>
      <p:bldP spid="13" grpId="0" build="p"/>
      <p:bldP spid="15" grpId="0"/>
      <p:bldP spid="16"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0" name="Rectangle 19"/>
          <p:cNvSpPr/>
          <p:nvPr/>
        </p:nvSpPr>
        <p:spPr>
          <a:xfrm>
            <a:off x="0" y="0"/>
            <a:ext cx="12192000" cy="6858000"/>
          </a:xfrm>
          <a:prstGeom prst="rect">
            <a:avLst/>
          </a:pr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1"/>
            <a:ext cx="12192000" cy="6858000"/>
          </a:xfrm>
          <a:prstGeom prst="rect">
            <a:avLst/>
          </a:prstGeom>
          <a:solidFill>
            <a:schemeClr val="bg1">
              <a:alpha val="75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4" name="Group 3"/>
          <p:cNvGrpSpPr/>
          <p:nvPr/>
        </p:nvGrpSpPr>
        <p:grpSpPr>
          <a:xfrm>
            <a:off x="432714" y="3083032"/>
            <a:ext cx="3474720" cy="1974950"/>
            <a:chOff x="3178829" y="256408"/>
            <a:chExt cx="4172784" cy="937079"/>
          </a:xfrm>
        </p:grpSpPr>
        <p:sp>
          <p:nvSpPr>
            <p:cNvPr id="7" name="TextBox 6"/>
            <p:cNvSpPr txBox="1"/>
            <p:nvPr/>
          </p:nvSpPr>
          <p:spPr>
            <a:xfrm>
              <a:off x="3378735" y="256408"/>
              <a:ext cx="3840480" cy="540328"/>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Break Time</a:t>
              </a:r>
            </a:p>
            <a:p>
              <a:pPr algn="ctr"/>
              <a:r>
                <a:rPr lang="en-US" sz="2400" b="1" dirty="0">
                  <a:solidFill>
                    <a:srgbClr val="4C4F54"/>
                  </a:solidFill>
                  <a:latin typeface="Candara" panose="020E0502030303020204" pitchFamily="34" charset="0"/>
                </a:rPr>
                <a:t>15 Minutes</a:t>
              </a:r>
            </a:p>
          </p:txBody>
        </p:sp>
        <p:sp>
          <p:nvSpPr>
            <p:cNvPr id="8" name="TextBox 7"/>
            <p:cNvSpPr txBox="1"/>
            <p:nvPr/>
          </p:nvSpPr>
          <p:spPr>
            <a:xfrm>
              <a:off x="3178829" y="843004"/>
              <a:ext cx="4172784" cy="350483"/>
            </a:xfrm>
            <a:prstGeom prst="rect">
              <a:avLst/>
            </a:prstGeom>
            <a:noFill/>
          </p:spPr>
          <p:txBody>
            <a:bodyPr wrap="square" rtlCol="0">
              <a:spAutoFit/>
            </a:bodyPr>
            <a:lstStyle/>
            <a:p>
              <a:r>
                <a:rPr lang="en-US" sz="1400" dirty="0">
                  <a:solidFill>
                    <a:schemeClr val="bg2">
                      <a:lumMod val="10000"/>
                    </a:schemeClr>
                  </a:solidFill>
                  <a:latin typeface="Candara" panose="020E0502030303020204" pitchFamily="34" charset="0"/>
                </a:rPr>
                <a:t>Lorem ipsum dolor sit amet, consectetur adipiscing elit, sed do eiusmod tempor incididunt ut labore et dolore magna aliqua. </a:t>
              </a:r>
            </a:p>
          </p:txBody>
        </p:sp>
      </p:grpSp>
      <p:grpSp>
        <p:nvGrpSpPr>
          <p:cNvPr id="13" name="Group 12"/>
          <p:cNvGrpSpPr/>
          <p:nvPr/>
        </p:nvGrpSpPr>
        <p:grpSpPr>
          <a:xfrm>
            <a:off x="1775801" y="1072987"/>
            <a:ext cx="534543" cy="1195637"/>
            <a:chOff x="9856581" y="1063103"/>
            <a:chExt cx="534543" cy="1195637"/>
          </a:xfrm>
          <a:solidFill>
            <a:schemeClr val="bg1"/>
          </a:solidFill>
        </p:grpSpPr>
        <p:sp>
          <p:nvSpPr>
            <p:cNvPr id="14" name="Freeform 13"/>
            <p:cNvSpPr>
              <a:spLocks noChangeAspect="1"/>
            </p:cNvSpPr>
            <p:nvPr/>
          </p:nvSpPr>
          <p:spPr bwMode="auto">
            <a:xfrm rot="18840000">
              <a:off x="9933924" y="1063103"/>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solidFill>
              <a:srgbClr val="D34132"/>
            </a:solidFill>
            <a:ln w="0">
              <a:noFill/>
              <a:prstDash val="solid"/>
              <a:round/>
              <a:headEnd/>
              <a:tailEnd/>
            </a:ln>
            <a:effectLst>
              <a:outerShdw blurRad="50800" dist="38100" dir="18900000" algn="bl"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5" name="Freeform 14"/>
            <p:cNvSpPr>
              <a:spLocks/>
            </p:cNvSpPr>
            <p:nvPr/>
          </p:nvSpPr>
          <p:spPr bwMode="auto">
            <a:xfrm rot="7980000">
              <a:off x="9856581" y="1801540"/>
              <a:ext cx="457200" cy="457200"/>
            </a:xfrm>
            <a:custGeom>
              <a:avLst/>
              <a:gdLst>
                <a:gd name="connsiteX0" fmla="*/ 448372 w 460892"/>
                <a:gd name="connsiteY0" fmla="*/ 16678 h 430260"/>
                <a:gd name="connsiteX1" fmla="*/ 455049 w 460892"/>
                <a:gd name="connsiteY1" fmla="*/ 26269 h 430260"/>
                <a:gd name="connsiteX2" fmla="*/ 459223 w 460892"/>
                <a:gd name="connsiteY2" fmla="*/ 36693 h 430260"/>
                <a:gd name="connsiteX3" fmla="*/ 460892 w 460892"/>
                <a:gd name="connsiteY3" fmla="*/ 47534 h 430260"/>
                <a:gd name="connsiteX4" fmla="*/ 460475 w 460892"/>
                <a:gd name="connsiteY4" fmla="*/ 58792 h 430260"/>
                <a:gd name="connsiteX5" fmla="*/ 457553 w 460892"/>
                <a:gd name="connsiteY5" fmla="*/ 69633 h 430260"/>
                <a:gd name="connsiteX6" fmla="*/ 452128 w 460892"/>
                <a:gd name="connsiteY6" fmla="*/ 80057 h 430260"/>
                <a:gd name="connsiteX7" fmla="*/ 444199 w 460892"/>
                <a:gd name="connsiteY7" fmla="*/ 88396 h 430260"/>
                <a:gd name="connsiteX8" fmla="*/ 67193 w 460892"/>
                <a:gd name="connsiteY8" fmla="*/ 430260 h 430260"/>
                <a:gd name="connsiteX9" fmla="*/ 0 w 460892"/>
                <a:gd name="connsiteY9" fmla="*/ 352204 h 430260"/>
                <a:gd name="connsiteX10" fmla="*/ 1409 w 460892"/>
                <a:gd name="connsiteY10" fmla="*/ 351500 h 430260"/>
                <a:gd name="connsiteX11" fmla="*/ 5583 w 460892"/>
                <a:gd name="connsiteY11" fmla="*/ 348998 h 430260"/>
                <a:gd name="connsiteX12" fmla="*/ 376174 w 460892"/>
                <a:gd name="connsiteY12" fmla="*/ 13343 h 430260"/>
                <a:gd name="connsiteX13" fmla="*/ 385772 w 460892"/>
                <a:gd name="connsiteY13" fmla="*/ 6255 h 430260"/>
                <a:gd name="connsiteX14" fmla="*/ 396206 w 460892"/>
                <a:gd name="connsiteY14" fmla="*/ 2085 h 430260"/>
                <a:gd name="connsiteX15" fmla="*/ 407474 w 460892"/>
                <a:gd name="connsiteY15" fmla="*/ 0 h 430260"/>
                <a:gd name="connsiteX16" fmla="*/ 418741 w 460892"/>
                <a:gd name="connsiteY16" fmla="*/ 417 h 430260"/>
                <a:gd name="connsiteX17" fmla="*/ 429175 w 460892"/>
                <a:gd name="connsiteY17" fmla="*/ 4170 h 430260"/>
                <a:gd name="connsiteX18" fmla="*/ 439191 w 460892"/>
                <a:gd name="connsiteY18" fmla="*/ 9173 h 4302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460892" h="430260">
                  <a:moveTo>
                    <a:pt x="448372" y="16678"/>
                  </a:moveTo>
                  <a:lnTo>
                    <a:pt x="455049" y="26269"/>
                  </a:lnTo>
                  <a:lnTo>
                    <a:pt x="459223" y="36693"/>
                  </a:lnTo>
                  <a:lnTo>
                    <a:pt x="460892" y="47534"/>
                  </a:lnTo>
                  <a:lnTo>
                    <a:pt x="460475" y="58792"/>
                  </a:lnTo>
                  <a:lnTo>
                    <a:pt x="457553" y="69633"/>
                  </a:lnTo>
                  <a:lnTo>
                    <a:pt x="452128" y="80057"/>
                  </a:lnTo>
                  <a:lnTo>
                    <a:pt x="444199" y="88396"/>
                  </a:lnTo>
                  <a:lnTo>
                    <a:pt x="67193" y="430260"/>
                  </a:lnTo>
                  <a:lnTo>
                    <a:pt x="0" y="352204"/>
                  </a:lnTo>
                  <a:lnTo>
                    <a:pt x="1409" y="351500"/>
                  </a:lnTo>
                  <a:lnTo>
                    <a:pt x="5583" y="348998"/>
                  </a:lnTo>
                  <a:lnTo>
                    <a:pt x="376174" y="13343"/>
                  </a:lnTo>
                  <a:lnTo>
                    <a:pt x="385772" y="6255"/>
                  </a:lnTo>
                  <a:lnTo>
                    <a:pt x="396206" y="2085"/>
                  </a:lnTo>
                  <a:lnTo>
                    <a:pt x="407474" y="0"/>
                  </a:lnTo>
                  <a:lnTo>
                    <a:pt x="418741" y="417"/>
                  </a:lnTo>
                  <a:lnTo>
                    <a:pt x="429175" y="4170"/>
                  </a:lnTo>
                  <a:lnTo>
                    <a:pt x="439191" y="9173"/>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grpSp>
        <p:nvGrpSpPr>
          <p:cNvPr id="16" name="Group 15"/>
          <p:cNvGrpSpPr/>
          <p:nvPr/>
        </p:nvGrpSpPr>
        <p:grpSpPr>
          <a:xfrm>
            <a:off x="1603198" y="1447397"/>
            <a:ext cx="1019084" cy="324634"/>
            <a:chOff x="9560144" y="1819524"/>
            <a:chExt cx="1019084" cy="324634"/>
          </a:xfrm>
          <a:solidFill>
            <a:schemeClr val="bg1">
              <a:lumMod val="65000"/>
            </a:schemeClr>
          </a:solidFill>
        </p:grpSpPr>
        <p:sp>
          <p:nvSpPr>
            <p:cNvPr id="17" name="Freeform 16"/>
            <p:cNvSpPr>
              <a:spLocks/>
            </p:cNvSpPr>
            <p:nvPr/>
          </p:nvSpPr>
          <p:spPr bwMode="auto">
            <a:xfrm rot="20291668">
              <a:off x="9560144" y="1915558"/>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solidFill>
              <a:srgbClr val="EF9D27"/>
            </a:solidFill>
            <a:ln w="0">
              <a:noFill/>
              <a:prstDash val="solid"/>
              <a:round/>
              <a:headEnd/>
              <a:tailEnd/>
            </a:ln>
            <a:effectLst>
              <a:outerShdw blurRad="50800" dist="38100" dir="8100000" algn="tr" rotWithShape="0">
                <a:prstClr val="black">
                  <a:alpha val="40000"/>
                </a:prstClr>
              </a:outerShdw>
            </a:effectLst>
          </p:spPr>
          <p:txBody>
            <a:bodyPr vert="horz" wrap="square" lIns="91440" tIns="45720" rIns="91440" bIns="45720" numCol="1" anchor="t" anchorCtr="0" compatLnSpc="1">
              <a:prstTxWarp prst="textNoShape">
                <a:avLst/>
              </a:prstTxWarp>
              <a:noAutofit/>
            </a:bodyPr>
            <a:lstStyle/>
            <a:p>
              <a:endParaRPr lang="ru-RU" dirty="0"/>
            </a:p>
          </p:txBody>
        </p:sp>
        <p:sp>
          <p:nvSpPr>
            <p:cNvPr id="18" name="Freeform 17"/>
            <p:cNvSpPr>
              <a:spLocks/>
            </p:cNvSpPr>
            <p:nvPr/>
          </p:nvSpPr>
          <p:spPr bwMode="auto">
            <a:xfrm rot="9529559">
              <a:off x="10213468" y="1819524"/>
              <a:ext cx="365760" cy="228600"/>
            </a:xfrm>
            <a:custGeom>
              <a:avLst/>
              <a:gdLst>
                <a:gd name="connsiteX0" fmla="*/ 95569 w 352891"/>
                <a:gd name="connsiteY0" fmla="*/ 5421 h 235676"/>
                <a:gd name="connsiteX1" fmla="*/ 352891 w 352891"/>
                <a:gd name="connsiteY1" fmla="*/ 108916 h 235676"/>
                <a:gd name="connsiteX2" fmla="*/ 302176 w 352891"/>
                <a:gd name="connsiteY2" fmla="*/ 235676 h 235676"/>
                <a:gd name="connsiteX3" fmla="*/ 41316 w 352891"/>
                <a:gd name="connsiteY3" fmla="*/ 130927 h 235676"/>
                <a:gd name="connsiteX4" fmla="*/ 28796 w 352891"/>
                <a:gd name="connsiteY4" fmla="*/ 124255 h 235676"/>
                <a:gd name="connsiteX5" fmla="*/ 18780 w 352891"/>
                <a:gd name="connsiteY5" fmla="*/ 115499 h 235676"/>
                <a:gd name="connsiteX6" fmla="*/ 10433 w 352891"/>
                <a:gd name="connsiteY6" fmla="*/ 105492 h 235676"/>
                <a:gd name="connsiteX7" fmla="*/ 5008 w 352891"/>
                <a:gd name="connsiteY7" fmla="*/ 93817 h 235676"/>
                <a:gd name="connsiteX8" fmla="*/ 835 w 352891"/>
                <a:gd name="connsiteY8" fmla="*/ 80891 h 235676"/>
                <a:gd name="connsiteX9" fmla="*/ 0 w 352891"/>
                <a:gd name="connsiteY9" fmla="*/ 67965 h 235676"/>
                <a:gd name="connsiteX10" fmla="*/ 835 w 352891"/>
                <a:gd name="connsiteY10" fmla="*/ 54622 h 235676"/>
                <a:gd name="connsiteX11" fmla="*/ 5425 w 352891"/>
                <a:gd name="connsiteY11" fmla="*/ 41280 h 235676"/>
                <a:gd name="connsiteX12" fmla="*/ 12103 w 352891"/>
                <a:gd name="connsiteY12" fmla="*/ 29604 h 235676"/>
                <a:gd name="connsiteX13" fmla="*/ 20867 w 352891"/>
                <a:gd name="connsiteY13" fmla="*/ 18764 h 235676"/>
                <a:gd name="connsiteX14" fmla="*/ 31300 w 352891"/>
                <a:gd name="connsiteY14" fmla="*/ 10841 h 235676"/>
                <a:gd name="connsiteX15" fmla="*/ 42985 w 352891"/>
                <a:gd name="connsiteY15" fmla="*/ 5004 h 235676"/>
                <a:gd name="connsiteX16" fmla="*/ 55922 w 352891"/>
                <a:gd name="connsiteY16" fmla="*/ 834 h 235676"/>
                <a:gd name="connsiteX17" fmla="*/ 68442 w 352891"/>
                <a:gd name="connsiteY17" fmla="*/ 0 h 235676"/>
                <a:gd name="connsiteX18" fmla="*/ 81797 w 352891"/>
                <a:gd name="connsiteY18" fmla="*/ 1668 h 23567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Lst>
              <a:rect l="l" t="t" r="r" b="b"/>
              <a:pathLst>
                <a:path w="352891" h="235676">
                  <a:moveTo>
                    <a:pt x="95569" y="5421"/>
                  </a:moveTo>
                  <a:lnTo>
                    <a:pt x="352891" y="108916"/>
                  </a:lnTo>
                  <a:lnTo>
                    <a:pt x="302176" y="235676"/>
                  </a:lnTo>
                  <a:lnTo>
                    <a:pt x="41316" y="130927"/>
                  </a:lnTo>
                  <a:lnTo>
                    <a:pt x="28796" y="124255"/>
                  </a:lnTo>
                  <a:lnTo>
                    <a:pt x="18780" y="115499"/>
                  </a:lnTo>
                  <a:lnTo>
                    <a:pt x="10433" y="105492"/>
                  </a:lnTo>
                  <a:lnTo>
                    <a:pt x="5008" y="93817"/>
                  </a:lnTo>
                  <a:lnTo>
                    <a:pt x="835" y="80891"/>
                  </a:lnTo>
                  <a:lnTo>
                    <a:pt x="0" y="67965"/>
                  </a:lnTo>
                  <a:lnTo>
                    <a:pt x="835" y="54622"/>
                  </a:lnTo>
                  <a:lnTo>
                    <a:pt x="5425" y="41280"/>
                  </a:lnTo>
                  <a:lnTo>
                    <a:pt x="12103" y="29604"/>
                  </a:lnTo>
                  <a:lnTo>
                    <a:pt x="20867" y="18764"/>
                  </a:lnTo>
                  <a:lnTo>
                    <a:pt x="31300" y="10841"/>
                  </a:lnTo>
                  <a:lnTo>
                    <a:pt x="42985" y="5004"/>
                  </a:lnTo>
                  <a:lnTo>
                    <a:pt x="55922" y="834"/>
                  </a:lnTo>
                  <a:lnTo>
                    <a:pt x="68442" y="0"/>
                  </a:lnTo>
                  <a:lnTo>
                    <a:pt x="81797" y="1668"/>
                  </a:lnTo>
                  <a:close/>
                </a:path>
              </a:pathLst>
            </a:custGeom>
            <a:noFill/>
            <a:ln w="0">
              <a:noFill/>
              <a:prstDash val="solid"/>
              <a:round/>
              <a:headEnd/>
              <a:tailEnd/>
            </a:ln>
          </p:spPr>
          <p:txBody>
            <a:bodyPr vert="horz" wrap="square" lIns="91440" tIns="45720" rIns="91440" bIns="45720" numCol="1" anchor="t" anchorCtr="0" compatLnSpc="1">
              <a:prstTxWarp prst="textNoShape">
                <a:avLst/>
              </a:prstTxWarp>
              <a:noAutofit/>
            </a:bodyPr>
            <a:lstStyle/>
            <a:p>
              <a:endParaRPr lang="ru-RU" dirty="0"/>
            </a:p>
          </p:txBody>
        </p:sp>
      </p:grpSp>
      <p:sp>
        <p:nvSpPr>
          <p:cNvPr id="19" name="Freeform 18"/>
          <p:cNvSpPr>
            <a:spLocks noChangeAspect="1"/>
          </p:cNvSpPr>
          <p:nvPr/>
        </p:nvSpPr>
        <p:spPr>
          <a:xfrm>
            <a:off x="1075904" y="639754"/>
            <a:ext cx="2011680" cy="2011680"/>
          </a:xfrm>
          <a:custGeom>
            <a:avLst/>
            <a:gdLst>
              <a:gd name="connsiteX0" fmla="*/ 1005840 w 2011680"/>
              <a:gd name="connsiteY0" fmla="*/ 816827 h 2011680"/>
              <a:gd name="connsiteX1" fmla="*/ 1188720 w 2011680"/>
              <a:gd name="connsiteY1" fmla="*/ 999707 h 2011680"/>
              <a:gd name="connsiteX2" fmla="*/ 1005840 w 2011680"/>
              <a:gd name="connsiteY2" fmla="*/ 1182587 h 2011680"/>
              <a:gd name="connsiteX3" fmla="*/ 822960 w 2011680"/>
              <a:gd name="connsiteY3" fmla="*/ 999707 h 2011680"/>
              <a:gd name="connsiteX4" fmla="*/ 1005840 w 2011680"/>
              <a:gd name="connsiteY4" fmla="*/ 816827 h 2011680"/>
              <a:gd name="connsiteX5" fmla="*/ 1091559 w 2011680"/>
              <a:gd name="connsiteY5" fmla="*/ 193610 h 2011680"/>
              <a:gd name="connsiteX6" fmla="*/ 1097280 w 2011680"/>
              <a:gd name="connsiteY6" fmla="*/ 222126 h 2011680"/>
              <a:gd name="connsiteX7" fmla="*/ 1005840 w 2011680"/>
              <a:gd name="connsiteY7" fmla="*/ 314136 h 2011680"/>
              <a:gd name="connsiteX8" fmla="*/ 914400 w 2011680"/>
              <a:gd name="connsiteY8" fmla="*/ 222126 h 2011680"/>
              <a:gd name="connsiteX9" fmla="*/ 919494 w 2011680"/>
              <a:gd name="connsiteY9" fmla="*/ 196740 h 2011680"/>
              <a:gd name="connsiteX10" fmla="*/ 860163 w 2011680"/>
              <a:gd name="connsiteY10" fmla="*/ 201975 h 2011680"/>
              <a:gd name="connsiteX11" fmla="*/ 199600 w 2011680"/>
              <a:gd name="connsiteY11" fmla="*/ 846226 h 2011680"/>
              <a:gd name="connsiteX12" fmla="*/ 188815 w 2011680"/>
              <a:gd name="connsiteY12" fmla="*/ 916890 h 2011680"/>
              <a:gd name="connsiteX13" fmla="*/ 200083 w 2011680"/>
              <a:gd name="connsiteY13" fmla="*/ 914601 h 2011680"/>
              <a:gd name="connsiteX14" fmla="*/ 291523 w 2011680"/>
              <a:gd name="connsiteY14" fmla="*/ 1006611 h 2011680"/>
              <a:gd name="connsiteX15" fmla="*/ 200083 w 2011680"/>
              <a:gd name="connsiteY15" fmla="*/ 1098621 h 2011680"/>
              <a:gd name="connsiteX16" fmla="*/ 187117 w 2011680"/>
              <a:gd name="connsiteY16" fmla="*/ 1095987 h 2011680"/>
              <a:gd name="connsiteX17" fmla="*/ 187129 w 2011680"/>
              <a:gd name="connsiteY17" fmla="*/ 1096224 h 2011680"/>
              <a:gd name="connsiteX18" fmla="*/ 850052 w 2011680"/>
              <a:gd name="connsiteY18" fmla="*/ 1820316 h 2011680"/>
              <a:gd name="connsiteX19" fmla="*/ 918335 w 2011680"/>
              <a:gd name="connsiteY19" fmla="*/ 1830080 h 2011680"/>
              <a:gd name="connsiteX20" fmla="*/ 917894 w 2011680"/>
              <a:gd name="connsiteY20" fmla="*/ 1827884 h 2011680"/>
              <a:gd name="connsiteX21" fmla="*/ 1009334 w 2011680"/>
              <a:gd name="connsiteY21" fmla="*/ 1735874 h 2011680"/>
              <a:gd name="connsiteX22" fmla="*/ 1100774 w 2011680"/>
              <a:gd name="connsiteY22" fmla="*/ 1827884 h 2011680"/>
              <a:gd name="connsiteX23" fmla="*/ 1100540 w 2011680"/>
              <a:gd name="connsiteY23" fmla="*/ 1829051 h 2011680"/>
              <a:gd name="connsiteX24" fmla="*/ 1161628 w 2011680"/>
              <a:gd name="connsiteY24" fmla="*/ 1820316 h 2011680"/>
              <a:gd name="connsiteX25" fmla="*/ 1824551 w 2011680"/>
              <a:gd name="connsiteY25" fmla="*/ 1096224 h 2011680"/>
              <a:gd name="connsiteX26" fmla="*/ 1824663 w 2011680"/>
              <a:gd name="connsiteY26" fmla="*/ 1094011 h 2011680"/>
              <a:gd name="connsiteX27" fmla="*/ 1805767 w 2011680"/>
              <a:gd name="connsiteY27" fmla="*/ 1097850 h 2011680"/>
              <a:gd name="connsiteX28" fmla="*/ 1714327 w 2011680"/>
              <a:gd name="connsiteY28" fmla="*/ 1005840 h 2011680"/>
              <a:gd name="connsiteX29" fmla="*/ 1805767 w 2011680"/>
              <a:gd name="connsiteY29" fmla="*/ 913830 h 2011680"/>
              <a:gd name="connsiteX30" fmla="*/ 1820393 w 2011680"/>
              <a:gd name="connsiteY30" fmla="*/ 916801 h 2011680"/>
              <a:gd name="connsiteX31" fmla="*/ 1815946 w 2011680"/>
              <a:gd name="connsiteY31" fmla="*/ 866404 h 2011680"/>
              <a:gd name="connsiteX32" fmla="*/ 1171695 w 2011680"/>
              <a:gd name="connsiteY32" fmla="*/ 205841 h 2011680"/>
              <a:gd name="connsiteX33" fmla="*/ 1005840 w 2011680"/>
              <a:gd name="connsiteY33" fmla="*/ 0 h 2011680"/>
              <a:gd name="connsiteX34" fmla="*/ 2011680 w 2011680"/>
              <a:gd name="connsiteY34" fmla="*/ 1005840 h 2011680"/>
              <a:gd name="connsiteX35" fmla="*/ 1005840 w 2011680"/>
              <a:gd name="connsiteY35" fmla="*/ 2011680 h 2011680"/>
              <a:gd name="connsiteX36" fmla="*/ 0 w 2011680"/>
              <a:gd name="connsiteY36" fmla="*/ 1005840 h 2011680"/>
              <a:gd name="connsiteX37" fmla="*/ 1005840 w 2011680"/>
              <a:gd name="connsiteY37" fmla="*/ 0 h 201168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Lst>
            <a:rect l="l" t="t" r="r" b="b"/>
            <a:pathLst>
              <a:path w="2011680" h="2011680">
                <a:moveTo>
                  <a:pt x="1005840" y="816827"/>
                </a:moveTo>
                <a:cubicBezTo>
                  <a:pt x="1106842" y="816827"/>
                  <a:pt x="1188720" y="898705"/>
                  <a:pt x="1188720" y="999707"/>
                </a:cubicBezTo>
                <a:cubicBezTo>
                  <a:pt x="1188720" y="1100709"/>
                  <a:pt x="1106842" y="1182587"/>
                  <a:pt x="1005840" y="1182587"/>
                </a:cubicBezTo>
                <a:cubicBezTo>
                  <a:pt x="904838" y="1182587"/>
                  <a:pt x="822960" y="1100709"/>
                  <a:pt x="822960" y="999707"/>
                </a:cubicBezTo>
                <a:cubicBezTo>
                  <a:pt x="822960" y="898705"/>
                  <a:pt x="904838" y="816827"/>
                  <a:pt x="1005840" y="816827"/>
                </a:cubicBezTo>
                <a:close/>
                <a:moveTo>
                  <a:pt x="1091559" y="193610"/>
                </a:moveTo>
                <a:lnTo>
                  <a:pt x="1097280" y="222126"/>
                </a:lnTo>
                <a:cubicBezTo>
                  <a:pt x="1097280" y="272942"/>
                  <a:pt x="1056341" y="314136"/>
                  <a:pt x="1005840" y="314136"/>
                </a:cubicBezTo>
                <a:cubicBezTo>
                  <a:pt x="955339" y="314136"/>
                  <a:pt x="914400" y="272942"/>
                  <a:pt x="914400" y="222126"/>
                </a:cubicBezTo>
                <a:lnTo>
                  <a:pt x="919494" y="196740"/>
                </a:lnTo>
                <a:lnTo>
                  <a:pt x="860163" y="201975"/>
                </a:lnTo>
                <a:cubicBezTo>
                  <a:pt x="529179" y="261097"/>
                  <a:pt x="266746" y="518093"/>
                  <a:pt x="199600" y="846226"/>
                </a:cubicBezTo>
                <a:lnTo>
                  <a:pt x="188815" y="916890"/>
                </a:lnTo>
                <a:lnTo>
                  <a:pt x="200083" y="914601"/>
                </a:lnTo>
                <a:cubicBezTo>
                  <a:pt x="250584" y="914601"/>
                  <a:pt x="291523" y="955795"/>
                  <a:pt x="291523" y="1006611"/>
                </a:cubicBezTo>
                <a:cubicBezTo>
                  <a:pt x="291523" y="1057427"/>
                  <a:pt x="250584" y="1098621"/>
                  <a:pt x="200083" y="1098621"/>
                </a:cubicBezTo>
                <a:lnTo>
                  <a:pt x="187117" y="1095987"/>
                </a:lnTo>
                <a:lnTo>
                  <a:pt x="187129" y="1096224"/>
                </a:lnTo>
                <a:cubicBezTo>
                  <a:pt x="224005" y="1459333"/>
                  <a:pt x="496940" y="1752658"/>
                  <a:pt x="850052" y="1820316"/>
                </a:cubicBezTo>
                <a:lnTo>
                  <a:pt x="918335" y="1830080"/>
                </a:lnTo>
                <a:lnTo>
                  <a:pt x="917894" y="1827884"/>
                </a:lnTo>
                <a:cubicBezTo>
                  <a:pt x="917894" y="1777068"/>
                  <a:pt x="958833" y="1735874"/>
                  <a:pt x="1009334" y="1735874"/>
                </a:cubicBezTo>
                <a:cubicBezTo>
                  <a:pt x="1059835" y="1735874"/>
                  <a:pt x="1100774" y="1777068"/>
                  <a:pt x="1100774" y="1827884"/>
                </a:cubicBezTo>
                <a:lnTo>
                  <a:pt x="1100540" y="1829051"/>
                </a:lnTo>
                <a:lnTo>
                  <a:pt x="1161628" y="1820316"/>
                </a:lnTo>
                <a:cubicBezTo>
                  <a:pt x="1514740" y="1752658"/>
                  <a:pt x="1787675" y="1459333"/>
                  <a:pt x="1824551" y="1096224"/>
                </a:cubicBezTo>
                <a:lnTo>
                  <a:pt x="1824663" y="1094011"/>
                </a:lnTo>
                <a:lnTo>
                  <a:pt x="1805767" y="1097850"/>
                </a:lnTo>
                <a:cubicBezTo>
                  <a:pt x="1755266" y="1097850"/>
                  <a:pt x="1714327" y="1056656"/>
                  <a:pt x="1714327" y="1005840"/>
                </a:cubicBezTo>
                <a:cubicBezTo>
                  <a:pt x="1714327" y="955024"/>
                  <a:pt x="1755266" y="913830"/>
                  <a:pt x="1805767" y="913830"/>
                </a:cubicBezTo>
                <a:lnTo>
                  <a:pt x="1820393" y="916801"/>
                </a:lnTo>
                <a:lnTo>
                  <a:pt x="1815946" y="866404"/>
                </a:lnTo>
                <a:cubicBezTo>
                  <a:pt x="1756824" y="535420"/>
                  <a:pt x="1499828" y="272986"/>
                  <a:pt x="1171695" y="205841"/>
                </a:cubicBezTo>
                <a:close/>
                <a:moveTo>
                  <a:pt x="1005840" y="0"/>
                </a:moveTo>
                <a:cubicBezTo>
                  <a:pt x="1561350" y="0"/>
                  <a:pt x="2011680" y="450330"/>
                  <a:pt x="2011680" y="1005840"/>
                </a:cubicBezTo>
                <a:cubicBezTo>
                  <a:pt x="2011680" y="1561350"/>
                  <a:pt x="1561350" y="2011680"/>
                  <a:pt x="1005840" y="2011680"/>
                </a:cubicBezTo>
                <a:cubicBezTo>
                  <a:pt x="450330" y="2011680"/>
                  <a:pt x="0" y="1561350"/>
                  <a:pt x="0" y="1005840"/>
                </a:cubicBezTo>
                <a:cubicBezTo>
                  <a:pt x="0" y="450330"/>
                  <a:pt x="450330" y="0"/>
                  <a:pt x="1005840" y="0"/>
                </a:cubicBezTo>
                <a:close/>
              </a:path>
            </a:pathLst>
          </a:custGeom>
          <a:solidFill>
            <a:srgbClr val="189A80"/>
          </a:solidFill>
          <a:ln>
            <a:noFil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20">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734800" y="6721476"/>
            <a:ext cx="457200" cy="124690"/>
          </a:xfrm>
          <a:prstGeom prst="rect">
            <a:avLst/>
          </a:prstGeom>
        </p:spPr>
      </p:pic>
    </p:spTree>
    <p:extLst>
      <p:ext uri="{BB962C8B-B14F-4D97-AF65-F5344CB8AC3E}">
        <p14:creationId xmlns:p14="http://schemas.microsoft.com/office/powerpoint/2010/main" val="50286504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7" presetClass="entr" presetSubtype="0" fill="hold" nodeType="after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1000"/>
                                        <p:tgtEl>
                                          <p:spTgt spid="4"/>
                                        </p:tgtEl>
                                      </p:cBhvr>
                                    </p:animEffect>
                                    <p:anim calcmode="lin" valueType="num">
                                      <p:cBhvr>
                                        <p:cTn id="8" dur="1000" fill="hold"/>
                                        <p:tgtEl>
                                          <p:spTgt spid="4"/>
                                        </p:tgtEl>
                                        <p:attrNameLst>
                                          <p:attrName>ppt_x</p:attrName>
                                        </p:attrNameLst>
                                      </p:cBhvr>
                                      <p:tavLst>
                                        <p:tav tm="0">
                                          <p:val>
                                            <p:strVal val="#ppt_x"/>
                                          </p:val>
                                        </p:tav>
                                        <p:tav tm="100000">
                                          <p:val>
                                            <p:strVal val="#ppt_x"/>
                                          </p:val>
                                        </p:tav>
                                      </p:tavLst>
                                    </p:anim>
                                    <p:anim calcmode="lin" valueType="num">
                                      <p:cBhvr>
                                        <p:cTn id="9" dur="1000" fill="hold"/>
                                        <p:tgtEl>
                                          <p:spTgt spid="4"/>
                                        </p:tgtEl>
                                        <p:attrNameLst>
                                          <p:attrName>ppt_y</p:attrName>
                                        </p:attrNameLst>
                                      </p:cBhvr>
                                      <p:tavLst>
                                        <p:tav tm="0">
                                          <p:val>
                                            <p:strVal val="#ppt_y-.1"/>
                                          </p:val>
                                        </p:tav>
                                        <p:tav tm="100000">
                                          <p:val>
                                            <p:strVal val="#ppt_y"/>
                                          </p:val>
                                        </p:tav>
                                      </p:tavLst>
                                    </p:anim>
                                  </p:childTnLst>
                                </p:cTn>
                              </p:par>
                              <p:par>
                                <p:cTn id="10" presetID="8" presetClass="emph" presetSubtype="0" fill="hold" nodeType="withEffect">
                                  <p:stCondLst>
                                    <p:cond delay="0"/>
                                  </p:stCondLst>
                                  <p:childTnLst>
                                    <p:animRot by="43200000">
                                      <p:cBhvr>
                                        <p:cTn id="11" dur="59000" fill="hold"/>
                                        <p:tgtEl>
                                          <p:spTgt spid="13"/>
                                        </p:tgtEl>
                                        <p:attrNameLst>
                                          <p:attrName>r</p:attrName>
                                        </p:attrNameLst>
                                      </p:cBhvr>
                                    </p:animRot>
                                  </p:childTnLst>
                                </p:cTn>
                              </p:par>
                              <p:par>
                                <p:cTn id="12" presetID="8" presetClass="emph" presetSubtype="0" fill="hold" nodeType="withEffect">
                                  <p:stCondLst>
                                    <p:cond delay="0"/>
                                  </p:stCondLst>
                                  <p:childTnLst>
                                    <p:animRot by="21600000">
                                      <p:cBhvr>
                                        <p:cTn id="13" dur="59000" fill="hold"/>
                                        <p:tgtEl>
                                          <p:spTgt spid="16"/>
                                        </p:tgtEl>
                                        <p:attrNameLst>
                                          <p:attrName>r</p:attrName>
                                        </p:attrNameLst>
                                      </p:cBhvr>
                                    </p:animRot>
                                  </p:childTnLst>
                                </p:cTn>
                              </p:par>
                            </p:childTnLst>
                          </p:cTn>
                        </p:par>
                        <p:par>
                          <p:cTn id="14" fill="hold">
                            <p:stCondLst>
                              <p:cond delay="59000"/>
                            </p:stCondLst>
                            <p:childTnLst>
                              <p:par>
                                <p:cTn id="15" presetID="8" presetClass="emph" presetSubtype="0" fill="hold" nodeType="afterEffect">
                                  <p:stCondLst>
                                    <p:cond delay="0"/>
                                  </p:stCondLst>
                                  <p:childTnLst>
                                    <p:animRot by="43200000">
                                      <p:cBhvr>
                                        <p:cTn id="16" dur="59000" fill="hold"/>
                                        <p:tgtEl>
                                          <p:spTgt spid="13"/>
                                        </p:tgtEl>
                                        <p:attrNameLst>
                                          <p:attrName>r</p:attrName>
                                        </p:attrNameLst>
                                      </p:cBhvr>
                                    </p:animRot>
                                  </p:childTnLst>
                                </p:cTn>
                              </p:par>
                              <p:par>
                                <p:cTn id="17" presetID="8" presetClass="emph" presetSubtype="0" fill="hold" nodeType="withEffect">
                                  <p:stCondLst>
                                    <p:cond delay="0"/>
                                  </p:stCondLst>
                                  <p:childTnLst>
                                    <p:animRot by="21600000">
                                      <p:cBhvr>
                                        <p:cTn id="18" dur="59000" fill="hold"/>
                                        <p:tgtEl>
                                          <p:spTgt spid="16"/>
                                        </p:tgtEl>
                                        <p:attrNameLst>
                                          <p:attrName>r</p:attrName>
                                        </p:attrNameLst>
                                      </p:cBhvr>
                                    </p:animRot>
                                  </p:childTnLst>
                                </p:cTn>
                              </p:par>
                            </p:childTnLst>
                          </p:cTn>
                        </p:par>
                        <p:par>
                          <p:cTn id="19" fill="hold">
                            <p:stCondLst>
                              <p:cond delay="118000"/>
                            </p:stCondLst>
                            <p:childTnLst>
                              <p:par>
                                <p:cTn id="20" presetID="8" presetClass="emph" presetSubtype="0" fill="hold" nodeType="afterEffect">
                                  <p:stCondLst>
                                    <p:cond delay="0"/>
                                  </p:stCondLst>
                                  <p:childTnLst>
                                    <p:animRot by="43200000">
                                      <p:cBhvr>
                                        <p:cTn id="21" dur="59000" fill="hold"/>
                                        <p:tgtEl>
                                          <p:spTgt spid="13"/>
                                        </p:tgtEl>
                                        <p:attrNameLst>
                                          <p:attrName>r</p:attrName>
                                        </p:attrNameLst>
                                      </p:cBhvr>
                                    </p:animRot>
                                  </p:childTnLst>
                                </p:cTn>
                              </p:par>
                              <p:par>
                                <p:cTn id="22" presetID="8" presetClass="emph" presetSubtype="0" fill="hold" nodeType="withEffect">
                                  <p:stCondLst>
                                    <p:cond delay="0"/>
                                  </p:stCondLst>
                                  <p:childTnLst>
                                    <p:animRot by="21600000">
                                      <p:cBhvr>
                                        <p:cTn id="23" dur="59000" fill="hold"/>
                                        <p:tgtEl>
                                          <p:spTgt spid="16"/>
                                        </p:tgtEl>
                                        <p:attrNameLst>
                                          <p:attrName>r</p:attrName>
                                        </p:attrNameLst>
                                      </p:cBhvr>
                                    </p:animRot>
                                  </p:childTnLst>
                                </p:cTn>
                              </p:par>
                            </p:childTnLst>
                          </p:cTn>
                        </p:par>
                        <p:par>
                          <p:cTn id="24" fill="hold">
                            <p:stCondLst>
                              <p:cond delay="177000"/>
                            </p:stCondLst>
                            <p:childTnLst>
                              <p:par>
                                <p:cTn id="25" presetID="8" presetClass="emph" presetSubtype="0" fill="hold" nodeType="afterEffect">
                                  <p:stCondLst>
                                    <p:cond delay="0"/>
                                  </p:stCondLst>
                                  <p:childTnLst>
                                    <p:animRot by="43200000">
                                      <p:cBhvr>
                                        <p:cTn id="26" dur="59000" fill="hold"/>
                                        <p:tgtEl>
                                          <p:spTgt spid="13"/>
                                        </p:tgtEl>
                                        <p:attrNameLst>
                                          <p:attrName>r</p:attrName>
                                        </p:attrNameLst>
                                      </p:cBhvr>
                                    </p:animRot>
                                  </p:childTnLst>
                                </p:cTn>
                              </p:par>
                              <p:par>
                                <p:cTn id="27" presetID="8" presetClass="emph" presetSubtype="0" fill="hold" nodeType="withEffect">
                                  <p:stCondLst>
                                    <p:cond delay="0"/>
                                  </p:stCondLst>
                                  <p:childTnLst>
                                    <p:animRot by="21600000">
                                      <p:cBhvr>
                                        <p:cTn id="28" dur="59000" fill="hold"/>
                                        <p:tgtEl>
                                          <p:spTgt spid="16"/>
                                        </p:tgtEl>
                                        <p:attrNameLst>
                                          <p:attrName>r</p:attrName>
                                        </p:attrNameLst>
                                      </p:cBhvr>
                                    </p:animRot>
                                  </p:childTnLst>
                                </p:cTn>
                              </p:par>
                            </p:childTnLst>
                          </p:cTn>
                        </p:par>
                        <p:par>
                          <p:cTn id="29" fill="hold">
                            <p:stCondLst>
                              <p:cond delay="236000"/>
                            </p:stCondLst>
                            <p:childTnLst>
                              <p:par>
                                <p:cTn id="30" presetID="8" presetClass="emph" presetSubtype="0" fill="hold" nodeType="afterEffect">
                                  <p:stCondLst>
                                    <p:cond delay="0"/>
                                  </p:stCondLst>
                                  <p:childTnLst>
                                    <p:animRot by="43200000">
                                      <p:cBhvr>
                                        <p:cTn id="31" dur="59000" fill="hold"/>
                                        <p:tgtEl>
                                          <p:spTgt spid="13"/>
                                        </p:tgtEl>
                                        <p:attrNameLst>
                                          <p:attrName>r</p:attrName>
                                        </p:attrNameLst>
                                      </p:cBhvr>
                                    </p:animRot>
                                  </p:childTnLst>
                                </p:cTn>
                              </p:par>
                              <p:par>
                                <p:cTn id="32" presetID="8" presetClass="emph" presetSubtype="0" fill="hold" nodeType="withEffect">
                                  <p:stCondLst>
                                    <p:cond delay="0"/>
                                  </p:stCondLst>
                                  <p:childTnLst>
                                    <p:animRot by="21600000">
                                      <p:cBhvr>
                                        <p:cTn id="33" dur="59000" fill="hold"/>
                                        <p:tgtEl>
                                          <p:spTgt spid="16"/>
                                        </p:tgtEl>
                                        <p:attrNameLst>
                                          <p:attrName>r</p:attrName>
                                        </p:attrNameLst>
                                      </p:cBhvr>
                                    </p:animRot>
                                  </p:childTnLst>
                                </p:cTn>
                              </p:par>
                            </p:childTnLst>
                          </p:cTn>
                        </p:par>
                        <p:par>
                          <p:cTn id="34" fill="hold">
                            <p:stCondLst>
                              <p:cond delay="295000"/>
                            </p:stCondLst>
                            <p:childTnLst>
                              <p:par>
                                <p:cTn id="35" presetID="8" presetClass="emph" presetSubtype="0" fill="hold" nodeType="afterEffect">
                                  <p:stCondLst>
                                    <p:cond delay="0"/>
                                  </p:stCondLst>
                                  <p:childTnLst>
                                    <p:animRot by="43200000">
                                      <p:cBhvr>
                                        <p:cTn id="36" dur="59000" fill="hold"/>
                                        <p:tgtEl>
                                          <p:spTgt spid="13"/>
                                        </p:tgtEl>
                                        <p:attrNameLst>
                                          <p:attrName>r</p:attrName>
                                        </p:attrNameLst>
                                      </p:cBhvr>
                                    </p:animRot>
                                  </p:childTnLst>
                                </p:cTn>
                              </p:par>
                              <p:par>
                                <p:cTn id="37" presetID="8" presetClass="emph" presetSubtype="0" fill="hold" nodeType="withEffect">
                                  <p:stCondLst>
                                    <p:cond delay="0"/>
                                  </p:stCondLst>
                                  <p:childTnLst>
                                    <p:animRot by="21600000">
                                      <p:cBhvr>
                                        <p:cTn id="38" dur="59000" fill="hold"/>
                                        <p:tgtEl>
                                          <p:spTgt spid="16"/>
                                        </p:tgtEl>
                                        <p:attrNameLst>
                                          <p:attrName>r</p:attrName>
                                        </p:attrNameLst>
                                      </p:cBhvr>
                                    </p:animRot>
                                  </p:childTnLst>
                                </p:cTn>
                              </p:par>
                            </p:childTnLst>
                          </p:cTn>
                        </p:par>
                        <p:par>
                          <p:cTn id="39" fill="hold">
                            <p:stCondLst>
                              <p:cond delay="354000"/>
                            </p:stCondLst>
                            <p:childTnLst>
                              <p:par>
                                <p:cTn id="40" presetID="8" presetClass="emph" presetSubtype="0" fill="hold" nodeType="afterEffect">
                                  <p:stCondLst>
                                    <p:cond delay="0"/>
                                  </p:stCondLst>
                                  <p:childTnLst>
                                    <p:animRot by="43200000">
                                      <p:cBhvr>
                                        <p:cTn id="41" dur="59000" fill="hold"/>
                                        <p:tgtEl>
                                          <p:spTgt spid="13"/>
                                        </p:tgtEl>
                                        <p:attrNameLst>
                                          <p:attrName>r</p:attrName>
                                        </p:attrNameLst>
                                      </p:cBhvr>
                                    </p:animRot>
                                  </p:childTnLst>
                                </p:cTn>
                              </p:par>
                              <p:par>
                                <p:cTn id="42" presetID="8" presetClass="emph" presetSubtype="0" fill="hold" nodeType="withEffect">
                                  <p:stCondLst>
                                    <p:cond delay="0"/>
                                  </p:stCondLst>
                                  <p:childTnLst>
                                    <p:animRot by="21600000">
                                      <p:cBhvr>
                                        <p:cTn id="43" dur="59000" fill="hold"/>
                                        <p:tgtEl>
                                          <p:spTgt spid="16"/>
                                        </p:tgtEl>
                                        <p:attrNameLst>
                                          <p:attrName>r</p:attrName>
                                        </p:attrNameLst>
                                      </p:cBhvr>
                                    </p:animRot>
                                  </p:childTnLst>
                                </p:cTn>
                              </p:par>
                            </p:childTnLst>
                          </p:cTn>
                        </p:par>
                        <p:par>
                          <p:cTn id="44" fill="hold">
                            <p:stCondLst>
                              <p:cond delay="413000"/>
                            </p:stCondLst>
                            <p:childTnLst>
                              <p:par>
                                <p:cTn id="45" presetID="8" presetClass="emph" presetSubtype="0" fill="hold" nodeType="afterEffect">
                                  <p:stCondLst>
                                    <p:cond delay="0"/>
                                  </p:stCondLst>
                                  <p:childTnLst>
                                    <p:animRot by="43200000">
                                      <p:cBhvr>
                                        <p:cTn id="46" dur="59000" fill="hold"/>
                                        <p:tgtEl>
                                          <p:spTgt spid="13"/>
                                        </p:tgtEl>
                                        <p:attrNameLst>
                                          <p:attrName>r</p:attrName>
                                        </p:attrNameLst>
                                      </p:cBhvr>
                                    </p:animRot>
                                  </p:childTnLst>
                                </p:cTn>
                              </p:par>
                              <p:par>
                                <p:cTn id="47" presetID="8" presetClass="emph" presetSubtype="0" fill="hold" nodeType="withEffect">
                                  <p:stCondLst>
                                    <p:cond delay="0"/>
                                  </p:stCondLst>
                                  <p:childTnLst>
                                    <p:animRot by="21600000">
                                      <p:cBhvr>
                                        <p:cTn id="48" dur="59000" fill="hold"/>
                                        <p:tgtEl>
                                          <p:spTgt spid="16"/>
                                        </p:tgtEl>
                                        <p:attrNameLst>
                                          <p:attrName>r</p:attrName>
                                        </p:attrNameLst>
                                      </p:cBhvr>
                                    </p:animRo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5"/>
          <p:cNvSpPr>
            <a:spLocks/>
          </p:cNvSpPr>
          <p:nvPr/>
        </p:nvSpPr>
        <p:spPr bwMode="auto">
          <a:xfrm>
            <a:off x="5485197" y="4903608"/>
            <a:ext cx="1194633" cy="941597"/>
          </a:xfrm>
          <a:custGeom>
            <a:avLst/>
            <a:gdLst/>
            <a:ahLst/>
            <a:cxnLst>
              <a:cxn ang="0">
                <a:pos x="0" y="71"/>
              </a:cxn>
              <a:cxn ang="0">
                <a:pos x="7" y="91"/>
              </a:cxn>
              <a:cxn ang="0">
                <a:pos x="10" y="107"/>
              </a:cxn>
              <a:cxn ang="0">
                <a:pos x="23" y="100"/>
              </a:cxn>
              <a:cxn ang="0">
                <a:pos x="38" y="88"/>
              </a:cxn>
              <a:cxn ang="0">
                <a:pos x="58" y="88"/>
              </a:cxn>
              <a:cxn ang="0">
                <a:pos x="96" y="91"/>
              </a:cxn>
              <a:cxn ang="0">
                <a:pos x="123" y="98"/>
              </a:cxn>
              <a:cxn ang="0">
                <a:pos x="143" y="112"/>
              </a:cxn>
              <a:cxn ang="0">
                <a:pos x="150" y="124"/>
              </a:cxn>
              <a:cxn ang="0">
                <a:pos x="182" y="113"/>
              </a:cxn>
              <a:cxn ang="0">
                <a:pos x="197" y="98"/>
              </a:cxn>
              <a:cxn ang="0">
                <a:pos x="217" y="88"/>
              </a:cxn>
              <a:cxn ang="0">
                <a:pos x="232" y="89"/>
              </a:cxn>
              <a:cxn ang="0">
                <a:pos x="249" y="102"/>
              </a:cxn>
              <a:cxn ang="0">
                <a:pos x="261" y="119"/>
              </a:cxn>
              <a:cxn ang="0">
                <a:pos x="307" y="151"/>
              </a:cxn>
              <a:cxn ang="0">
                <a:pos x="314" y="184"/>
              </a:cxn>
              <a:cxn ang="0">
                <a:pos x="316" y="219"/>
              </a:cxn>
              <a:cxn ang="0">
                <a:pos x="326" y="228"/>
              </a:cxn>
              <a:cxn ang="0">
                <a:pos x="339" y="234"/>
              </a:cxn>
              <a:cxn ang="0">
                <a:pos x="337" y="257"/>
              </a:cxn>
              <a:cxn ang="0">
                <a:pos x="359" y="286"/>
              </a:cxn>
              <a:cxn ang="0">
                <a:pos x="369" y="284"/>
              </a:cxn>
              <a:cxn ang="0">
                <a:pos x="385" y="303"/>
              </a:cxn>
              <a:cxn ang="0">
                <a:pos x="401" y="321"/>
              </a:cxn>
              <a:cxn ang="0">
                <a:pos x="419" y="351"/>
              </a:cxn>
              <a:cxn ang="0">
                <a:pos x="459" y="382"/>
              </a:cxn>
              <a:cxn ang="0">
                <a:pos x="461" y="392"/>
              </a:cxn>
              <a:cxn ang="0">
                <a:pos x="465" y="398"/>
              </a:cxn>
              <a:cxn ang="0">
                <a:pos x="495" y="383"/>
              </a:cxn>
              <a:cxn ang="0">
                <a:pos x="502" y="339"/>
              </a:cxn>
              <a:cxn ang="0">
                <a:pos x="503" y="286"/>
              </a:cxn>
              <a:cxn ang="0">
                <a:pos x="491" y="242"/>
              </a:cxn>
              <a:cxn ang="0">
                <a:pos x="483" y="219"/>
              </a:cxn>
              <a:cxn ang="0">
                <a:pos x="455" y="175"/>
              </a:cxn>
              <a:cxn ang="0">
                <a:pos x="436" y="143"/>
              </a:cxn>
              <a:cxn ang="0">
                <a:pos x="441" y="135"/>
              </a:cxn>
              <a:cxn ang="0">
                <a:pos x="417" y="99"/>
              </a:cxn>
              <a:cxn ang="0">
                <a:pos x="396" y="66"/>
              </a:cxn>
              <a:cxn ang="0">
                <a:pos x="379" y="20"/>
              </a:cxn>
              <a:cxn ang="0">
                <a:pos x="368" y="50"/>
              </a:cxn>
              <a:cxn ang="0">
                <a:pos x="369" y="23"/>
              </a:cxn>
              <a:cxn ang="0">
                <a:pos x="375" y="0"/>
              </a:cxn>
              <a:cxn ang="0">
                <a:pos x="364" y="4"/>
              </a:cxn>
              <a:cxn ang="0">
                <a:pos x="350" y="3"/>
              </a:cxn>
              <a:cxn ang="0">
                <a:pos x="333" y="20"/>
              </a:cxn>
              <a:cxn ang="0">
                <a:pos x="219" y="41"/>
              </a:cxn>
              <a:cxn ang="0">
                <a:pos x="144" y="29"/>
              </a:cxn>
            </a:cxnLst>
            <a:rect l="0" t="0" r="r" b="b"/>
            <a:pathLst>
              <a:path w="505" h="398">
                <a:moveTo>
                  <a:pt x="144" y="29"/>
                </a:moveTo>
                <a:cubicBezTo>
                  <a:pt x="3" y="58"/>
                  <a:pt x="3" y="58"/>
                  <a:pt x="3" y="58"/>
                </a:cubicBezTo>
                <a:cubicBezTo>
                  <a:pt x="2" y="63"/>
                  <a:pt x="0" y="66"/>
                  <a:pt x="0" y="71"/>
                </a:cubicBezTo>
                <a:cubicBezTo>
                  <a:pt x="0" y="74"/>
                  <a:pt x="0" y="77"/>
                  <a:pt x="2" y="79"/>
                </a:cubicBezTo>
                <a:cubicBezTo>
                  <a:pt x="4" y="81"/>
                  <a:pt x="7" y="82"/>
                  <a:pt x="7" y="84"/>
                </a:cubicBezTo>
                <a:cubicBezTo>
                  <a:pt x="8" y="87"/>
                  <a:pt x="7" y="88"/>
                  <a:pt x="7" y="91"/>
                </a:cubicBezTo>
                <a:cubicBezTo>
                  <a:pt x="7" y="94"/>
                  <a:pt x="7" y="95"/>
                  <a:pt x="8" y="98"/>
                </a:cubicBezTo>
                <a:cubicBezTo>
                  <a:pt x="9" y="101"/>
                  <a:pt x="9" y="103"/>
                  <a:pt x="10" y="107"/>
                </a:cubicBezTo>
                <a:cubicBezTo>
                  <a:pt x="10" y="107"/>
                  <a:pt x="10" y="107"/>
                  <a:pt x="10" y="107"/>
                </a:cubicBezTo>
                <a:cubicBezTo>
                  <a:pt x="12" y="107"/>
                  <a:pt x="13" y="107"/>
                  <a:pt x="15" y="107"/>
                </a:cubicBezTo>
                <a:cubicBezTo>
                  <a:pt x="17" y="107"/>
                  <a:pt x="19" y="107"/>
                  <a:pt x="21" y="106"/>
                </a:cubicBezTo>
                <a:cubicBezTo>
                  <a:pt x="23" y="105"/>
                  <a:pt x="23" y="103"/>
                  <a:pt x="23" y="100"/>
                </a:cubicBezTo>
                <a:cubicBezTo>
                  <a:pt x="24" y="97"/>
                  <a:pt x="24" y="94"/>
                  <a:pt x="24" y="91"/>
                </a:cubicBezTo>
                <a:cubicBezTo>
                  <a:pt x="26" y="91"/>
                  <a:pt x="26" y="91"/>
                  <a:pt x="27" y="91"/>
                </a:cubicBezTo>
                <a:cubicBezTo>
                  <a:pt x="32" y="91"/>
                  <a:pt x="34" y="88"/>
                  <a:pt x="38" y="88"/>
                </a:cubicBezTo>
                <a:cubicBezTo>
                  <a:pt x="40" y="88"/>
                  <a:pt x="40" y="90"/>
                  <a:pt x="42" y="90"/>
                </a:cubicBezTo>
                <a:cubicBezTo>
                  <a:pt x="44" y="91"/>
                  <a:pt x="46" y="91"/>
                  <a:pt x="48" y="91"/>
                </a:cubicBezTo>
                <a:cubicBezTo>
                  <a:pt x="52" y="91"/>
                  <a:pt x="54" y="90"/>
                  <a:pt x="58" y="88"/>
                </a:cubicBezTo>
                <a:cubicBezTo>
                  <a:pt x="63" y="86"/>
                  <a:pt x="67" y="84"/>
                  <a:pt x="73" y="84"/>
                </a:cubicBezTo>
                <a:cubicBezTo>
                  <a:pt x="79" y="84"/>
                  <a:pt x="82" y="88"/>
                  <a:pt x="88" y="90"/>
                </a:cubicBezTo>
                <a:cubicBezTo>
                  <a:pt x="91" y="91"/>
                  <a:pt x="93" y="90"/>
                  <a:pt x="96" y="91"/>
                </a:cubicBezTo>
                <a:cubicBezTo>
                  <a:pt x="100" y="91"/>
                  <a:pt x="103" y="93"/>
                  <a:pt x="107" y="94"/>
                </a:cubicBezTo>
                <a:cubicBezTo>
                  <a:pt x="118" y="93"/>
                  <a:pt x="118" y="93"/>
                  <a:pt x="118" y="93"/>
                </a:cubicBezTo>
                <a:cubicBezTo>
                  <a:pt x="121" y="94"/>
                  <a:pt x="122" y="95"/>
                  <a:pt x="123" y="98"/>
                </a:cubicBezTo>
                <a:cubicBezTo>
                  <a:pt x="124" y="100"/>
                  <a:pt x="124" y="102"/>
                  <a:pt x="125" y="104"/>
                </a:cubicBezTo>
                <a:cubicBezTo>
                  <a:pt x="128" y="107"/>
                  <a:pt x="131" y="107"/>
                  <a:pt x="135" y="108"/>
                </a:cubicBezTo>
                <a:cubicBezTo>
                  <a:pt x="139" y="109"/>
                  <a:pt x="141" y="110"/>
                  <a:pt x="143" y="112"/>
                </a:cubicBezTo>
                <a:cubicBezTo>
                  <a:pt x="144" y="115"/>
                  <a:pt x="144" y="118"/>
                  <a:pt x="146" y="120"/>
                </a:cubicBezTo>
                <a:cubicBezTo>
                  <a:pt x="148" y="122"/>
                  <a:pt x="150" y="123"/>
                  <a:pt x="152" y="124"/>
                </a:cubicBezTo>
                <a:cubicBezTo>
                  <a:pt x="150" y="124"/>
                  <a:pt x="150" y="124"/>
                  <a:pt x="150" y="124"/>
                </a:cubicBezTo>
                <a:cubicBezTo>
                  <a:pt x="156" y="123"/>
                  <a:pt x="161" y="121"/>
                  <a:pt x="166" y="118"/>
                </a:cubicBezTo>
                <a:cubicBezTo>
                  <a:pt x="169" y="117"/>
                  <a:pt x="171" y="116"/>
                  <a:pt x="174" y="115"/>
                </a:cubicBezTo>
                <a:cubicBezTo>
                  <a:pt x="177" y="114"/>
                  <a:pt x="180" y="115"/>
                  <a:pt x="182" y="113"/>
                </a:cubicBezTo>
                <a:cubicBezTo>
                  <a:pt x="184" y="111"/>
                  <a:pt x="185" y="107"/>
                  <a:pt x="188" y="106"/>
                </a:cubicBezTo>
                <a:cubicBezTo>
                  <a:pt x="190" y="105"/>
                  <a:pt x="193" y="106"/>
                  <a:pt x="195" y="104"/>
                </a:cubicBezTo>
                <a:cubicBezTo>
                  <a:pt x="197" y="103"/>
                  <a:pt x="197" y="101"/>
                  <a:pt x="197" y="98"/>
                </a:cubicBezTo>
                <a:cubicBezTo>
                  <a:pt x="197" y="95"/>
                  <a:pt x="197" y="93"/>
                  <a:pt x="197" y="90"/>
                </a:cubicBezTo>
                <a:cubicBezTo>
                  <a:pt x="201" y="90"/>
                  <a:pt x="203" y="88"/>
                  <a:pt x="207" y="88"/>
                </a:cubicBezTo>
                <a:cubicBezTo>
                  <a:pt x="217" y="88"/>
                  <a:pt x="217" y="88"/>
                  <a:pt x="217" y="88"/>
                </a:cubicBezTo>
                <a:cubicBezTo>
                  <a:pt x="218" y="88"/>
                  <a:pt x="219" y="89"/>
                  <a:pt x="221" y="89"/>
                </a:cubicBezTo>
                <a:cubicBezTo>
                  <a:pt x="222" y="89"/>
                  <a:pt x="223" y="87"/>
                  <a:pt x="224" y="87"/>
                </a:cubicBezTo>
                <a:cubicBezTo>
                  <a:pt x="227" y="87"/>
                  <a:pt x="229" y="89"/>
                  <a:pt x="232" y="89"/>
                </a:cubicBezTo>
                <a:cubicBezTo>
                  <a:pt x="235" y="90"/>
                  <a:pt x="238" y="89"/>
                  <a:pt x="240" y="91"/>
                </a:cubicBezTo>
                <a:cubicBezTo>
                  <a:pt x="240" y="92"/>
                  <a:pt x="240" y="92"/>
                  <a:pt x="241" y="93"/>
                </a:cubicBezTo>
                <a:cubicBezTo>
                  <a:pt x="244" y="96"/>
                  <a:pt x="246" y="98"/>
                  <a:pt x="249" y="102"/>
                </a:cubicBezTo>
                <a:cubicBezTo>
                  <a:pt x="251" y="105"/>
                  <a:pt x="253" y="107"/>
                  <a:pt x="254" y="111"/>
                </a:cubicBezTo>
                <a:cubicBezTo>
                  <a:pt x="255" y="113"/>
                  <a:pt x="254" y="114"/>
                  <a:pt x="254" y="115"/>
                </a:cubicBezTo>
                <a:cubicBezTo>
                  <a:pt x="255" y="118"/>
                  <a:pt x="258" y="118"/>
                  <a:pt x="261" y="119"/>
                </a:cubicBezTo>
                <a:cubicBezTo>
                  <a:pt x="263" y="120"/>
                  <a:pt x="265" y="121"/>
                  <a:pt x="267" y="123"/>
                </a:cubicBezTo>
                <a:cubicBezTo>
                  <a:pt x="277" y="128"/>
                  <a:pt x="284" y="131"/>
                  <a:pt x="294" y="136"/>
                </a:cubicBezTo>
                <a:cubicBezTo>
                  <a:pt x="301" y="140"/>
                  <a:pt x="304" y="144"/>
                  <a:pt x="307" y="151"/>
                </a:cubicBezTo>
                <a:cubicBezTo>
                  <a:pt x="308" y="154"/>
                  <a:pt x="311" y="155"/>
                  <a:pt x="311" y="159"/>
                </a:cubicBezTo>
                <a:cubicBezTo>
                  <a:pt x="311" y="169"/>
                  <a:pt x="311" y="169"/>
                  <a:pt x="311" y="169"/>
                </a:cubicBezTo>
                <a:cubicBezTo>
                  <a:pt x="311" y="175"/>
                  <a:pt x="314" y="178"/>
                  <a:pt x="314" y="184"/>
                </a:cubicBezTo>
                <a:cubicBezTo>
                  <a:pt x="314" y="191"/>
                  <a:pt x="313" y="195"/>
                  <a:pt x="313" y="201"/>
                </a:cubicBezTo>
                <a:cubicBezTo>
                  <a:pt x="313" y="204"/>
                  <a:pt x="313" y="204"/>
                  <a:pt x="313" y="204"/>
                </a:cubicBezTo>
                <a:cubicBezTo>
                  <a:pt x="313" y="210"/>
                  <a:pt x="315" y="213"/>
                  <a:pt x="316" y="219"/>
                </a:cubicBezTo>
                <a:cubicBezTo>
                  <a:pt x="316" y="222"/>
                  <a:pt x="317" y="224"/>
                  <a:pt x="318" y="226"/>
                </a:cubicBezTo>
                <a:cubicBezTo>
                  <a:pt x="319" y="228"/>
                  <a:pt x="318" y="230"/>
                  <a:pt x="320" y="230"/>
                </a:cubicBezTo>
                <a:cubicBezTo>
                  <a:pt x="323" y="230"/>
                  <a:pt x="325" y="230"/>
                  <a:pt x="326" y="228"/>
                </a:cubicBezTo>
                <a:cubicBezTo>
                  <a:pt x="327" y="226"/>
                  <a:pt x="327" y="224"/>
                  <a:pt x="328" y="222"/>
                </a:cubicBezTo>
                <a:cubicBezTo>
                  <a:pt x="332" y="223"/>
                  <a:pt x="335" y="223"/>
                  <a:pt x="338" y="226"/>
                </a:cubicBezTo>
                <a:cubicBezTo>
                  <a:pt x="339" y="229"/>
                  <a:pt x="339" y="231"/>
                  <a:pt x="339" y="234"/>
                </a:cubicBezTo>
                <a:cubicBezTo>
                  <a:pt x="339" y="238"/>
                  <a:pt x="338" y="241"/>
                  <a:pt x="337" y="244"/>
                </a:cubicBezTo>
                <a:cubicBezTo>
                  <a:pt x="335" y="247"/>
                  <a:pt x="333" y="248"/>
                  <a:pt x="333" y="252"/>
                </a:cubicBezTo>
                <a:cubicBezTo>
                  <a:pt x="333" y="254"/>
                  <a:pt x="335" y="255"/>
                  <a:pt x="337" y="257"/>
                </a:cubicBezTo>
                <a:cubicBezTo>
                  <a:pt x="338" y="259"/>
                  <a:pt x="339" y="260"/>
                  <a:pt x="339" y="263"/>
                </a:cubicBezTo>
                <a:cubicBezTo>
                  <a:pt x="341" y="268"/>
                  <a:pt x="342" y="270"/>
                  <a:pt x="344" y="274"/>
                </a:cubicBezTo>
                <a:cubicBezTo>
                  <a:pt x="348" y="280"/>
                  <a:pt x="353" y="282"/>
                  <a:pt x="359" y="286"/>
                </a:cubicBezTo>
                <a:cubicBezTo>
                  <a:pt x="361" y="287"/>
                  <a:pt x="362" y="289"/>
                  <a:pt x="365" y="290"/>
                </a:cubicBezTo>
                <a:cubicBezTo>
                  <a:pt x="366" y="289"/>
                  <a:pt x="366" y="287"/>
                  <a:pt x="368" y="285"/>
                </a:cubicBezTo>
                <a:cubicBezTo>
                  <a:pt x="368" y="284"/>
                  <a:pt x="369" y="284"/>
                  <a:pt x="369" y="284"/>
                </a:cubicBezTo>
                <a:cubicBezTo>
                  <a:pt x="375" y="284"/>
                  <a:pt x="375" y="284"/>
                  <a:pt x="375" y="284"/>
                </a:cubicBezTo>
                <a:cubicBezTo>
                  <a:pt x="376" y="289"/>
                  <a:pt x="377" y="291"/>
                  <a:pt x="379" y="296"/>
                </a:cubicBezTo>
                <a:cubicBezTo>
                  <a:pt x="381" y="299"/>
                  <a:pt x="382" y="302"/>
                  <a:pt x="385" y="303"/>
                </a:cubicBezTo>
                <a:cubicBezTo>
                  <a:pt x="389" y="305"/>
                  <a:pt x="391" y="305"/>
                  <a:pt x="395" y="307"/>
                </a:cubicBezTo>
                <a:cubicBezTo>
                  <a:pt x="394" y="309"/>
                  <a:pt x="392" y="310"/>
                  <a:pt x="392" y="313"/>
                </a:cubicBezTo>
                <a:cubicBezTo>
                  <a:pt x="392" y="318"/>
                  <a:pt x="398" y="318"/>
                  <a:pt x="401" y="321"/>
                </a:cubicBezTo>
                <a:cubicBezTo>
                  <a:pt x="405" y="325"/>
                  <a:pt x="405" y="328"/>
                  <a:pt x="407" y="333"/>
                </a:cubicBezTo>
                <a:cubicBezTo>
                  <a:pt x="408" y="338"/>
                  <a:pt x="409" y="342"/>
                  <a:pt x="412" y="346"/>
                </a:cubicBezTo>
                <a:cubicBezTo>
                  <a:pt x="413" y="349"/>
                  <a:pt x="416" y="350"/>
                  <a:pt x="419" y="351"/>
                </a:cubicBezTo>
                <a:cubicBezTo>
                  <a:pt x="426" y="353"/>
                  <a:pt x="430" y="356"/>
                  <a:pt x="434" y="361"/>
                </a:cubicBezTo>
                <a:cubicBezTo>
                  <a:pt x="437" y="364"/>
                  <a:pt x="437" y="366"/>
                  <a:pt x="440" y="368"/>
                </a:cubicBezTo>
                <a:cubicBezTo>
                  <a:pt x="447" y="374"/>
                  <a:pt x="450" y="382"/>
                  <a:pt x="459" y="382"/>
                </a:cubicBezTo>
                <a:cubicBezTo>
                  <a:pt x="460" y="382"/>
                  <a:pt x="461" y="381"/>
                  <a:pt x="461" y="381"/>
                </a:cubicBezTo>
                <a:cubicBezTo>
                  <a:pt x="463" y="382"/>
                  <a:pt x="465" y="383"/>
                  <a:pt x="465" y="385"/>
                </a:cubicBezTo>
                <a:cubicBezTo>
                  <a:pt x="465" y="388"/>
                  <a:pt x="464" y="391"/>
                  <a:pt x="461" y="392"/>
                </a:cubicBezTo>
                <a:cubicBezTo>
                  <a:pt x="460" y="392"/>
                  <a:pt x="458" y="392"/>
                  <a:pt x="457" y="392"/>
                </a:cubicBezTo>
                <a:cubicBezTo>
                  <a:pt x="456" y="392"/>
                  <a:pt x="456" y="393"/>
                  <a:pt x="455" y="393"/>
                </a:cubicBezTo>
                <a:cubicBezTo>
                  <a:pt x="458" y="397"/>
                  <a:pt x="461" y="398"/>
                  <a:pt x="465" y="398"/>
                </a:cubicBezTo>
                <a:cubicBezTo>
                  <a:pt x="471" y="398"/>
                  <a:pt x="472" y="390"/>
                  <a:pt x="478" y="390"/>
                </a:cubicBezTo>
                <a:cubicBezTo>
                  <a:pt x="481" y="390"/>
                  <a:pt x="483" y="391"/>
                  <a:pt x="486" y="391"/>
                </a:cubicBezTo>
                <a:cubicBezTo>
                  <a:pt x="491" y="391"/>
                  <a:pt x="493" y="387"/>
                  <a:pt x="495" y="383"/>
                </a:cubicBezTo>
                <a:cubicBezTo>
                  <a:pt x="498" y="378"/>
                  <a:pt x="499" y="375"/>
                  <a:pt x="500" y="370"/>
                </a:cubicBezTo>
                <a:cubicBezTo>
                  <a:pt x="498" y="359"/>
                  <a:pt x="498" y="359"/>
                  <a:pt x="498" y="359"/>
                </a:cubicBezTo>
                <a:cubicBezTo>
                  <a:pt x="499" y="351"/>
                  <a:pt x="501" y="347"/>
                  <a:pt x="502" y="339"/>
                </a:cubicBezTo>
                <a:cubicBezTo>
                  <a:pt x="504" y="329"/>
                  <a:pt x="504" y="323"/>
                  <a:pt x="505" y="314"/>
                </a:cubicBezTo>
                <a:cubicBezTo>
                  <a:pt x="502" y="293"/>
                  <a:pt x="502" y="293"/>
                  <a:pt x="502" y="293"/>
                </a:cubicBezTo>
                <a:cubicBezTo>
                  <a:pt x="503" y="291"/>
                  <a:pt x="503" y="289"/>
                  <a:pt x="503" y="286"/>
                </a:cubicBezTo>
                <a:cubicBezTo>
                  <a:pt x="504" y="282"/>
                  <a:pt x="505" y="279"/>
                  <a:pt x="505" y="275"/>
                </a:cubicBezTo>
                <a:cubicBezTo>
                  <a:pt x="505" y="267"/>
                  <a:pt x="504" y="263"/>
                  <a:pt x="500" y="256"/>
                </a:cubicBezTo>
                <a:cubicBezTo>
                  <a:pt x="496" y="251"/>
                  <a:pt x="495" y="248"/>
                  <a:pt x="491" y="242"/>
                </a:cubicBezTo>
                <a:cubicBezTo>
                  <a:pt x="490" y="240"/>
                  <a:pt x="488" y="238"/>
                  <a:pt x="488" y="236"/>
                </a:cubicBezTo>
                <a:cubicBezTo>
                  <a:pt x="488" y="234"/>
                  <a:pt x="490" y="233"/>
                  <a:pt x="490" y="232"/>
                </a:cubicBezTo>
                <a:cubicBezTo>
                  <a:pt x="490" y="226"/>
                  <a:pt x="486" y="224"/>
                  <a:pt x="483" y="219"/>
                </a:cubicBezTo>
                <a:cubicBezTo>
                  <a:pt x="481" y="216"/>
                  <a:pt x="480" y="215"/>
                  <a:pt x="478" y="211"/>
                </a:cubicBezTo>
                <a:cubicBezTo>
                  <a:pt x="472" y="203"/>
                  <a:pt x="469" y="197"/>
                  <a:pt x="465" y="188"/>
                </a:cubicBezTo>
                <a:cubicBezTo>
                  <a:pt x="462" y="182"/>
                  <a:pt x="459" y="180"/>
                  <a:pt x="455" y="175"/>
                </a:cubicBezTo>
                <a:cubicBezTo>
                  <a:pt x="453" y="171"/>
                  <a:pt x="452" y="169"/>
                  <a:pt x="450" y="165"/>
                </a:cubicBezTo>
                <a:cubicBezTo>
                  <a:pt x="447" y="160"/>
                  <a:pt x="445" y="156"/>
                  <a:pt x="442" y="152"/>
                </a:cubicBezTo>
                <a:cubicBezTo>
                  <a:pt x="440" y="148"/>
                  <a:pt x="437" y="147"/>
                  <a:pt x="436" y="143"/>
                </a:cubicBezTo>
                <a:cubicBezTo>
                  <a:pt x="443" y="143"/>
                  <a:pt x="446" y="146"/>
                  <a:pt x="453" y="149"/>
                </a:cubicBezTo>
                <a:cubicBezTo>
                  <a:pt x="452" y="146"/>
                  <a:pt x="451" y="144"/>
                  <a:pt x="449" y="141"/>
                </a:cubicBezTo>
                <a:cubicBezTo>
                  <a:pt x="446" y="138"/>
                  <a:pt x="444" y="138"/>
                  <a:pt x="441" y="135"/>
                </a:cubicBezTo>
                <a:cubicBezTo>
                  <a:pt x="439" y="133"/>
                  <a:pt x="438" y="131"/>
                  <a:pt x="436" y="129"/>
                </a:cubicBezTo>
                <a:cubicBezTo>
                  <a:pt x="433" y="125"/>
                  <a:pt x="430" y="123"/>
                  <a:pt x="427" y="119"/>
                </a:cubicBezTo>
                <a:cubicBezTo>
                  <a:pt x="423" y="111"/>
                  <a:pt x="422" y="106"/>
                  <a:pt x="417" y="99"/>
                </a:cubicBezTo>
                <a:cubicBezTo>
                  <a:pt x="413" y="94"/>
                  <a:pt x="409" y="92"/>
                  <a:pt x="405" y="86"/>
                </a:cubicBezTo>
                <a:cubicBezTo>
                  <a:pt x="402" y="81"/>
                  <a:pt x="402" y="77"/>
                  <a:pt x="399" y="72"/>
                </a:cubicBezTo>
                <a:cubicBezTo>
                  <a:pt x="399" y="69"/>
                  <a:pt x="397" y="68"/>
                  <a:pt x="396" y="66"/>
                </a:cubicBezTo>
                <a:cubicBezTo>
                  <a:pt x="393" y="58"/>
                  <a:pt x="392" y="53"/>
                  <a:pt x="389" y="45"/>
                </a:cubicBezTo>
                <a:cubicBezTo>
                  <a:pt x="388" y="42"/>
                  <a:pt x="386" y="40"/>
                  <a:pt x="385" y="37"/>
                </a:cubicBezTo>
                <a:cubicBezTo>
                  <a:pt x="382" y="30"/>
                  <a:pt x="382" y="26"/>
                  <a:pt x="379" y="20"/>
                </a:cubicBezTo>
                <a:cubicBezTo>
                  <a:pt x="372" y="28"/>
                  <a:pt x="372" y="36"/>
                  <a:pt x="372" y="46"/>
                </a:cubicBezTo>
                <a:cubicBezTo>
                  <a:pt x="372" y="54"/>
                  <a:pt x="373" y="58"/>
                  <a:pt x="372" y="66"/>
                </a:cubicBezTo>
                <a:cubicBezTo>
                  <a:pt x="370" y="60"/>
                  <a:pt x="370" y="56"/>
                  <a:pt x="368" y="50"/>
                </a:cubicBezTo>
                <a:cubicBezTo>
                  <a:pt x="367" y="43"/>
                  <a:pt x="363" y="40"/>
                  <a:pt x="363" y="34"/>
                </a:cubicBezTo>
                <a:cubicBezTo>
                  <a:pt x="363" y="30"/>
                  <a:pt x="364" y="27"/>
                  <a:pt x="367" y="24"/>
                </a:cubicBezTo>
                <a:cubicBezTo>
                  <a:pt x="368" y="24"/>
                  <a:pt x="368" y="24"/>
                  <a:pt x="369" y="23"/>
                </a:cubicBezTo>
                <a:cubicBezTo>
                  <a:pt x="371" y="22"/>
                  <a:pt x="371" y="20"/>
                  <a:pt x="372" y="18"/>
                </a:cubicBezTo>
                <a:cubicBezTo>
                  <a:pt x="374" y="16"/>
                  <a:pt x="376" y="15"/>
                  <a:pt x="376" y="12"/>
                </a:cubicBezTo>
                <a:cubicBezTo>
                  <a:pt x="376" y="8"/>
                  <a:pt x="376" y="4"/>
                  <a:pt x="375" y="0"/>
                </a:cubicBezTo>
                <a:cubicBezTo>
                  <a:pt x="375" y="0"/>
                  <a:pt x="375" y="0"/>
                  <a:pt x="375" y="0"/>
                </a:cubicBezTo>
                <a:cubicBezTo>
                  <a:pt x="373" y="1"/>
                  <a:pt x="370" y="2"/>
                  <a:pt x="368" y="2"/>
                </a:cubicBezTo>
                <a:cubicBezTo>
                  <a:pt x="366" y="3"/>
                  <a:pt x="365" y="4"/>
                  <a:pt x="364" y="4"/>
                </a:cubicBezTo>
                <a:cubicBezTo>
                  <a:pt x="362" y="4"/>
                  <a:pt x="361" y="3"/>
                  <a:pt x="360" y="3"/>
                </a:cubicBezTo>
                <a:cubicBezTo>
                  <a:pt x="358" y="3"/>
                  <a:pt x="357" y="4"/>
                  <a:pt x="356" y="4"/>
                </a:cubicBezTo>
                <a:cubicBezTo>
                  <a:pt x="354" y="4"/>
                  <a:pt x="352" y="3"/>
                  <a:pt x="350" y="3"/>
                </a:cubicBezTo>
                <a:cubicBezTo>
                  <a:pt x="349" y="3"/>
                  <a:pt x="349" y="2"/>
                  <a:pt x="348" y="2"/>
                </a:cubicBezTo>
                <a:cubicBezTo>
                  <a:pt x="342" y="2"/>
                  <a:pt x="339" y="7"/>
                  <a:pt x="337" y="12"/>
                </a:cubicBezTo>
                <a:cubicBezTo>
                  <a:pt x="335" y="15"/>
                  <a:pt x="333" y="16"/>
                  <a:pt x="333" y="20"/>
                </a:cubicBezTo>
                <a:cubicBezTo>
                  <a:pt x="333" y="36"/>
                  <a:pt x="333" y="36"/>
                  <a:pt x="333" y="36"/>
                </a:cubicBezTo>
                <a:cubicBezTo>
                  <a:pt x="327" y="35"/>
                  <a:pt x="323" y="31"/>
                  <a:pt x="318" y="27"/>
                </a:cubicBezTo>
                <a:cubicBezTo>
                  <a:pt x="219" y="41"/>
                  <a:pt x="219" y="41"/>
                  <a:pt x="219" y="41"/>
                </a:cubicBezTo>
                <a:cubicBezTo>
                  <a:pt x="181" y="43"/>
                  <a:pt x="181" y="43"/>
                  <a:pt x="181" y="43"/>
                </a:cubicBezTo>
                <a:cubicBezTo>
                  <a:pt x="174" y="40"/>
                  <a:pt x="169" y="40"/>
                  <a:pt x="162" y="37"/>
                </a:cubicBezTo>
                <a:cubicBezTo>
                  <a:pt x="155" y="34"/>
                  <a:pt x="151" y="31"/>
                  <a:pt x="144"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1" name="Freeform 6"/>
          <p:cNvSpPr>
            <a:spLocks/>
          </p:cNvSpPr>
          <p:nvPr/>
        </p:nvSpPr>
        <p:spPr bwMode="auto">
          <a:xfrm>
            <a:off x="5679842" y="4241815"/>
            <a:ext cx="720185" cy="763982"/>
          </a:xfrm>
          <a:custGeom>
            <a:avLst/>
            <a:gdLst/>
            <a:ahLst/>
            <a:cxnLst>
              <a:cxn ang="0">
                <a:pos x="79" y="317"/>
              </a:cxn>
              <a:cxn ang="0">
                <a:pos x="136" y="321"/>
              </a:cxn>
              <a:cxn ang="0">
                <a:pos x="250" y="316"/>
              </a:cxn>
              <a:cxn ang="0">
                <a:pos x="254" y="292"/>
              </a:cxn>
              <a:cxn ang="0">
                <a:pos x="267" y="283"/>
              </a:cxn>
              <a:cxn ang="0">
                <a:pos x="277" y="283"/>
              </a:cxn>
              <a:cxn ang="0">
                <a:pos x="285" y="282"/>
              </a:cxn>
              <a:cxn ang="0">
                <a:pos x="292" y="280"/>
              </a:cxn>
              <a:cxn ang="0">
                <a:pos x="290" y="264"/>
              </a:cxn>
              <a:cxn ang="0">
                <a:pos x="286" y="252"/>
              </a:cxn>
              <a:cxn ang="0">
                <a:pos x="289" y="232"/>
              </a:cxn>
              <a:cxn ang="0">
                <a:pos x="293" y="206"/>
              </a:cxn>
              <a:cxn ang="0">
                <a:pos x="304" y="182"/>
              </a:cxn>
              <a:cxn ang="0">
                <a:pos x="303" y="177"/>
              </a:cxn>
              <a:cxn ang="0">
                <a:pos x="291" y="172"/>
              </a:cxn>
              <a:cxn ang="0">
                <a:pos x="274" y="148"/>
              </a:cxn>
              <a:cxn ang="0">
                <a:pos x="258" y="117"/>
              </a:cxn>
              <a:cxn ang="0">
                <a:pos x="241" y="104"/>
              </a:cxn>
              <a:cxn ang="0">
                <a:pos x="226" y="91"/>
              </a:cxn>
              <a:cxn ang="0">
                <a:pos x="174" y="59"/>
              </a:cxn>
              <a:cxn ang="0">
                <a:pos x="153" y="35"/>
              </a:cxn>
              <a:cxn ang="0">
                <a:pos x="135" y="21"/>
              </a:cxn>
              <a:cxn ang="0">
                <a:pos x="137" y="0"/>
              </a:cxn>
              <a:cxn ang="0">
                <a:pos x="63" y="18"/>
              </a:cxn>
              <a:cxn ang="0">
                <a:pos x="1" y="34"/>
              </a:cxn>
              <a:cxn ang="0">
                <a:pos x="39" y="153"/>
              </a:cxn>
              <a:cxn ang="0">
                <a:pos x="43" y="176"/>
              </a:cxn>
              <a:cxn ang="0">
                <a:pos x="47" y="191"/>
              </a:cxn>
              <a:cxn ang="0">
                <a:pos x="58" y="198"/>
              </a:cxn>
              <a:cxn ang="0">
                <a:pos x="67" y="213"/>
              </a:cxn>
              <a:cxn ang="0">
                <a:pos x="60" y="223"/>
              </a:cxn>
              <a:cxn ang="0">
                <a:pos x="57" y="246"/>
              </a:cxn>
              <a:cxn ang="0">
                <a:pos x="61" y="309"/>
              </a:cxn>
            </a:cxnLst>
            <a:rect l="0" t="0" r="r" b="b"/>
            <a:pathLst>
              <a:path w="304" h="323">
                <a:moveTo>
                  <a:pt x="61" y="309"/>
                </a:moveTo>
                <a:cubicBezTo>
                  <a:pt x="68" y="311"/>
                  <a:pt x="72" y="314"/>
                  <a:pt x="79" y="317"/>
                </a:cubicBezTo>
                <a:cubicBezTo>
                  <a:pt x="86" y="320"/>
                  <a:pt x="91" y="320"/>
                  <a:pt x="98" y="323"/>
                </a:cubicBezTo>
                <a:cubicBezTo>
                  <a:pt x="136" y="321"/>
                  <a:pt x="136" y="321"/>
                  <a:pt x="136" y="321"/>
                </a:cubicBezTo>
                <a:cubicBezTo>
                  <a:pt x="235" y="307"/>
                  <a:pt x="235" y="307"/>
                  <a:pt x="235" y="307"/>
                </a:cubicBezTo>
                <a:cubicBezTo>
                  <a:pt x="240" y="311"/>
                  <a:pt x="244" y="315"/>
                  <a:pt x="250" y="316"/>
                </a:cubicBezTo>
                <a:cubicBezTo>
                  <a:pt x="250" y="300"/>
                  <a:pt x="250" y="300"/>
                  <a:pt x="250" y="300"/>
                </a:cubicBezTo>
                <a:cubicBezTo>
                  <a:pt x="250" y="296"/>
                  <a:pt x="252" y="295"/>
                  <a:pt x="254" y="292"/>
                </a:cubicBezTo>
                <a:cubicBezTo>
                  <a:pt x="256" y="287"/>
                  <a:pt x="259" y="282"/>
                  <a:pt x="265" y="282"/>
                </a:cubicBezTo>
                <a:cubicBezTo>
                  <a:pt x="266" y="282"/>
                  <a:pt x="266" y="283"/>
                  <a:pt x="267" y="283"/>
                </a:cubicBezTo>
                <a:cubicBezTo>
                  <a:pt x="269" y="283"/>
                  <a:pt x="271" y="284"/>
                  <a:pt x="273" y="284"/>
                </a:cubicBezTo>
                <a:cubicBezTo>
                  <a:pt x="274" y="284"/>
                  <a:pt x="275" y="283"/>
                  <a:pt x="277" y="283"/>
                </a:cubicBezTo>
                <a:cubicBezTo>
                  <a:pt x="278" y="283"/>
                  <a:pt x="279" y="284"/>
                  <a:pt x="281" y="284"/>
                </a:cubicBezTo>
                <a:cubicBezTo>
                  <a:pt x="282" y="284"/>
                  <a:pt x="283" y="283"/>
                  <a:pt x="285" y="282"/>
                </a:cubicBezTo>
                <a:cubicBezTo>
                  <a:pt x="287" y="282"/>
                  <a:pt x="290" y="281"/>
                  <a:pt x="292" y="280"/>
                </a:cubicBezTo>
                <a:cubicBezTo>
                  <a:pt x="292" y="280"/>
                  <a:pt x="292" y="280"/>
                  <a:pt x="292" y="280"/>
                </a:cubicBezTo>
                <a:cubicBezTo>
                  <a:pt x="292" y="278"/>
                  <a:pt x="292" y="276"/>
                  <a:pt x="291" y="274"/>
                </a:cubicBezTo>
                <a:cubicBezTo>
                  <a:pt x="291" y="270"/>
                  <a:pt x="290" y="268"/>
                  <a:pt x="290" y="264"/>
                </a:cubicBezTo>
                <a:cubicBezTo>
                  <a:pt x="289" y="261"/>
                  <a:pt x="289" y="259"/>
                  <a:pt x="289" y="256"/>
                </a:cubicBezTo>
                <a:cubicBezTo>
                  <a:pt x="289" y="254"/>
                  <a:pt x="286" y="254"/>
                  <a:pt x="286" y="252"/>
                </a:cubicBezTo>
                <a:cubicBezTo>
                  <a:pt x="286" y="246"/>
                  <a:pt x="290" y="244"/>
                  <a:pt x="290" y="239"/>
                </a:cubicBezTo>
                <a:cubicBezTo>
                  <a:pt x="290" y="236"/>
                  <a:pt x="289" y="235"/>
                  <a:pt x="289" y="232"/>
                </a:cubicBezTo>
                <a:cubicBezTo>
                  <a:pt x="289" y="229"/>
                  <a:pt x="290" y="227"/>
                  <a:pt x="291" y="224"/>
                </a:cubicBezTo>
                <a:cubicBezTo>
                  <a:pt x="292" y="217"/>
                  <a:pt x="291" y="213"/>
                  <a:pt x="293" y="206"/>
                </a:cubicBezTo>
                <a:cubicBezTo>
                  <a:pt x="294" y="201"/>
                  <a:pt x="296" y="198"/>
                  <a:pt x="297" y="193"/>
                </a:cubicBezTo>
                <a:cubicBezTo>
                  <a:pt x="301" y="189"/>
                  <a:pt x="304" y="187"/>
                  <a:pt x="304" y="182"/>
                </a:cubicBezTo>
                <a:cubicBezTo>
                  <a:pt x="304" y="180"/>
                  <a:pt x="303" y="178"/>
                  <a:pt x="303" y="177"/>
                </a:cubicBezTo>
                <a:cubicBezTo>
                  <a:pt x="303" y="177"/>
                  <a:pt x="303" y="177"/>
                  <a:pt x="303" y="177"/>
                </a:cubicBezTo>
                <a:cubicBezTo>
                  <a:pt x="300" y="176"/>
                  <a:pt x="296" y="177"/>
                  <a:pt x="294" y="176"/>
                </a:cubicBezTo>
                <a:cubicBezTo>
                  <a:pt x="292" y="175"/>
                  <a:pt x="292" y="173"/>
                  <a:pt x="291" y="172"/>
                </a:cubicBezTo>
                <a:cubicBezTo>
                  <a:pt x="288" y="166"/>
                  <a:pt x="287" y="162"/>
                  <a:pt x="284" y="156"/>
                </a:cubicBezTo>
                <a:cubicBezTo>
                  <a:pt x="281" y="153"/>
                  <a:pt x="278" y="151"/>
                  <a:pt x="274" y="148"/>
                </a:cubicBezTo>
                <a:cubicBezTo>
                  <a:pt x="268" y="143"/>
                  <a:pt x="264" y="140"/>
                  <a:pt x="261" y="132"/>
                </a:cubicBezTo>
                <a:cubicBezTo>
                  <a:pt x="259" y="126"/>
                  <a:pt x="259" y="123"/>
                  <a:pt x="258" y="117"/>
                </a:cubicBezTo>
                <a:cubicBezTo>
                  <a:pt x="257" y="112"/>
                  <a:pt x="256" y="108"/>
                  <a:pt x="252" y="107"/>
                </a:cubicBezTo>
                <a:cubicBezTo>
                  <a:pt x="248" y="106"/>
                  <a:pt x="245" y="105"/>
                  <a:pt x="241" y="104"/>
                </a:cubicBezTo>
                <a:cubicBezTo>
                  <a:pt x="240" y="104"/>
                  <a:pt x="239" y="104"/>
                  <a:pt x="238" y="104"/>
                </a:cubicBezTo>
                <a:cubicBezTo>
                  <a:pt x="232" y="101"/>
                  <a:pt x="231" y="95"/>
                  <a:pt x="226" y="91"/>
                </a:cubicBezTo>
                <a:cubicBezTo>
                  <a:pt x="217" y="83"/>
                  <a:pt x="212" y="76"/>
                  <a:pt x="200" y="72"/>
                </a:cubicBezTo>
                <a:cubicBezTo>
                  <a:pt x="189" y="68"/>
                  <a:pt x="181" y="68"/>
                  <a:pt x="174" y="59"/>
                </a:cubicBezTo>
                <a:cubicBezTo>
                  <a:pt x="171" y="56"/>
                  <a:pt x="169" y="55"/>
                  <a:pt x="167" y="52"/>
                </a:cubicBezTo>
                <a:cubicBezTo>
                  <a:pt x="163" y="44"/>
                  <a:pt x="160" y="40"/>
                  <a:pt x="153" y="35"/>
                </a:cubicBezTo>
                <a:cubicBezTo>
                  <a:pt x="148" y="31"/>
                  <a:pt x="144" y="30"/>
                  <a:pt x="139" y="27"/>
                </a:cubicBezTo>
                <a:cubicBezTo>
                  <a:pt x="137" y="26"/>
                  <a:pt x="136" y="24"/>
                  <a:pt x="135" y="21"/>
                </a:cubicBezTo>
                <a:cubicBezTo>
                  <a:pt x="134" y="19"/>
                  <a:pt x="133" y="17"/>
                  <a:pt x="133" y="14"/>
                </a:cubicBezTo>
                <a:cubicBezTo>
                  <a:pt x="133" y="8"/>
                  <a:pt x="135" y="6"/>
                  <a:pt x="137" y="0"/>
                </a:cubicBezTo>
                <a:cubicBezTo>
                  <a:pt x="137" y="0"/>
                  <a:pt x="137" y="0"/>
                  <a:pt x="137" y="0"/>
                </a:cubicBezTo>
                <a:cubicBezTo>
                  <a:pt x="63" y="18"/>
                  <a:pt x="63" y="18"/>
                  <a:pt x="63" y="18"/>
                </a:cubicBezTo>
                <a:cubicBezTo>
                  <a:pt x="63" y="18"/>
                  <a:pt x="63" y="18"/>
                  <a:pt x="63" y="18"/>
                </a:cubicBezTo>
                <a:cubicBezTo>
                  <a:pt x="1" y="34"/>
                  <a:pt x="1" y="34"/>
                  <a:pt x="1" y="34"/>
                </a:cubicBezTo>
                <a:cubicBezTo>
                  <a:pt x="0" y="34"/>
                  <a:pt x="0" y="34"/>
                  <a:pt x="0" y="34"/>
                </a:cubicBezTo>
                <a:cubicBezTo>
                  <a:pt x="39" y="153"/>
                  <a:pt x="39" y="153"/>
                  <a:pt x="39" y="153"/>
                </a:cubicBezTo>
                <a:cubicBezTo>
                  <a:pt x="40" y="159"/>
                  <a:pt x="40" y="162"/>
                  <a:pt x="41" y="168"/>
                </a:cubicBezTo>
                <a:cubicBezTo>
                  <a:pt x="41" y="171"/>
                  <a:pt x="43" y="173"/>
                  <a:pt x="43" y="176"/>
                </a:cubicBezTo>
                <a:cubicBezTo>
                  <a:pt x="44" y="179"/>
                  <a:pt x="43" y="182"/>
                  <a:pt x="44" y="185"/>
                </a:cubicBezTo>
                <a:cubicBezTo>
                  <a:pt x="45" y="188"/>
                  <a:pt x="45" y="190"/>
                  <a:pt x="47" y="191"/>
                </a:cubicBezTo>
                <a:cubicBezTo>
                  <a:pt x="48" y="192"/>
                  <a:pt x="50" y="192"/>
                  <a:pt x="51" y="193"/>
                </a:cubicBezTo>
                <a:cubicBezTo>
                  <a:pt x="54" y="194"/>
                  <a:pt x="56" y="196"/>
                  <a:pt x="58" y="198"/>
                </a:cubicBezTo>
                <a:cubicBezTo>
                  <a:pt x="60" y="201"/>
                  <a:pt x="61" y="203"/>
                  <a:pt x="63" y="206"/>
                </a:cubicBezTo>
                <a:cubicBezTo>
                  <a:pt x="65" y="209"/>
                  <a:pt x="67" y="210"/>
                  <a:pt x="67" y="213"/>
                </a:cubicBezTo>
                <a:cubicBezTo>
                  <a:pt x="67" y="215"/>
                  <a:pt x="65" y="216"/>
                  <a:pt x="64" y="217"/>
                </a:cubicBezTo>
                <a:cubicBezTo>
                  <a:pt x="63" y="219"/>
                  <a:pt x="61" y="221"/>
                  <a:pt x="60" y="223"/>
                </a:cubicBezTo>
                <a:cubicBezTo>
                  <a:pt x="59" y="227"/>
                  <a:pt x="60" y="229"/>
                  <a:pt x="60" y="233"/>
                </a:cubicBezTo>
                <a:cubicBezTo>
                  <a:pt x="60" y="238"/>
                  <a:pt x="58" y="241"/>
                  <a:pt x="57" y="246"/>
                </a:cubicBezTo>
                <a:cubicBezTo>
                  <a:pt x="64" y="286"/>
                  <a:pt x="64" y="286"/>
                  <a:pt x="64" y="286"/>
                </a:cubicBezTo>
                <a:cubicBezTo>
                  <a:pt x="63" y="295"/>
                  <a:pt x="62" y="299"/>
                  <a:pt x="61" y="30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2" name="Freeform 7"/>
          <p:cNvSpPr>
            <a:spLocks/>
          </p:cNvSpPr>
          <p:nvPr/>
        </p:nvSpPr>
        <p:spPr bwMode="auto">
          <a:xfrm>
            <a:off x="5314882" y="4322106"/>
            <a:ext cx="523108" cy="846707"/>
          </a:xfrm>
          <a:custGeom>
            <a:avLst/>
            <a:gdLst/>
            <a:ahLst/>
            <a:cxnLst>
              <a:cxn ang="0">
                <a:pos x="216" y="275"/>
              </a:cxn>
              <a:cxn ang="0">
                <a:pos x="75" y="304"/>
              </a:cxn>
              <a:cxn ang="0">
                <a:pos x="72" y="317"/>
              </a:cxn>
              <a:cxn ang="0">
                <a:pos x="74" y="325"/>
              </a:cxn>
              <a:cxn ang="0">
                <a:pos x="79" y="330"/>
              </a:cxn>
              <a:cxn ang="0">
                <a:pos x="79" y="337"/>
              </a:cxn>
              <a:cxn ang="0">
                <a:pos x="80" y="344"/>
              </a:cxn>
              <a:cxn ang="0">
                <a:pos x="82" y="353"/>
              </a:cxn>
              <a:cxn ang="0">
                <a:pos x="82" y="353"/>
              </a:cxn>
              <a:cxn ang="0">
                <a:pos x="65" y="355"/>
              </a:cxn>
              <a:cxn ang="0">
                <a:pos x="57" y="349"/>
              </a:cxn>
              <a:cxn ang="0">
                <a:pos x="49" y="337"/>
              </a:cxn>
              <a:cxn ang="0">
                <a:pos x="39" y="353"/>
              </a:cxn>
              <a:cxn ang="0">
                <a:pos x="36" y="356"/>
              </a:cxn>
              <a:cxn ang="0">
                <a:pos x="26" y="358"/>
              </a:cxn>
              <a:cxn ang="0">
                <a:pos x="24" y="358"/>
              </a:cxn>
              <a:cxn ang="0">
                <a:pos x="24" y="358"/>
              </a:cxn>
              <a:cxn ang="0">
                <a:pos x="10" y="253"/>
              </a:cxn>
              <a:cxn ang="0">
                <a:pos x="8" y="38"/>
              </a:cxn>
              <a:cxn ang="0">
                <a:pos x="0" y="25"/>
              </a:cxn>
              <a:cxn ang="0">
                <a:pos x="0" y="25"/>
              </a:cxn>
              <a:cxn ang="0">
                <a:pos x="5" y="19"/>
              </a:cxn>
              <a:cxn ang="0">
                <a:pos x="9" y="19"/>
              </a:cxn>
              <a:cxn ang="0">
                <a:pos x="22" y="16"/>
              </a:cxn>
              <a:cxn ang="0">
                <a:pos x="32" y="14"/>
              </a:cxn>
              <a:cxn ang="0">
                <a:pos x="38" y="17"/>
              </a:cxn>
              <a:cxn ang="0">
                <a:pos x="49" y="20"/>
              </a:cxn>
              <a:cxn ang="0">
                <a:pos x="155" y="0"/>
              </a:cxn>
              <a:cxn ang="0">
                <a:pos x="155" y="0"/>
              </a:cxn>
              <a:cxn ang="0">
                <a:pos x="194" y="119"/>
              </a:cxn>
              <a:cxn ang="0">
                <a:pos x="196" y="134"/>
              </a:cxn>
              <a:cxn ang="0">
                <a:pos x="198" y="142"/>
              </a:cxn>
              <a:cxn ang="0">
                <a:pos x="199" y="151"/>
              </a:cxn>
              <a:cxn ang="0">
                <a:pos x="202" y="157"/>
              </a:cxn>
              <a:cxn ang="0">
                <a:pos x="206" y="159"/>
              </a:cxn>
              <a:cxn ang="0">
                <a:pos x="213" y="164"/>
              </a:cxn>
              <a:cxn ang="0">
                <a:pos x="218" y="172"/>
              </a:cxn>
              <a:cxn ang="0">
                <a:pos x="222" y="179"/>
              </a:cxn>
              <a:cxn ang="0">
                <a:pos x="219" y="183"/>
              </a:cxn>
              <a:cxn ang="0">
                <a:pos x="215" y="189"/>
              </a:cxn>
              <a:cxn ang="0">
                <a:pos x="215" y="199"/>
              </a:cxn>
              <a:cxn ang="0">
                <a:pos x="212" y="212"/>
              </a:cxn>
              <a:cxn ang="0">
                <a:pos x="219" y="252"/>
              </a:cxn>
              <a:cxn ang="0">
                <a:pos x="216" y="275"/>
              </a:cxn>
            </a:cxnLst>
            <a:rect l="0" t="0" r="r" b="b"/>
            <a:pathLst>
              <a:path w="222" h="358">
                <a:moveTo>
                  <a:pt x="216" y="275"/>
                </a:moveTo>
                <a:cubicBezTo>
                  <a:pt x="75" y="304"/>
                  <a:pt x="75" y="304"/>
                  <a:pt x="75" y="304"/>
                </a:cubicBezTo>
                <a:cubicBezTo>
                  <a:pt x="74" y="309"/>
                  <a:pt x="72" y="312"/>
                  <a:pt x="72" y="317"/>
                </a:cubicBezTo>
                <a:cubicBezTo>
                  <a:pt x="72" y="320"/>
                  <a:pt x="72" y="323"/>
                  <a:pt x="74" y="325"/>
                </a:cubicBezTo>
                <a:cubicBezTo>
                  <a:pt x="76" y="327"/>
                  <a:pt x="79" y="328"/>
                  <a:pt x="79" y="330"/>
                </a:cubicBezTo>
                <a:cubicBezTo>
                  <a:pt x="80" y="333"/>
                  <a:pt x="79" y="334"/>
                  <a:pt x="79" y="337"/>
                </a:cubicBezTo>
                <a:cubicBezTo>
                  <a:pt x="79" y="340"/>
                  <a:pt x="79" y="341"/>
                  <a:pt x="80" y="344"/>
                </a:cubicBezTo>
                <a:cubicBezTo>
                  <a:pt x="81" y="347"/>
                  <a:pt x="81" y="349"/>
                  <a:pt x="82" y="353"/>
                </a:cubicBezTo>
                <a:cubicBezTo>
                  <a:pt x="82" y="353"/>
                  <a:pt x="82" y="353"/>
                  <a:pt x="82" y="353"/>
                </a:cubicBezTo>
                <a:cubicBezTo>
                  <a:pt x="76" y="354"/>
                  <a:pt x="72" y="355"/>
                  <a:pt x="65" y="355"/>
                </a:cubicBezTo>
                <a:cubicBezTo>
                  <a:pt x="61" y="355"/>
                  <a:pt x="59" y="352"/>
                  <a:pt x="57" y="349"/>
                </a:cubicBezTo>
                <a:cubicBezTo>
                  <a:pt x="53" y="344"/>
                  <a:pt x="51" y="342"/>
                  <a:pt x="49" y="337"/>
                </a:cubicBezTo>
                <a:cubicBezTo>
                  <a:pt x="47" y="344"/>
                  <a:pt x="44" y="347"/>
                  <a:pt x="39" y="353"/>
                </a:cubicBezTo>
                <a:cubicBezTo>
                  <a:pt x="38" y="354"/>
                  <a:pt x="37" y="355"/>
                  <a:pt x="36" y="356"/>
                </a:cubicBezTo>
                <a:cubicBezTo>
                  <a:pt x="32" y="358"/>
                  <a:pt x="30" y="358"/>
                  <a:pt x="26" y="358"/>
                </a:cubicBezTo>
                <a:cubicBezTo>
                  <a:pt x="25" y="358"/>
                  <a:pt x="25" y="358"/>
                  <a:pt x="24" y="358"/>
                </a:cubicBezTo>
                <a:cubicBezTo>
                  <a:pt x="24" y="358"/>
                  <a:pt x="24" y="358"/>
                  <a:pt x="24" y="358"/>
                </a:cubicBezTo>
                <a:cubicBezTo>
                  <a:pt x="10" y="253"/>
                  <a:pt x="10" y="253"/>
                  <a:pt x="10" y="253"/>
                </a:cubicBezTo>
                <a:cubicBezTo>
                  <a:pt x="8" y="38"/>
                  <a:pt x="8" y="38"/>
                  <a:pt x="8" y="38"/>
                </a:cubicBezTo>
                <a:cubicBezTo>
                  <a:pt x="6" y="33"/>
                  <a:pt x="4" y="30"/>
                  <a:pt x="0" y="25"/>
                </a:cubicBezTo>
                <a:cubicBezTo>
                  <a:pt x="0" y="25"/>
                  <a:pt x="0" y="25"/>
                  <a:pt x="0" y="25"/>
                </a:cubicBezTo>
                <a:cubicBezTo>
                  <a:pt x="2" y="23"/>
                  <a:pt x="2" y="21"/>
                  <a:pt x="5" y="19"/>
                </a:cubicBezTo>
                <a:cubicBezTo>
                  <a:pt x="6" y="19"/>
                  <a:pt x="7" y="20"/>
                  <a:pt x="9" y="19"/>
                </a:cubicBezTo>
                <a:cubicBezTo>
                  <a:pt x="14" y="18"/>
                  <a:pt x="17" y="17"/>
                  <a:pt x="22" y="16"/>
                </a:cubicBezTo>
                <a:cubicBezTo>
                  <a:pt x="26" y="16"/>
                  <a:pt x="28" y="14"/>
                  <a:pt x="32" y="14"/>
                </a:cubicBezTo>
                <a:cubicBezTo>
                  <a:pt x="34" y="14"/>
                  <a:pt x="35" y="16"/>
                  <a:pt x="38" y="17"/>
                </a:cubicBezTo>
                <a:cubicBezTo>
                  <a:pt x="42" y="18"/>
                  <a:pt x="45" y="19"/>
                  <a:pt x="49" y="20"/>
                </a:cubicBezTo>
                <a:cubicBezTo>
                  <a:pt x="155" y="0"/>
                  <a:pt x="155" y="0"/>
                  <a:pt x="155" y="0"/>
                </a:cubicBezTo>
                <a:cubicBezTo>
                  <a:pt x="155" y="0"/>
                  <a:pt x="155" y="0"/>
                  <a:pt x="155" y="0"/>
                </a:cubicBezTo>
                <a:cubicBezTo>
                  <a:pt x="194" y="119"/>
                  <a:pt x="194" y="119"/>
                  <a:pt x="194" y="119"/>
                </a:cubicBezTo>
                <a:cubicBezTo>
                  <a:pt x="195" y="125"/>
                  <a:pt x="195" y="128"/>
                  <a:pt x="196" y="134"/>
                </a:cubicBezTo>
                <a:cubicBezTo>
                  <a:pt x="196" y="137"/>
                  <a:pt x="198" y="139"/>
                  <a:pt x="198" y="142"/>
                </a:cubicBezTo>
                <a:cubicBezTo>
                  <a:pt x="199" y="145"/>
                  <a:pt x="198" y="148"/>
                  <a:pt x="199" y="151"/>
                </a:cubicBezTo>
                <a:cubicBezTo>
                  <a:pt x="200" y="154"/>
                  <a:pt x="200" y="156"/>
                  <a:pt x="202" y="157"/>
                </a:cubicBezTo>
                <a:cubicBezTo>
                  <a:pt x="203" y="158"/>
                  <a:pt x="205" y="158"/>
                  <a:pt x="206" y="159"/>
                </a:cubicBezTo>
                <a:cubicBezTo>
                  <a:pt x="209" y="160"/>
                  <a:pt x="211" y="162"/>
                  <a:pt x="213" y="164"/>
                </a:cubicBezTo>
                <a:cubicBezTo>
                  <a:pt x="215" y="167"/>
                  <a:pt x="216" y="169"/>
                  <a:pt x="218" y="172"/>
                </a:cubicBezTo>
                <a:cubicBezTo>
                  <a:pt x="220" y="175"/>
                  <a:pt x="222" y="176"/>
                  <a:pt x="222" y="179"/>
                </a:cubicBezTo>
                <a:cubicBezTo>
                  <a:pt x="222" y="181"/>
                  <a:pt x="220" y="182"/>
                  <a:pt x="219" y="183"/>
                </a:cubicBezTo>
                <a:cubicBezTo>
                  <a:pt x="218" y="185"/>
                  <a:pt x="216" y="187"/>
                  <a:pt x="215" y="189"/>
                </a:cubicBezTo>
                <a:cubicBezTo>
                  <a:pt x="214" y="193"/>
                  <a:pt x="215" y="195"/>
                  <a:pt x="215" y="199"/>
                </a:cubicBezTo>
                <a:cubicBezTo>
                  <a:pt x="215" y="204"/>
                  <a:pt x="213" y="207"/>
                  <a:pt x="212" y="212"/>
                </a:cubicBezTo>
                <a:cubicBezTo>
                  <a:pt x="219" y="252"/>
                  <a:pt x="219" y="252"/>
                  <a:pt x="219" y="252"/>
                </a:cubicBezTo>
                <a:cubicBezTo>
                  <a:pt x="218" y="261"/>
                  <a:pt x="217" y="265"/>
                  <a:pt x="216" y="2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3" name="Freeform 8"/>
          <p:cNvSpPr>
            <a:spLocks/>
          </p:cNvSpPr>
          <p:nvPr/>
        </p:nvSpPr>
        <p:spPr bwMode="auto">
          <a:xfrm>
            <a:off x="4901261" y="4380498"/>
            <a:ext cx="469581" cy="844274"/>
          </a:xfrm>
          <a:custGeom>
            <a:avLst/>
            <a:gdLst/>
            <a:ahLst/>
            <a:cxnLst>
              <a:cxn ang="0">
                <a:pos x="198" y="333"/>
              </a:cxn>
              <a:cxn ang="0">
                <a:pos x="169" y="337"/>
              </a:cxn>
              <a:cxn ang="0">
                <a:pos x="165" y="336"/>
              </a:cxn>
              <a:cxn ang="0">
                <a:pos x="147" y="347"/>
              </a:cxn>
              <a:cxn ang="0">
                <a:pos x="139" y="354"/>
              </a:cxn>
              <a:cxn ang="0">
                <a:pos x="132" y="357"/>
              </a:cxn>
              <a:cxn ang="0">
                <a:pos x="129" y="357"/>
              </a:cxn>
              <a:cxn ang="0">
                <a:pos x="129" y="357"/>
              </a:cxn>
              <a:cxn ang="0">
                <a:pos x="126" y="339"/>
              </a:cxn>
              <a:cxn ang="0">
                <a:pos x="117" y="329"/>
              </a:cxn>
              <a:cxn ang="0">
                <a:pos x="113" y="323"/>
              </a:cxn>
              <a:cxn ang="0">
                <a:pos x="114" y="319"/>
              </a:cxn>
              <a:cxn ang="0">
                <a:pos x="115" y="308"/>
              </a:cxn>
              <a:cxn ang="0">
                <a:pos x="107" y="301"/>
              </a:cxn>
              <a:cxn ang="0">
                <a:pos x="5" y="317"/>
              </a:cxn>
              <a:cxn ang="0">
                <a:pos x="3" y="315"/>
              </a:cxn>
              <a:cxn ang="0">
                <a:pos x="2" y="307"/>
              </a:cxn>
              <a:cxn ang="0">
                <a:pos x="0" y="299"/>
              </a:cxn>
              <a:cxn ang="0">
                <a:pos x="4" y="292"/>
              </a:cxn>
              <a:cxn ang="0">
                <a:pos x="7" y="286"/>
              </a:cxn>
              <a:cxn ang="0">
                <a:pos x="9" y="280"/>
              </a:cxn>
              <a:cxn ang="0">
                <a:pos x="5" y="271"/>
              </a:cxn>
              <a:cxn ang="0">
                <a:pos x="6" y="269"/>
              </a:cxn>
              <a:cxn ang="0">
                <a:pos x="10" y="267"/>
              </a:cxn>
              <a:cxn ang="0">
                <a:pos x="10" y="259"/>
              </a:cxn>
              <a:cxn ang="0">
                <a:pos x="19" y="251"/>
              </a:cxn>
              <a:cxn ang="0">
                <a:pos x="21" y="244"/>
              </a:cxn>
              <a:cxn ang="0">
                <a:pos x="22" y="233"/>
              </a:cxn>
              <a:cxn ang="0">
                <a:pos x="26" y="226"/>
              </a:cxn>
              <a:cxn ang="0">
                <a:pos x="26" y="218"/>
              </a:cxn>
              <a:cxn ang="0">
                <a:pos x="23" y="198"/>
              </a:cxn>
              <a:cxn ang="0">
                <a:pos x="22" y="185"/>
              </a:cxn>
              <a:cxn ang="0">
                <a:pos x="19" y="177"/>
              </a:cxn>
              <a:cxn ang="0">
                <a:pos x="16" y="171"/>
              </a:cxn>
              <a:cxn ang="0">
                <a:pos x="16" y="171"/>
              </a:cxn>
              <a:cxn ang="0">
                <a:pos x="16" y="169"/>
              </a:cxn>
              <a:cxn ang="0">
                <a:pos x="16" y="161"/>
              </a:cxn>
              <a:cxn ang="0">
                <a:pos x="15" y="152"/>
              </a:cxn>
              <a:cxn ang="0">
                <a:pos x="13" y="133"/>
              </a:cxn>
              <a:cxn ang="0">
                <a:pos x="10" y="125"/>
              </a:cxn>
              <a:cxn ang="0">
                <a:pos x="14" y="113"/>
              </a:cxn>
              <a:cxn ang="0">
                <a:pos x="15" y="102"/>
              </a:cxn>
              <a:cxn ang="0">
                <a:pos x="29" y="79"/>
              </a:cxn>
              <a:cxn ang="0">
                <a:pos x="27" y="74"/>
              </a:cxn>
              <a:cxn ang="0">
                <a:pos x="29" y="71"/>
              </a:cxn>
              <a:cxn ang="0">
                <a:pos x="37" y="65"/>
              </a:cxn>
              <a:cxn ang="0">
                <a:pos x="42" y="53"/>
              </a:cxn>
              <a:cxn ang="0">
                <a:pos x="42" y="47"/>
              </a:cxn>
              <a:cxn ang="0">
                <a:pos x="42" y="45"/>
              </a:cxn>
              <a:cxn ang="0">
                <a:pos x="44" y="41"/>
              </a:cxn>
              <a:cxn ang="0">
                <a:pos x="49" y="31"/>
              </a:cxn>
              <a:cxn ang="0">
                <a:pos x="53" y="28"/>
              </a:cxn>
              <a:cxn ang="0">
                <a:pos x="57" y="19"/>
              </a:cxn>
              <a:cxn ang="0">
                <a:pos x="57" y="19"/>
              </a:cxn>
              <a:cxn ang="0">
                <a:pos x="174" y="0"/>
              </a:cxn>
              <a:cxn ang="0">
                <a:pos x="174" y="0"/>
              </a:cxn>
              <a:cxn ang="0">
                <a:pos x="182" y="13"/>
              </a:cxn>
              <a:cxn ang="0">
                <a:pos x="184" y="228"/>
              </a:cxn>
              <a:cxn ang="0">
                <a:pos x="198" y="333"/>
              </a:cxn>
            </a:cxnLst>
            <a:rect l="0" t="0" r="r" b="b"/>
            <a:pathLst>
              <a:path w="198" h="357">
                <a:moveTo>
                  <a:pt x="198" y="333"/>
                </a:moveTo>
                <a:cubicBezTo>
                  <a:pt x="187" y="334"/>
                  <a:pt x="180" y="335"/>
                  <a:pt x="169" y="337"/>
                </a:cubicBezTo>
                <a:cubicBezTo>
                  <a:pt x="165" y="336"/>
                  <a:pt x="165" y="336"/>
                  <a:pt x="165" y="336"/>
                </a:cubicBezTo>
                <a:cubicBezTo>
                  <a:pt x="157" y="338"/>
                  <a:pt x="154" y="342"/>
                  <a:pt x="147" y="347"/>
                </a:cubicBezTo>
                <a:cubicBezTo>
                  <a:pt x="144" y="350"/>
                  <a:pt x="142" y="352"/>
                  <a:pt x="139" y="354"/>
                </a:cubicBezTo>
                <a:cubicBezTo>
                  <a:pt x="136" y="355"/>
                  <a:pt x="135" y="357"/>
                  <a:pt x="132" y="357"/>
                </a:cubicBezTo>
                <a:cubicBezTo>
                  <a:pt x="131" y="357"/>
                  <a:pt x="130" y="357"/>
                  <a:pt x="129" y="357"/>
                </a:cubicBezTo>
                <a:cubicBezTo>
                  <a:pt x="129" y="357"/>
                  <a:pt x="129" y="357"/>
                  <a:pt x="129" y="357"/>
                </a:cubicBezTo>
                <a:cubicBezTo>
                  <a:pt x="129" y="350"/>
                  <a:pt x="128" y="346"/>
                  <a:pt x="126" y="339"/>
                </a:cubicBezTo>
                <a:cubicBezTo>
                  <a:pt x="124" y="334"/>
                  <a:pt x="121" y="332"/>
                  <a:pt x="117" y="329"/>
                </a:cubicBezTo>
                <a:cubicBezTo>
                  <a:pt x="115" y="327"/>
                  <a:pt x="113" y="326"/>
                  <a:pt x="113" y="323"/>
                </a:cubicBezTo>
                <a:cubicBezTo>
                  <a:pt x="113" y="322"/>
                  <a:pt x="114" y="321"/>
                  <a:pt x="114" y="319"/>
                </a:cubicBezTo>
                <a:cubicBezTo>
                  <a:pt x="115" y="315"/>
                  <a:pt x="115" y="312"/>
                  <a:pt x="115" y="308"/>
                </a:cubicBezTo>
                <a:cubicBezTo>
                  <a:pt x="115" y="304"/>
                  <a:pt x="110" y="304"/>
                  <a:pt x="107" y="301"/>
                </a:cubicBezTo>
                <a:cubicBezTo>
                  <a:pt x="5" y="317"/>
                  <a:pt x="5" y="317"/>
                  <a:pt x="5" y="317"/>
                </a:cubicBezTo>
                <a:cubicBezTo>
                  <a:pt x="4" y="317"/>
                  <a:pt x="4" y="316"/>
                  <a:pt x="3" y="315"/>
                </a:cubicBezTo>
                <a:cubicBezTo>
                  <a:pt x="2" y="313"/>
                  <a:pt x="3" y="310"/>
                  <a:pt x="2" y="307"/>
                </a:cubicBezTo>
                <a:cubicBezTo>
                  <a:pt x="1" y="304"/>
                  <a:pt x="0" y="302"/>
                  <a:pt x="0" y="299"/>
                </a:cubicBezTo>
                <a:cubicBezTo>
                  <a:pt x="0" y="296"/>
                  <a:pt x="2" y="294"/>
                  <a:pt x="4" y="292"/>
                </a:cubicBezTo>
                <a:cubicBezTo>
                  <a:pt x="5" y="290"/>
                  <a:pt x="6" y="288"/>
                  <a:pt x="7" y="286"/>
                </a:cubicBezTo>
                <a:cubicBezTo>
                  <a:pt x="8" y="284"/>
                  <a:pt x="9" y="283"/>
                  <a:pt x="9" y="280"/>
                </a:cubicBezTo>
                <a:cubicBezTo>
                  <a:pt x="9" y="277"/>
                  <a:pt x="5" y="275"/>
                  <a:pt x="5" y="271"/>
                </a:cubicBezTo>
                <a:cubicBezTo>
                  <a:pt x="5" y="270"/>
                  <a:pt x="5" y="269"/>
                  <a:pt x="6" y="269"/>
                </a:cubicBezTo>
                <a:cubicBezTo>
                  <a:pt x="7" y="267"/>
                  <a:pt x="9" y="268"/>
                  <a:pt x="10" y="267"/>
                </a:cubicBezTo>
                <a:cubicBezTo>
                  <a:pt x="12" y="264"/>
                  <a:pt x="9" y="262"/>
                  <a:pt x="10" y="259"/>
                </a:cubicBezTo>
                <a:cubicBezTo>
                  <a:pt x="13" y="255"/>
                  <a:pt x="17" y="255"/>
                  <a:pt x="19" y="251"/>
                </a:cubicBezTo>
                <a:cubicBezTo>
                  <a:pt x="21" y="248"/>
                  <a:pt x="21" y="247"/>
                  <a:pt x="21" y="244"/>
                </a:cubicBezTo>
                <a:cubicBezTo>
                  <a:pt x="21" y="240"/>
                  <a:pt x="20" y="237"/>
                  <a:pt x="22" y="233"/>
                </a:cubicBezTo>
                <a:cubicBezTo>
                  <a:pt x="23" y="230"/>
                  <a:pt x="26" y="229"/>
                  <a:pt x="26" y="226"/>
                </a:cubicBezTo>
                <a:cubicBezTo>
                  <a:pt x="27" y="223"/>
                  <a:pt x="26" y="221"/>
                  <a:pt x="26" y="218"/>
                </a:cubicBezTo>
                <a:cubicBezTo>
                  <a:pt x="26" y="210"/>
                  <a:pt x="26" y="206"/>
                  <a:pt x="23" y="198"/>
                </a:cubicBezTo>
                <a:cubicBezTo>
                  <a:pt x="21" y="194"/>
                  <a:pt x="23" y="190"/>
                  <a:pt x="22" y="185"/>
                </a:cubicBezTo>
                <a:cubicBezTo>
                  <a:pt x="22" y="182"/>
                  <a:pt x="20" y="180"/>
                  <a:pt x="19" y="177"/>
                </a:cubicBezTo>
                <a:cubicBezTo>
                  <a:pt x="18" y="175"/>
                  <a:pt x="17" y="173"/>
                  <a:pt x="16" y="171"/>
                </a:cubicBezTo>
                <a:cubicBezTo>
                  <a:pt x="16" y="171"/>
                  <a:pt x="16" y="171"/>
                  <a:pt x="16" y="171"/>
                </a:cubicBezTo>
                <a:cubicBezTo>
                  <a:pt x="16" y="171"/>
                  <a:pt x="16" y="170"/>
                  <a:pt x="16" y="169"/>
                </a:cubicBezTo>
                <a:cubicBezTo>
                  <a:pt x="15" y="166"/>
                  <a:pt x="16" y="164"/>
                  <a:pt x="16" y="161"/>
                </a:cubicBezTo>
                <a:cubicBezTo>
                  <a:pt x="16" y="157"/>
                  <a:pt x="15" y="155"/>
                  <a:pt x="15" y="152"/>
                </a:cubicBezTo>
                <a:cubicBezTo>
                  <a:pt x="14" y="144"/>
                  <a:pt x="15" y="140"/>
                  <a:pt x="13" y="133"/>
                </a:cubicBezTo>
                <a:cubicBezTo>
                  <a:pt x="13" y="130"/>
                  <a:pt x="10" y="128"/>
                  <a:pt x="10" y="125"/>
                </a:cubicBezTo>
                <a:cubicBezTo>
                  <a:pt x="10" y="120"/>
                  <a:pt x="12" y="118"/>
                  <a:pt x="14" y="113"/>
                </a:cubicBezTo>
                <a:cubicBezTo>
                  <a:pt x="15" y="109"/>
                  <a:pt x="15" y="106"/>
                  <a:pt x="15" y="102"/>
                </a:cubicBezTo>
                <a:cubicBezTo>
                  <a:pt x="17" y="91"/>
                  <a:pt x="29" y="89"/>
                  <a:pt x="29" y="79"/>
                </a:cubicBezTo>
                <a:cubicBezTo>
                  <a:pt x="29" y="77"/>
                  <a:pt x="27" y="76"/>
                  <a:pt x="27" y="74"/>
                </a:cubicBezTo>
                <a:cubicBezTo>
                  <a:pt x="27" y="72"/>
                  <a:pt x="29" y="72"/>
                  <a:pt x="29" y="71"/>
                </a:cubicBezTo>
                <a:cubicBezTo>
                  <a:pt x="32" y="68"/>
                  <a:pt x="34" y="67"/>
                  <a:pt x="37" y="65"/>
                </a:cubicBezTo>
                <a:cubicBezTo>
                  <a:pt x="40" y="61"/>
                  <a:pt x="42" y="58"/>
                  <a:pt x="42" y="53"/>
                </a:cubicBezTo>
                <a:cubicBezTo>
                  <a:pt x="42" y="51"/>
                  <a:pt x="42" y="49"/>
                  <a:pt x="42" y="47"/>
                </a:cubicBezTo>
                <a:cubicBezTo>
                  <a:pt x="42" y="46"/>
                  <a:pt x="42" y="45"/>
                  <a:pt x="42" y="45"/>
                </a:cubicBezTo>
                <a:cubicBezTo>
                  <a:pt x="42" y="43"/>
                  <a:pt x="44" y="42"/>
                  <a:pt x="44" y="41"/>
                </a:cubicBezTo>
                <a:cubicBezTo>
                  <a:pt x="46" y="37"/>
                  <a:pt x="47" y="35"/>
                  <a:pt x="49" y="31"/>
                </a:cubicBezTo>
                <a:cubicBezTo>
                  <a:pt x="50" y="30"/>
                  <a:pt x="51" y="29"/>
                  <a:pt x="53" y="28"/>
                </a:cubicBezTo>
                <a:cubicBezTo>
                  <a:pt x="55" y="25"/>
                  <a:pt x="56" y="22"/>
                  <a:pt x="57" y="19"/>
                </a:cubicBezTo>
                <a:cubicBezTo>
                  <a:pt x="57" y="19"/>
                  <a:pt x="57" y="19"/>
                  <a:pt x="57" y="19"/>
                </a:cubicBezTo>
                <a:cubicBezTo>
                  <a:pt x="174" y="0"/>
                  <a:pt x="174" y="0"/>
                  <a:pt x="174" y="0"/>
                </a:cubicBezTo>
                <a:cubicBezTo>
                  <a:pt x="174" y="0"/>
                  <a:pt x="174" y="0"/>
                  <a:pt x="174" y="0"/>
                </a:cubicBezTo>
                <a:cubicBezTo>
                  <a:pt x="178" y="5"/>
                  <a:pt x="180" y="8"/>
                  <a:pt x="182" y="13"/>
                </a:cubicBezTo>
                <a:cubicBezTo>
                  <a:pt x="184" y="228"/>
                  <a:pt x="184" y="228"/>
                  <a:pt x="184" y="228"/>
                </a:cubicBezTo>
                <a:cubicBezTo>
                  <a:pt x="198" y="333"/>
                  <a:pt x="198" y="333"/>
                  <a:pt x="198" y="3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4" name="Freeform 9"/>
          <p:cNvSpPr>
            <a:spLocks/>
          </p:cNvSpPr>
          <p:nvPr/>
        </p:nvSpPr>
        <p:spPr bwMode="auto">
          <a:xfrm>
            <a:off x="5035080" y="3930382"/>
            <a:ext cx="1111909" cy="496346"/>
          </a:xfrm>
          <a:custGeom>
            <a:avLst/>
            <a:gdLst/>
            <a:ahLst/>
            <a:cxnLst>
              <a:cxn ang="0">
                <a:pos x="123" y="184"/>
              </a:cxn>
              <a:cxn ang="0">
                <a:pos x="140" y="181"/>
              </a:cxn>
              <a:cxn ang="0">
                <a:pos x="156" y="182"/>
              </a:cxn>
              <a:cxn ang="0">
                <a:pos x="273" y="165"/>
              </a:cxn>
              <a:cxn ang="0">
                <a:pos x="336" y="149"/>
              </a:cxn>
              <a:cxn ang="0">
                <a:pos x="337" y="129"/>
              </a:cxn>
              <a:cxn ang="0">
                <a:pos x="342" y="124"/>
              </a:cxn>
              <a:cxn ang="0">
                <a:pos x="353" y="116"/>
              </a:cxn>
              <a:cxn ang="0">
                <a:pos x="361" y="106"/>
              </a:cxn>
              <a:cxn ang="0">
                <a:pos x="384" y="86"/>
              </a:cxn>
              <a:cxn ang="0">
                <a:pos x="395" y="76"/>
              </a:cxn>
              <a:cxn ang="0">
                <a:pos x="416" y="54"/>
              </a:cxn>
              <a:cxn ang="0">
                <a:pos x="429" y="46"/>
              </a:cxn>
              <a:cxn ang="0">
                <a:pos x="444" y="36"/>
              </a:cxn>
              <a:cxn ang="0">
                <a:pos x="450" y="34"/>
              </a:cxn>
              <a:cxn ang="0">
                <a:pos x="466" y="25"/>
              </a:cxn>
              <a:cxn ang="0">
                <a:pos x="469" y="15"/>
              </a:cxn>
              <a:cxn ang="0">
                <a:pos x="468" y="0"/>
              </a:cxn>
              <a:cxn ang="0">
                <a:pos x="362" y="27"/>
              </a:cxn>
              <a:cxn ang="0">
                <a:pos x="358" y="28"/>
              </a:cxn>
              <a:cxn ang="0">
                <a:pos x="282" y="41"/>
              </a:cxn>
              <a:cxn ang="0">
                <a:pos x="265" y="39"/>
              </a:cxn>
              <a:cxn ang="0">
                <a:pos x="122" y="69"/>
              </a:cxn>
              <a:cxn ang="0">
                <a:pos x="95" y="79"/>
              </a:cxn>
              <a:cxn ang="0">
                <a:pos x="80" y="81"/>
              </a:cxn>
              <a:cxn ang="0">
                <a:pos x="51" y="80"/>
              </a:cxn>
              <a:cxn ang="0">
                <a:pos x="35" y="94"/>
              </a:cxn>
              <a:cxn ang="0">
                <a:pos x="30" y="103"/>
              </a:cxn>
              <a:cxn ang="0">
                <a:pos x="27" y="122"/>
              </a:cxn>
              <a:cxn ang="0">
                <a:pos x="26" y="132"/>
              </a:cxn>
              <a:cxn ang="0">
                <a:pos x="16" y="152"/>
              </a:cxn>
              <a:cxn ang="0">
                <a:pos x="16" y="163"/>
              </a:cxn>
              <a:cxn ang="0">
                <a:pos x="9" y="185"/>
              </a:cxn>
              <a:cxn ang="0">
                <a:pos x="0" y="200"/>
              </a:cxn>
              <a:cxn ang="0">
                <a:pos x="1" y="209"/>
              </a:cxn>
              <a:cxn ang="0">
                <a:pos x="118" y="190"/>
              </a:cxn>
            </a:cxnLst>
            <a:rect l="0" t="0" r="r" b="b"/>
            <a:pathLst>
              <a:path w="470" h="209">
                <a:moveTo>
                  <a:pt x="118" y="190"/>
                </a:moveTo>
                <a:cubicBezTo>
                  <a:pt x="120" y="188"/>
                  <a:pt x="120" y="186"/>
                  <a:pt x="123" y="184"/>
                </a:cubicBezTo>
                <a:cubicBezTo>
                  <a:pt x="124" y="184"/>
                  <a:pt x="125" y="185"/>
                  <a:pt x="127" y="184"/>
                </a:cubicBezTo>
                <a:cubicBezTo>
                  <a:pt x="132" y="183"/>
                  <a:pt x="135" y="182"/>
                  <a:pt x="140" y="181"/>
                </a:cubicBezTo>
                <a:cubicBezTo>
                  <a:pt x="144" y="181"/>
                  <a:pt x="146" y="179"/>
                  <a:pt x="150" y="179"/>
                </a:cubicBezTo>
                <a:cubicBezTo>
                  <a:pt x="152" y="179"/>
                  <a:pt x="153" y="181"/>
                  <a:pt x="156" y="182"/>
                </a:cubicBezTo>
                <a:cubicBezTo>
                  <a:pt x="160" y="183"/>
                  <a:pt x="163" y="184"/>
                  <a:pt x="167" y="185"/>
                </a:cubicBezTo>
                <a:cubicBezTo>
                  <a:pt x="273" y="165"/>
                  <a:pt x="273" y="165"/>
                  <a:pt x="273" y="165"/>
                </a:cubicBezTo>
                <a:cubicBezTo>
                  <a:pt x="274" y="165"/>
                  <a:pt x="274" y="165"/>
                  <a:pt x="274" y="165"/>
                </a:cubicBezTo>
                <a:cubicBezTo>
                  <a:pt x="336" y="149"/>
                  <a:pt x="336" y="149"/>
                  <a:pt x="336" y="149"/>
                </a:cubicBezTo>
                <a:cubicBezTo>
                  <a:pt x="336" y="149"/>
                  <a:pt x="336" y="149"/>
                  <a:pt x="336" y="149"/>
                </a:cubicBezTo>
                <a:cubicBezTo>
                  <a:pt x="336" y="142"/>
                  <a:pt x="337" y="136"/>
                  <a:pt x="337" y="129"/>
                </a:cubicBezTo>
                <a:cubicBezTo>
                  <a:pt x="337" y="128"/>
                  <a:pt x="336" y="127"/>
                  <a:pt x="336" y="127"/>
                </a:cubicBezTo>
                <a:cubicBezTo>
                  <a:pt x="337" y="125"/>
                  <a:pt x="340" y="125"/>
                  <a:pt x="342" y="124"/>
                </a:cubicBezTo>
                <a:cubicBezTo>
                  <a:pt x="345" y="123"/>
                  <a:pt x="347" y="122"/>
                  <a:pt x="350" y="120"/>
                </a:cubicBezTo>
                <a:cubicBezTo>
                  <a:pt x="351" y="119"/>
                  <a:pt x="353" y="118"/>
                  <a:pt x="353" y="116"/>
                </a:cubicBezTo>
                <a:cubicBezTo>
                  <a:pt x="354" y="115"/>
                  <a:pt x="354" y="114"/>
                  <a:pt x="354" y="112"/>
                </a:cubicBezTo>
                <a:cubicBezTo>
                  <a:pt x="356" y="109"/>
                  <a:pt x="358" y="108"/>
                  <a:pt x="361" y="106"/>
                </a:cubicBezTo>
                <a:cubicBezTo>
                  <a:pt x="364" y="104"/>
                  <a:pt x="366" y="102"/>
                  <a:pt x="369" y="100"/>
                </a:cubicBezTo>
                <a:cubicBezTo>
                  <a:pt x="375" y="95"/>
                  <a:pt x="379" y="91"/>
                  <a:pt x="384" y="86"/>
                </a:cubicBezTo>
                <a:cubicBezTo>
                  <a:pt x="386" y="84"/>
                  <a:pt x="386" y="83"/>
                  <a:pt x="388" y="82"/>
                </a:cubicBezTo>
                <a:cubicBezTo>
                  <a:pt x="391" y="80"/>
                  <a:pt x="392" y="78"/>
                  <a:pt x="395" y="76"/>
                </a:cubicBezTo>
                <a:cubicBezTo>
                  <a:pt x="400" y="71"/>
                  <a:pt x="404" y="70"/>
                  <a:pt x="408" y="65"/>
                </a:cubicBezTo>
                <a:cubicBezTo>
                  <a:pt x="412" y="62"/>
                  <a:pt x="414" y="59"/>
                  <a:pt x="416" y="54"/>
                </a:cubicBezTo>
                <a:cubicBezTo>
                  <a:pt x="418" y="51"/>
                  <a:pt x="418" y="49"/>
                  <a:pt x="421" y="47"/>
                </a:cubicBezTo>
                <a:cubicBezTo>
                  <a:pt x="424" y="46"/>
                  <a:pt x="426" y="46"/>
                  <a:pt x="429" y="46"/>
                </a:cubicBezTo>
                <a:cubicBezTo>
                  <a:pt x="434" y="44"/>
                  <a:pt x="436" y="42"/>
                  <a:pt x="440" y="39"/>
                </a:cubicBezTo>
                <a:cubicBezTo>
                  <a:pt x="441" y="38"/>
                  <a:pt x="443" y="37"/>
                  <a:pt x="444" y="36"/>
                </a:cubicBezTo>
                <a:cubicBezTo>
                  <a:pt x="444" y="35"/>
                  <a:pt x="444" y="34"/>
                  <a:pt x="444" y="34"/>
                </a:cubicBezTo>
                <a:cubicBezTo>
                  <a:pt x="446" y="33"/>
                  <a:pt x="448" y="34"/>
                  <a:pt x="450" y="34"/>
                </a:cubicBezTo>
                <a:cubicBezTo>
                  <a:pt x="453" y="34"/>
                  <a:pt x="455" y="33"/>
                  <a:pt x="458" y="32"/>
                </a:cubicBezTo>
                <a:cubicBezTo>
                  <a:pt x="462" y="31"/>
                  <a:pt x="465" y="29"/>
                  <a:pt x="466" y="25"/>
                </a:cubicBezTo>
                <a:cubicBezTo>
                  <a:pt x="466" y="24"/>
                  <a:pt x="466" y="22"/>
                  <a:pt x="466" y="21"/>
                </a:cubicBezTo>
                <a:cubicBezTo>
                  <a:pt x="467" y="19"/>
                  <a:pt x="468" y="17"/>
                  <a:pt x="469" y="15"/>
                </a:cubicBezTo>
                <a:cubicBezTo>
                  <a:pt x="469" y="14"/>
                  <a:pt x="470" y="13"/>
                  <a:pt x="470" y="12"/>
                </a:cubicBezTo>
                <a:cubicBezTo>
                  <a:pt x="470" y="7"/>
                  <a:pt x="468" y="5"/>
                  <a:pt x="468" y="0"/>
                </a:cubicBezTo>
                <a:cubicBezTo>
                  <a:pt x="468" y="0"/>
                  <a:pt x="468" y="0"/>
                  <a:pt x="468" y="0"/>
                </a:cubicBezTo>
                <a:cubicBezTo>
                  <a:pt x="362" y="27"/>
                  <a:pt x="362" y="27"/>
                  <a:pt x="362" y="27"/>
                </a:cubicBezTo>
                <a:cubicBezTo>
                  <a:pt x="362" y="27"/>
                  <a:pt x="362" y="27"/>
                  <a:pt x="362" y="27"/>
                </a:cubicBezTo>
                <a:cubicBezTo>
                  <a:pt x="358" y="28"/>
                  <a:pt x="358" y="28"/>
                  <a:pt x="358" y="28"/>
                </a:cubicBezTo>
                <a:cubicBezTo>
                  <a:pt x="352" y="27"/>
                  <a:pt x="352" y="27"/>
                  <a:pt x="352" y="27"/>
                </a:cubicBezTo>
                <a:cubicBezTo>
                  <a:pt x="282" y="41"/>
                  <a:pt x="282" y="41"/>
                  <a:pt x="282" y="41"/>
                </a:cubicBezTo>
                <a:cubicBezTo>
                  <a:pt x="279" y="41"/>
                  <a:pt x="276" y="42"/>
                  <a:pt x="273" y="41"/>
                </a:cubicBezTo>
                <a:cubicBezTo>
                  <a:pt x="270" y="41"/>
                  <a:pt x="269" y="39"/>
                  <a:pt x="265" y="39"/>
                </a:cubicBezTo>
                <a:cubicBezTo>
                  <a:pt x="134" y="64"/>
                  <a:pt x="134" y="64"/>
                  <a:pt x="134" y="64"/>
                </a:cubicBezTo>
                <a:cubicBezTo>
                  <a:pt x="130" y="66"/>
                  <a:pt x="127" y="67"/>
                  <a:pt x="122" y="69"/>
                </a:cubicBezTo>
                <a:cubicBezTo>
                  <a:pt x="120" y="70"/>
                  <a:pt x="119" y="70"/>
                  <a:pt x="116" y="71"/>
                </a:cubicBezTo>
                <a:cubicBezTo>
                  <a:pt x="109" y="75"/>
                  <a:pt x="104" y="78"/>
                  <a:pt x="95" y="79"/>
                </a:cubicBezTo>
                <a:cubicBezTo>
                  <a:pt x="91" y="80"/>
                  <a:pt x="89" y="79"/>
                  <a:pt x="86" y="80"/>
                </a:cubicBezTo>
                <a:cubicBezTo>
                  <a:pt x="83" y="80"/>
                  <a:pt x="82" y="81"/>
                  <a:pt x="80" y="81"/>
                </a:cubicBezTo>
                <a:cubicBezTo>
                  <a:pt x="71" y="83"/>
                  <a:pt x="60" y="79"/>
                  <a:pt x="51" y="80"/>
                </a:cubicBezTo>
                <a:cubicBezTo>
                  <a:pt x="51" y="80"/>
                  <a:pt x="51" y="80"/>
                  <a:pt x="51" y="80"/>
                </a:cubicBezTo>
                <a:cubicBezTo>
                  <a:pt x="48" y="82"/>
                  <a:pt x="46" y="83"/>
                  <a:pt x="43" y="85"/>
                </a:cubicBezTo>
                <a:cubicBezTo>
                  <a:pt x="39" y="88"/>
                  <a:pt x="39" y="91"/>
                  <a:pt x="35" y="94"/>
                </a:cubicBezTo>
                <a:cubicBezTo>
                  <a:pt x="35" y="95"/>
                  <a:pt x="34" y="95"/>
                  <a:pt x="33" y="95"/>
                </a:cubicBezTo>
                <a:cubicBezTo>
                  <a:pt x="32" y="98"/>
                  <a:pt x="32" y="100"/>
                  <a:pt x="30" y="103"/>
                </a:cubicBezTo>
                <a:cubicBezTo>
                  <a:pt x="29" y="107"/>
                  <a:pt x="27" y="109"/>
                  <a:pt x="27" y="113"/>
                </a:cubicBezTo>
                <a:cubicBezTo>
                  <a:pt x="27" y="116"/>
                  <a:pt x="27" y="119"/>
                  <a:pt x="27" y="122"/>
                </a:cubicBezTo>
                <a:cubicBezTo>
                  <a:pt x="27" y="126"/>
                  <a:pt x="27" y="129"/>
                  <a:pt x="26" y="132"/>
                </a:cubicBezTo>
                <a:cubicBezTo>
                  <a:pt x="26" y="132"/>
                  <a:pt x="26" y="132"/>
                  <a:pt x="26" y="132"/>
                </a:cubicBezTo>
                <a:cubicBezTo>
                  <a:pt x="26" y="134"/>
                  <a:pt x="26" y="137"/>
                  <a:pt x="25" y="140"/>
                </a:cubicBezTo>
                <a:cubicBezTo>
                  <a:pt x="23" y="145"/>
                  <a:pt x="18" y="146"/>
                  <a:pt x="16" y="152"/>
                </a:cubicBezTo>
                <a:cubicBezTo>
                  <a:pt x="16" y="153"/>
                  <a:pt x="16" y="154"/>
                  <a:pt x="16" y="155"/>
                </a:cubicBezTo>
                <a:cubicBezTo>
                  <a:pt x="16" y="158"/>
                  <a:pt x="16" y="161"/>
                  <a:pt x="16" y="163"/>
                </a:cubicBezTo>
                <a:cubicBezTo>
                  <a:pt x="16" y="168"/>
                  <a:pt x="14" y="171"/>
                  <a:pt x="11" y="175"/>
                </a:cubicBezTo>
                <a:cubicBezTo>
                  <a:pt x="9" y="178"/>
                  <a:pt x="9" y="181"/>
                  <a:pt x="9" y="185"/>
                </a:cubicBezTo>
                <a:cubicBezTo>
                  <a:pt x="8" y="190"/>
                  <a:pt x="6" y="192"/>
                  <a:pt x="3" y="196"/>
                </a:cubicBezTo>
                <a:cubicBezTo>
                  <a:pt x="2" y="198"/>
                  <a:pt x="1" y="198"/>
                  <a:pt x="0" y="200"/>
                </a:cubicBezTo>
                <a:cubicBezTo>
                  <a:pt x="0" y="203"/>
                  <a:pt x="1" y="204"/>
                  <a:pt x="1" y="206"/>
                </a:cubicBezTo>
                <a:cubicBezTo>
                  <a:pt x="1" y="207"/>
                  <a:pt x="1" y="208"/>
                  <a:pt x="1" y="209"/>
                </a:cubicBezTo>
                <a:cubicBezTo>
                  <a:pt x="1" y="209"/>
                  <a:pt x="1" y="209"/>
                  <a:pt x="1" y="209"/>
                </a:cubicBezTo>
                <a:cubicBezTo>
                  <a:pt x="118" y="190"/>
                  <a:pt x="118" y="190"/>
                  <a:pt x="118"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5" name="Freeform 10"/>
          <p:cNvSpPr>
            <a:spLocks/>
          </p:cNvSpPr>
          <p:nvPr/>
        </p:nvSpPr>
        <p:spPr bwMode="auto">
          <a:xfrm>
            <a:off x="5996140" y="4151789"/>
            <a:ext cx="669093" cy="508512"/>
          </a:xfrm>
          <a:custGeom>
            <a:avLst/>
            <a:gdLst/>
            <a:ahLst/>
            <a:cxnLst>
              <a:cxn ang="0">
                <a:pos x="4" y="38"/>
              </a:cxn>
              <a:cxn ang="0">
                <a:pos x="0" y="52"/>
              </a:cxn>
              <a:cxn ang="0">
                <a:pos x="2" y="59"/>
              </a:cxn>
              <a:cxn ang="0">
                <a:pos x="6" y="65"/>
              </a:cxn>
              <a:cxn ang="0">
                <a:pos x="20" y="73"/>
              </a:cxn>
              <a:cxn ang="0">
                <a:pos x="34" y="90"/>
              </a:cxn>
              <a:cxn ang="0">
                <a:pos x="41" y="97"/>
              </a:cxn>
              <a:cxn ang="0">
                <a:pos x="67" y="110"/>
              </a:cxn>
              <a:cxn ang="0">
                <a:pos x="93" y="129"/>
              </a:cxn>
              <a:cxn ang="0">
                <a:pos x="105" y="142"/>
              </a:cxn>
              <a:cxn ang="0">
                <a:pos x="108" y="142"/>
              </a:cxn>
              <a:cxn ang="0">
                <a:pos x="119" y="145"/>
              </a:cxn>
              <a:cxn ang="0">
                <a:pos x="125" y="155"/>
              </a:cxn>
              <a:cxn ang="0">
                <a:pos x="128" y="170"/>
              </a:cxn>
              <a:cxn ang="0">
                <a:pos x="141" y="186"/>
              </a:cxn>
              <a:cxn ang="0">
                <a:pos x="151" y="194"/>
              </a:cxn>
              <a:cxn ang="0">
                <a:pos x="158" y="210"/>
              </a:cxn>
              <a:cxn ang="0">
                <a:pos x="161" y="214"/>
              </a:cxn>
              <a:cxn ang="0">
                <a:pos x="170" y="215"/>
              </a:cxn>
              <a:cxn ang="0">
                <a:pos x="170" y="215"/>
              </a:cxn>
              <a:cxn ang="0">
                <a:pos x="169" y="212"/>
              </a:cxn>
              <a:cxn ang="0">
                <a:pos x="174" y="198"/>
              </a:cxn>
              <a:cxn ang="0">
                <a:pos x="171" y="187"/>
              </a:cxn>
              <a:cxn ang="0">
                <a:pos x="173" y="186"/>
              </a:cxn>
              <a:cxn ang="0">
                <a:pos x="179" y="189"/>
              </a:cxn>
              <a:cxn ang="0">
                <a:pos x="184" y="180"/>
              </a:cxn>
              <a:cxn ang="0">
                <a:pos x="192" y="176"/>
              </a:cxn>
              <a:cxn ang="0">
                <a:pos x="204" y="171"/>
              </a:cxn>
              <a:cxn ang="0">
                <a:pos x="209" y="163"/>
              </a:cxn>
              <a:cxn ang="0">
                <a:pos x="221" y="154"/>
              </a:cxn>
              <a:cxn ang="0">
                <a:pos x="226" y="145"/>
              </a:cxn>
              <a:cxn ang="0">
                <a:pos x="226" y="141"/>
              </a:cxn>
              <a:cxn ang="0">
                <a:pos x="233" y="136"/>
              </a:cxn>
              <a:cxn ang="0">
                <a:pos x="238" y="129"/>
              </a:cxn>
              <a:cxn ang="0">
                <a:pos x="240" y="128"/>
              </a:cxn>
              <a:cxn ang="0">
                <a:pos x="245" y="118"/>
              </a:cxn>
              <a:cxn ang="0">
                <a:pos x="249" y="110"/>
              </a:cxn>
              <a:cxn ang="0">
                <a:pos x="249" y="104"/>
              </a:cxn>
              <a:cxn ang="0">
                <a:pos x="253" y="102"/>
              </a:cxn>
              <a:cxn ang="0">
                <a:pos x="259" y="92"/>
              </a:cxn>
              <a:cxn ang="0">
                <a:pos x="266" y="81"/>
              </a:cxn>
              <a:cxn ang="0">
                <a:pos x="269" y="73"/>
              </a:cxn>
              <a:cxn ang="0">
                <a:pos x="280" y="52"/>
              </a:cxn>
              <a:cxn ang="0">
                <a:pos x="283" y="48"/>
              </a:cxn>
              <a:cxn ang="0">
                <a:pos x="283" y="48"/>
              </a:cxn>
              <a:cxn ang="0">
                <a:pos x="210" y="0"/>
              </a:cxn>
              <a:cxn ang="0">
                <a:pos x="150" y="17"/>
              </a:cxn>
              <a:cxn ang="0">
                <a:pos x="140" y="8"/>
              </a:cxn>
              <a:cxn ang="0">
                <a:pos x="133" y="3"/>
              </a:cxn>
              <a:cxn ang="0">
                <a:pos x="126" y="0"/>
              </a:cxn>
              <a:cxn ang="0">
                <a:pos x="111" y="2"/>
              </a:cxn>
              <a:cxn ang="0">
                <a:pos x="99" y="3"/>
              </a:cxn>
              <a:cxn ang="0">
                <a:pos x="87" y="6"/>
              </a:cxn>
              <a:cxn ang="0">
                <a:pos x="77" y="8"/>
              </a:cxn>
              <a:cxn ang="0">
                <a:pos x="65" y="11"/>
              </a:cxn>
              <a:cxn ang="0">
                <a:pos x="34" y="20"/>
              </a:cxn>
              <a:cxn ang="0">
                <a:pos x="28" y="24"/>
              </a:cxn>
              <a:cxn ang="0">
                <a:pos x="19" y="30"/>
              </a:cxn>
              <a:cxn ang="0">
                <a:pos x="7" y="34"/>
              </a:cxn>
              <a:cxn ang="0">
                <a:pos x="4" y="38"/>
              </a:cxn>
            </a:cxnLst>
            <a:rect l="0" t="0" r="r" b="b"/>
            <a:pathLst>
              <a:path w="283" h="215">
                <a:moveTo>
                  <a:pt x="4" y="38"/>
                </a:moveTo>
                <a:cubicBezTo>
                  <a:pt x="2" y="44"/>
                  <a:pt x="0" y="46"/>
                  <a:pt x="0" y="52"/>
                </a:cubicBezTo>
                <a:cubicBezTo>
                  <a:pt x="0" y="55"/>
                  <a:pt x="1" y="57"/>
                  <a:pt x="2" y="59"/>
                </a:cubicBezTo>
                <a:cubicBezTo>
                  <a:pt x="3" y="62"/>
                  <a:pt x="4" y="64"/>
                  <a:pt x="6" y="65"/>
                </a:cubicBezTo>
                <a:cubicBezTo>
                  <a:pt x="11" y="68"/>
                  <a:pt x="15" y="69"/>
                  <a:pt x="20" y="73"/>
                </a:cubicBezTo>
                <a:cubicBezTo>
                  <a:pt x="27" y="78"/>
                  <a:pt x="30" y="82"/>
                  <a:pt x="34" y="90"/>
                </a:cubicBezTo>
                <a:cubicBezTo>
                  <a:pt x="36" y="93"/>
                  <a:pt x="38" y="94"/>
                  <a:pt x="41" y="97"/>
                </a:cubicBezTo>
                <a:cubicBezTo>
                  <a:pt x="48" y="106"/>
                  <a:pt x="56" y="106"/>
                  <a:pt x="67" y="110"/>
                </a:cubicBezTo>
                <a:cubicBezTo>
                  <a:pt x="79" y="114"/>
                  <a:pt x="84" y="121"/>
                  <a:pt x="93" y="129"/>
                </a:cubicBezTo>
                <a:cubicBezTo>
                  <a:pt x="98" y="133"/>
                  <a:pt x="99" y="139"/>
                  <a:pt x="105" y="142"/>
                </a:cubicBezTo>
                <a:cubicBezTo>
                  <a:pt x="106" y="142"/>
                  <a:pt x="107" y="142"/>
                  <a:pt x="108" y="142"/>
                </a:cubicBezTo>
                <a:cubicBezTo>
                  <a:pt x="112" y="143"/>
                  <a:pt x="115" y="144"/>
                  <a:pt x="119" y="145"/>
                </a:cubicBezTo>
                <a:cubicBezTo>
                  <a:pt x="123" y="146"/>
                  <a:pt x="124" y="150"/>
                  <a:pt x="125" y="155"/>
                </a:cubicBezTo>
                <a:cubicBezTo>
                  <a:pt x="126" y="161"/>
                  <a:pt x="126" y="164"/>
                  <a:pt x="128" y="170"/>
                </a:cubicBezTo>
                <a:cubicBezTo>
                  <a:pt x="131" y="178"/>
                  <a:pt x="135" y="181"/>
                  <a:pt x="141" y="186"/>
                </a:cubicBezTo>
                <a:cubicBezTo>
                  <a:pt x="145" y="189"/>
                  <a:pt x="148" y="191"/>
                  <a:pt x="151" y="194"/>
                </a:cubicBezTo>
                <a:cubicBezTo>
                  <a:pt x="154" y="200"/>
                  <a:pt x="155" y="204"/>
                  <a:pt x="158" y="210"/>
                </a:cubicBezTo>
                <a:cubicBezTo>
                  <a:pt x="159" y="211"/>
                  <a:pt x="159" y="213"/>
                  <a:pt x="161" y="214"/>
                </a:cubicBezTo>
                <a:cubicBezTo>
                  <a:pt x="163" y="215"/>
                  <a:pt x="167" y="214"/>
                  <a:pt x="170" y="215"/>
                </a:cubicBezTo>
                <a:cubicBezTo>
                  <a:pt x="170" y="215"/>
                  <a:pt x="170" y="215"/>
                  <a:pt x="170" y="215"/>
                </a:cubicBezTo>
                <a:cubicBezTo>
                  <a:pt x="169" y="214"/>
                  <a:pt x="169" y="213"/>
                  <a:pt x="169" y="212"/>
                </a:cubicBezTo>
                <a:cubicBezTo>
                  <a:pt x="169" y="206"/>
                  <a:pt x="174" y="204"/>
                  <a:pt x="174" y="198"/>
                </a:cubicBezTo>
                <a:cubicBezTo>
                  <a:pt x="174" y="194"/>
                  <a:pt x="172" y="191"/>
                  <a:pt x="171" y="187"/>
                </a:cubicBezTo>
                <a:cubicBezTo>
                  <a:pt x="172" y="187"/>
                  <a:pt x="172" y="186"/>
                  <a:pt x="173" y="186"/>
                </a:cubicBezTo>
                <a:cubicBezTo>
                  <a:pt x="176" y="186"/>
                  <a:pt x="176" y="189"/>
                  <a:pt x="179" y="189"/>
                </a:cubicBezTo>
                <a:cubicBezTo>
                  <a:pt x="183" y="189"/>
                  <a:pt x="182" y="184"/>
                  <a:pt x="184" y="180"/>
                </a:cubicBezTo>
                <a:cubicBezTo>
                  <a:pt x="185" y="177"/>
                  <a:pt x="189" y="177"/>
                  <a:pt x="192" y="176"/>
                </a:cubicBezTo>
                <a:cubicBezTo>
                  <a:pt x="196" y="173"/>
                  <a:pt x="200" y="174"/>
                  <a:pt x="204" y="171"/>
                </a:cubicBezTo>
                <a:cubicBezTo>
                  <a:pt x="206" y="169"/>
                  <a:pt x="207" y="166"/>
                  <a:pt x="209" y="163"/>
                </a:cubicBezTo>
                <a:cubicBezTo>
                  <a:pt x="213" y="159"/>
                  <a:pt x="217" y="158"/>
                  <a:pt x="221" y="154"/>
                </a:cubicBezTo>
                <a:cubicBezTo>
                  <a:pt x="224" y="151"/>
                  <a:pt x="226" y="149"/>
                  <a:pt x="226" y="145"/>
                </a:cubicBezTo>
                <a:cubicBezTo>
                  <a:pt x="227" y="143"/>
                  <a:pt x="226" y="142"/>
                  <a:pt x="226" y="141"/>
                </a:cubicBezTo>
                <a:cubicBezTo>
                  <a:pt x="228" y="138"/>
                  <a:pt x="231" y="139"/>
                  <a:pt x="233" y="136"/>
                </a:cubicBezTo>
                <a:cubicBezTo>
                  <a:pt x="236" y="134"/>
                  <a:pt x="236" y="131"/>
                  <a:pt x="238" y="129"/>
                </a:cubicBezTo>
                <a:cubicBezTo>
                  <a:pt x="239" y="128"/>
                  <a:pt x="240" y="128"/>
                  <a:pt x="240" y="128"/>
                </a:cubicBezTo>
                <a:cubicBezTo>
                  <a:pt x="243" y="125"/>
                  <a:pt x="243" y="122"/>
                  <a:pt x="245" y="118"/>
                </a:cubicBezTo>
                <a:cubicBezTo>
                  <a:pt x="247" y="115"/>
                  <a:pt x="249" y="114"/>
                  <a:pt x="249" y="110"/>
                </a:cubicBezTo>
                <a:cubicBezTo>
                  <a:pt x="249" y="108"/>
                  <a:pt x="248" y="107"/>
                  <a:pt x="249" y="104"/>
                </a:cubicBezTo>
                <a:cubicBezTo>
                  <a:pt x="250" y="103"/>
                  <a:pt x="251" y="103"/>
                  <a:pt x="253" y="102"/>
                </a:cubicBezTo>
                <a:cubicBezTo>
                  <a:pt x="256" y="100"/>
                  <a:pt x="257" y="96"/>
                  <a:pt x="259" y="92"/>
                </a:cubicBezTo>
                <a:cubicBezTo>
                  <a:pt x="262" y="88"/>
                  <a:pt x="263" y="85"/>
                  <a:pt x="266" y="81"/>
                </a:cubicBezTo>
                <a:cubicBezTo>
                  <a:pt x="267" y="78"/>
                  <a:pt x="268" y="76"/>
                  <a:pt x="269" y="73"/>
                </a:cubicBezTo>
                <a:cubicBezTo>
                  <a:pt x="273" y="64"/>
                  <a:pt x="275" y="60"/>
                  <a:pt x="280" y="52"/>
                </a:cubicBezTo>
                <a:cubicBezTo>
                  <a:pt x="281" y="50"/>
                  <a:pt x="282" y="49"/>
                  <a:pt x="283" y="48"/>
                </a:cubicBezTo>
                <a:cubicBezTo>
                  <a:pt x="283" y="48"/>
                  <a:pt x="283" y="48"/>
                  <a:pt x="283" y="48"/>
                </a:cubicBezTo>
                <a:cubicBezTo>
                  <a:pt x="210" y="0"/>
                  <a:pt x="210" y="0"/>
                  <a:pt x="210" y="0"/>
                </a:cubicBezTo>
                <a:cubicBezTo>
                  <a:pt x="150" y="17"/>
                  <a:pt x="150" y="17"/>
                  <a:pt x="150" y="17"/>
                </a:cubicBezTo>
                <a:cubicBezTo>
                  <a:pt x="145" y="16"/>
                  <a:pt x="143" y="12"/>
                  <a:pt x="140" y="8"/>
                </a:cubicBezTo>
                <a:cubicBezTo>
                  <a:pt x="138" y="5"/>
                  <a:pt x="136" y="5"/>
                  <a:pt x="133" y="3"/>
                </a:cubicBezTo>
                <a:cubicBezTo>
                  <a:pt x="130" y="2"/>
                  <a:pt x="129" y="0"/>
                  <a:pt x="126" y="0"/>
                </a:cubicBezTo>
                <a:cubicBezTo>
                  <a:pt x="120" y="0"/>
                  <a:pt x="117" y="1"/>
                  <a:pt x="111" y="2"/>
                </a:cubicBezTo>
                <a:cubicBezTo>
                  <a:pt x="107" y="3"/>
                  <a:pt x="104" y="3"/>
                  <a:pt x="99" y="3"/>
                </a:cubicBezTo>
                <a:cubicBezTo>
                  <a:pt x="95" y="4"/>
                  <a:pt x="92" y="6"/>
                  <a:pt x="87" y="6"/>
                </a:cubicBezTo>
                <a:cubicBezTo>
                  <a:pt x="83" y="7"/>
                  <a:pt x="81" y="7"/>
                  <a:pt x="77" y="8"/>
                </a:cubicBezTo>
                <a:cubicBezTo>
                  <a:pt x="72" y="9"/>
                  <a:pt x="69" y="10"/>
                  <a:pt x="65" y="11"/>
                </a:cubicBezTo>
                <a:cubicBezTo>
                  <a:pt x="53" y="14"/>
                  <a:pt x="45" y="14"/>
                  <a:pt x="34" y="20"/>
                </a:cubicBezTo>
                <a:cubicBezTo>
                  <a:pt x="32" y="22"/>
                  <a:pt x="30" y="22"/>
                  <a:pt x="28" y="24"/>
                </a:cubicBezTo>
                <a:cubicBezTo>
                  <a:pt x="25" y="26"/>
                  <a:pt x="23" y="29"/>
                  <a:pt x="19" y="30"/>
                </a:cubicBezTo>
                <a:cubicBezTo>
                  <a:pt x="15" y="32"/>
                  <a:pt x="12" y="32"/>
                  <a:pt x="7" y="34"/>
                </a:cubicBezTo>
                <a:cubicBezTo>
                  <a:pt x="6" y="35"/>
                  <a:pt x="5" y="37"/>
                  <a:pt x="4" y="3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6" name="Freeform 11"/>
          <p:cNvSpPr>
            <a:spLocks/>
          </p:cNvSpPr>
          <p:nvPr/>
        </p:nvSpPr>
        <p:spPr bwMode="auto">
          <a:xfrm>
            <a:off x="5830691" y="3696806"/>
            <a:ext cx="1143539" cy="586369"/>
          </a:xfrm>
          <a:custGeom>
            <a:avLst/>
            <a:gdLst/>
            <a:ahLst/>
            <a:cxnLst>
              <a:cxn ang="0">
                <a:pos x="74" y="230"/>
              </a:cxn>
              <a:cxn ang="0">
                <a:pos x="77" y="226"/>
              </a:cxn>
              <a:cxn ang="0">
                <a:pos x="98" y="216"/>
              </a:cxn>
              <a:cxn ang="0">
                <a:pos x="135" y="203"/>
              </a:cxn>
              <a:cxn ang="0">
                <a:pos x="157" y="198"/>
              </a:cxn>
              <a:cxn ang="0">
                <a:pos x="181" y="194"/>
              </a:cxn>
              <a:cxn ang="0">
                <a:pos x="203" y="195"/>
              </a:cxn>
              <a:cxn ang="0">
                <a:pos x="220" y="209"/>
              </a:cxn>
              <a:cxn ang="0">
                <a:pos x="353" y="240"/>
              </a:cxn>
              <a:cxn ang="0">
                <a:pos x="364" y="233"/>
              </a:cxn>
              <a:cxn ang="0">
                <a:pos x="387" y="222"/>
              </a:cxn>
              <a:cxn ang="0">
                <a:pos x="401" y="182"/>
              </a:cxn>
              <a:cxn ang="0">
                <a:pos x="409" y="173"/>
              </a:cxn>
              <a:cxn ang="0">
                <a:pos x="434" y="148"/>
              </a:cxn>
              <a:cxn ang="0">
                <a:pos x="453" y="143"/>
              </a:cxn>
              <a:cxn ang="0">
                <a:pos x="460" y="134"/>
              </a:cxn>
              <a:cxn ang="0">
                <a:pos x="456" y="121"/>
              </a:cxn>
              <a:cxn ang="0">
                <a:pos x="446" y="128"/>
              </a:cxn>
              <a:cxn ang="0">
                <a:pos x="434" y="135"/>
              </a:cxn>
              <a:cxn ang="0">
                <a:pos x="440" y="124"/>
              </a:cxn>
              <a:cxn ang="0">
                <a:pos x="444" y="109"/>
              </a:cxn>
              <a:cxn ang="0">
                <a:pos x="445" y="102"/>
              </a:cxn>
              <a:cxn ang="0">
                <a:pos x="424" y="100"/>
              </a:cxn>
              <a:cxn ang="0">
                <a:pos x="440" y="88"/>
              </a:cxn>
              <a:cxn ang="0">
                <a:pos x="454" y="86"/>
              </a:cxn>
              <a:cxn ang="0">
                <a:pos x="464" y="87"/>
              </a:cxn>
              <a:cxn ang="0">
                <a:pos x="482" y="60"/>
              </a:cxn>
              <a:cxn ang="0">
                <a:pos x="473" y="35"/>
              </a:cxn>
              <a:cxn ang="0">
                <a:pos x="465" y="52"/>
              </a:cxn>
              <a:cxn ang="0">
                <a:pos x="456" y="48"/>
              </a:cxn>
              <a:cxn ang="0">
                <a:pos x="436" y="48"/>
              </a:cxn>
              <a:cxn ang="0">
                <a:pos x="422" y="49"/>
              </a:cxn>
              <a:cxn ang="0">
                <a:pos x="418" y="31"/>
              </a:cxn>
              <a:cxn ang="0">
                <a:pos x="428" y="34"/>
              </a:cxn>
              <a:cxn ang="0">
                <a:pos x="442" y="34"/>
              </a:cxn>
              <a:cxn ang="0">
                <a:pos x="446" y="30"/>
              </a:cxn>
              <a:cxn ang="0">
                <a:pos x="454" y="23"/>
              </a:cxn>
              <a:cxn ang="0">
                <a:pos x="461" y="24"/>
              </a:cxn>
              <a:cxn ang="0">
                <a:pos x="453" y="0"/>
              </a:cxn>
              <a:cxn ang="0">
                <a:pos x="132" y="99"/>
              </a:cxn>
              <a:cxn ang="0">
                <a:pos x="134" y="111"/>
              </a:cxn>
              <a:cxn ang="0">
                <a:pos x="130" y="120"/>
              </a:cxn>
              <a:cxn ang="0">
                <a:pos x="122" y="131"/>
              </a:cxn>
              <a:cxn ang="0">
                <a:pos x="108" y="133"/>
              </a:cxn>
              <a:cxn ang="0">
                <a:pos x="104" y="138"/>
              </a:cxn>
              <a:cxn ang="0">
                <a:pos x="85" y="146"/>
              </a:cxn>
              <a:cxn ang="0">
                <a:pos x="72" y="164"/>
              </a:cxn>
              <a:cxn ang="0">
                <a:pos x="52" y="181"/>
              </a:cxn>
              <a:cxn ang="0">
                <a:pos x="33" y="199"/>
              </a:cxn>
              <a:cxn ang="0">
                <a:pos x="18" y="211"/>
              </a:cxn>
              <a:cxn ang="0">
                <a:pos x="14" y="219"/>
              </a:cxn>
              <a:cxn ang="0">
                <a:pos x="0" y="226"/>
              </a:cxn>
              <a:cxn ang="0">
                <a:pos x="0" y="248"/>
              </a:cxn>
            </a:cxnLst>
            <a:rect l="0" t="0" r="r" b="b"/>
            <a:pathLst>
              <a:path w="484" h="248">
                <a:moveTo>
                  <a:pt x="0" y="248"/>
                </a:moveTo>
                <a:cubicBezTo>
                  <a:pt x="74" y="230"/>
                  <a:pt x="74" y="230"/>
                  <a:pt x="74" y="230"/>
                </a:cubicBezTo>
                <a:cubicBezTo>
                  <a:pt x="74" y="230"/>
                  <a:pt x="74" y="230"/>
                  <a:pt x="74" y="230"/>
                </a:cubicBezTo>
                <a:cubicBezTo>
                  <a:pt x="75" y="229"/>
                  <a:pt x="76" y="227"/>
                  <a:pt x="77" y="226"/>
                </a:cubicBezTo>
                <a:cubicBezTo>
                  <a:pt x="82" y="224"/>
                  <a:pt x="85" y="224"/>
                  <a:pt x="89" y="222"/>
                </a:cubicBezTo>
                <a:cubicBezTo>
                  <a:pt x="93" y="221"/>
                  <a:pt x="95" y="218"/>
                  <a:pt x="98" y="216"/>
                </a:cubicBezTo>
                <a:cubicBezTo>
                  <a:pt x="100" y="214"/>
                  <a:pt x="102" y="214"/>
                  <a:pt x="104" y="212"/>
                </a:cubicBezTo>
                <a:cubicBezTo>
                  <a:pt x="115" y="206"/>
                  <a:pt x="123" y="206"/>
                  <a:pt x="135" y="203"/>
                </a:cubicBezTo>
                <a:cubicBezTo>
                  <a:pt x="139" y="202"/>
                  <a:pt x="142" y="201"/>
                  <a:pt x="147" y="200"/>
                </a:cubicBezTo>
                <a:cubicBezTo>
                  <a:pt x="151" y="199"/>
                  <a:pt x="153" y="199"/>
                  <a:pt x="157" y="198"/>
                </a:cubicBezTo>
                <a:cubicBezTo>
                  <a:pt x="162" y="198"/>
                  <a:pt x="165" y="196"/>
                  <a:pt x="169" y="195"/>
                </a:cubicBezTo>
                <a:cubicBezTo>
                  <a:pt x="174" y="195"/>
                  <a:pt x="177" y="195"/>
                  <a:pt x="181" y="194"/>
                </a:cubicBezTo>
                <a:cubicBezTo>
                  <a:pt x="187" y="193"/>
                  <a:pt x="190" y="192"/>
                  <a:pt x="196" y="192"/>
                </a:cubicBezTo>
                <a:cubicBezTo>
                  <a:pt x="199" y="192"/>
                  <a:pt x="200" y="194"/>
                  <a:pt x="203" y="195"/>
                </a:cubicBezTo>
                <a:cubicBezTo>
                  <a:pt x="206" y="197"/>
                  <a:pt x="208" y="197"/>
                  <a:pt x="210" y="200"/>
                </a:cubicBezTo>
                <a:cubicBezTo>
                  <a:pt x="213" y="204"/>
                  <a:pt x="215" y="208"/>
                  <a:pt x="220" y="209"/>
                </a:cubicBezTo>
                <a:cubicBezTo>
                  <a:pt x="280" y="192"/>
                  <a:pt x="280" y="192"/>
                  <a:pt x="280" y="192"/>
                </a:cubicBezTo>
                <a:cubicBezTo>
                  <a:pt x="353" y="240"/>
                  <a:pt x="353" y="240"/>
                  <a:pt x="353" y="240"/>
                </a:cubicBezTo>
                <a:cubicBezTo>
                  <a:pt x="353" y="240"/>
                  <a:pt x="353" y="240"/>
                  <a:pt x="353" y="240"/>
                </a:cubicBezTo>
                <a:cubicBezTo>
                  <a:pt x="356" y="237"/>
                  <a:pt x="359" y="235"/>
                  <a:pt x="364" y="233"/>
                </a:cubicBezTo>
                <a:cubicBezTo>
                  <a:pt x="368" y="230"/>
                  <a:pt x="371" y="228"/>
                  <a:pt x="375" y="226"/>
                </a:cubicBezTo>
                <a:cubicBezTo>
                  <a:pt x="380" y="224"/>
                  <a:pt x="383" y="224"/>
                  <a:pt x="387" y="222"/>
                </a:cubicBezTo>
                <a:cubicBezTo>
                  <a:pt x="393" y="218"/>
                  <a:pt x="393" y="212"/>
                  <a:pt x="395" y="206"/>
                </a:cubicBezTo>
                <a:cubicBezTo>
                  <a:pt x="397" y="196"/>
                  <a:pt x="397" y="191"/>
                  <a:pt x="401" y="182"/>
                </a:cubicBezTo>
                <a:cubicBezTo>
                  <a:pt x="403" y="180"/>
                  <a:pt x="405" y="179"/>
                  <a:pt x="406" y="177"/>
                </a:cubicBezTo>
                <a:cubicBezTo>
                  <a:pt x="407" y="176"/>
                  <a:pt x="408" y="174"/>
                  <a:pt x="409" y="173"/>
                </a:cubicBezTo>
                <a:cubicBezTo>
                  <a:pt x="411" y="169"/>
                  <a:pt x="414" y="167"/>
                  <a:pt x="417" y="163"/>
                </a:cubicBezTo>
                <a:cubicBezTo>
                  <a:pt x="423" y="157"/>
                  <a:pt x="425" y="151"/>
                  <a:pt x="434" y="148"/>
                </a:cubicBezTo>
                <a:cubicBezTo>
                  <a:pt x="437" y="147"/>
                  <a:pt x="440" y="147"/>
                  <a:pt x="443" y="147"/>
                </a:cubicBezTo>
                <a:cubicBezTo>
                  <a:pt x="448" y="147"/>
                  <a:pt x="449" y="144"/>
                  <a:pt x="453" y="143"/>
                </a:cubicBezTo>
                <a:cubicBezTo>
                  <a:pt x="455" y="142"/>
                  <a:pt x="458" y="142"/>
                  <a:pt x="459" y="140"/>
                </a:cubicBezTo>
                <a:cubicBezTo>
                  <a:pt x="460" y="138"/>
                  <a:pt x="459" y="136"/>
                  <a:pt x="460" y="134"/>
                </a:cubicBezTo>
                <a:cubicBezTo>
                  <a:pt x="461" y="130"/>
                  <a:pt x="463" y="128"/>
                  <a:pt x="463" y="124"/>
                </a:cubicBezTo>
                <a:cubicBezTo>
                  <a:pt x="460" y="123"/>
                  <a:pt x="459" y="121"/>
                  <a:pt x="456" y="121"/>
                </a:cubicBezTo>
                <a:cubicBezTo>
                  <a:pt x="453" y="121"/>
                  <a:pt x="454" y="124"/>
                  <a:pt x="452" y="125"/>
                </a:cubicBezTo>
                <a:cubicBezTo>
                  <a:pt x="450" y="126"/>
                  <a:pt x="448" y="127"/>
                  <a:pt x="446" y="128"/>
                </a:cubicBezTo>
                <a:cubicBezTo>
                  <a:pt x="443" y="130"/>
                  <a:pt x="441" y="131"/>
                  <a:pt x="438" y="133"/>
                </a:cubicBezTo>
                <a:cubicBezTo>
                  <a:pt x="437" y="133"/>
                  <a:pt x="436" y="135"/>
                  <a:pt x="434" y="135"/>
                </a:cubicBezTo>
                <a:cubicBezTo>
                  <a:pt x="429" y="135"/>
                  <a:pt x="427" y="131"/>
                  <a:pt x="424" y="127"/>
                </a:cubicBezTo>
                <a:cubicBezTo>
                  <a:pt x="430" y="126"/>
                  <a:pt x="434" y="127"/>
                  <a:pt x="440" y="124"/>
                </a:cubicBezTo>
                <a:cubicBezTo>
                  <a:pt x="442" y="123"/>
                  <a:pt x="442" y="121"/>
                  <a:pt x="442" y="119"/>
                </a:cubicBezTo>
                <a:cubicBezTo>
                  <a:pt x="443" y="115"/>
                  <a:pt x="443" y="112"/>
                  <a:pt x="444" y="109"/>
                </a:cubicBezTo>
                <a:cubicBezTo>
                  <a:pt x="444" y="107"/>
                  <a:pt x="445" y="107"/>
                  <a:pt x="445" y="105"/>
                </a:cubicBezTo>
                <a:cubicBezTo>
                  <a:pt x="445" y="104"/>
                  <a:pt x="445" y="103"/>
                  <a:pt x="445" y="102"/>
                </a:cubicBezTo>
                <a:cubicBezTo>
                  <a:pt x="440" y="102"/>
                  <a:pt x="437" y="103"/>
                  <a:pt x="431" y="102"/>
                </a:cubicBezTo>
                <a:cubicBezTo>
                  <a:pt x="428" y="102"/>
                  <a:pt x="427" y="101"/>
                  <a:pt x="424" y="100"/>
                </a:cubicBezTo>
                <a:cubicBezTo>
                  <a:pt x="429" y="95"/>
                  <a:pt x="436" y="99"/>
                  <a:pt x="441" y="93"/>
                </a:cubicBezTo>
                <a:cubicBezTo>
                  <a:pt x="440" y="88"/>
                  <a:pt x="440" y="88"/>
                  <a:pt x="440" y="88"/>
                </a:cubicBezTo>
                <a:cubicBezTo>
                  <a:pt x="442" y="85"/>
                  <a:pt x="444" y="83"/>
                  <a:pt x="448" y="83"/>
                </a:cubicBezTo>
                <a:cubicBezTo>
                  <a:pt x="451" y="83"/>
                  <a:pt x="453" y="84"/>
                  <a:pt x="454" y="86"/>
                </a:cubicBezTo>
                <a:cubicBezTo>
                  <a:pt x="456" y="88"/>
                  <a:pt x="456" y="90"/>
                  <a:pt x="458" y="90"/>
                </a:cubicBezTo>
                <a:cubicBezTo>
                  <a:pt x="461" y="90"/>
                  <a:pt x="462" y="88"/>
                  <a:pt x="464" y="87"/>
                </a:cubicBezTo>
                <a:cubicBezTo>
                  <a:pt x="471" y="84"/>
                  <a:pt x="475" y="80"/>
                  <a:pt x="478" y="73"/>
                </a:cubicBezTo>
                <a:cubicBezTo>
                  <a:pt x="480" y="68"/>
                  <a:pt x="481" y="65"/>
                  <a:pt x="482" y="60"/>
                </a:cubicBezTo>
                <a:cubicBezTo>
                  <a:pt x="482" y="56"/>
                  <a:pt x="484" y="54"/>
                  <a:pt x="484" y="50"/>
                </a:cubicBezTo>
                <a:cubicBezTo>
                  <a:pt x="484" y="43"/>
                  <a:pt x="480" y="38"/>
                  <a:pt x="473" y="35"/>
                </a:cubicBezTo>
                <a:cubicBezTo>
                  <a:pt x="471" y="38"/>
                  <a:pt x="470" y="41"/>
                  <a:pt x="470" y="45"/>
                </a:cubicBezTo>
                <a:cubicBezTo>
                  <a:pt x="469" y="48"/>
                  <a:pt x="468" y="52"/>
                  <a:pt x="465" y="52"/>
                </a:cubicBezTo>
                <a:cubicBezTo>
                  <a:pt x="462" y="52"/>
                  <a:pt x="460" y="51"/>
                  <a:pt x="458" y="49"/>
                </a:cubicBezTo>
                <a:cubicBezTo>
                  <a:pt x="457" y="49"/>
                  <a:pt x="457" y="48"/>
                  <a:pt x="456" y="48"/>
                </a:cubicBezTo>
                <a:cubicBezTo>
                  <a:pt x="453" y="48"/>
                  <a:pt x="451" y="48"/>
                  <a:pt x="448" y="48"/>
                </a:cubicBezTo>
                <a:cubicBezTo>
                  <a:pt x="436" y="48"/>
                  <a:pt x="436" y="48"/>
                  <a:pt x="436" y="48"/>
                </a:cubicBezTo>
                <a:cubicBezTo>
                  <a:pt x="430" y="48"/>
                  <a:pt x="429" y="54"/>
                  <a:pt x="423" y="57"/>
                </a:cubicBezTo>
                <a:cubicBezTo>
                  <a:pt x="423" y="54"/>
                  <a:pt x="422" y="52"/>
                  <a:pt x="422" y="49"/>
                </a:cubicBezTo>
                <a:cubicBezTo>
                  <a:pt x="421" y="45"/>
                  <a:pt x="421" y="43"/>
                  <a:pt x="420" y="39"/>
                </a:cubicBezTo>
                <a:cubicBezTo>
                  <a:pt x="419" y="36"/>
                  <a:pt x="418" y="34"/>
                  <a:pt x="418" y="31"/>
                </a:cubicBezTo>
                <a:cubicBezTo>
                  <a:pt x="424" y="31"/>
                  <a:pt x="424" y="31"/>
                  <a:pt x="424" y="31"/>
                </a:cubicBezTo>
                <a:cubicBezTo>
                  <a:pt x="425" y="31"/>
                  <a:pt x="426" y="33"/>
                  <a:pt x="428" y="34"/>
                </a:cubicBezTo>
                <a:cubicBezTo>
                  <a:pt x="430" y="36"/>
                  <a:pt x="431" y="38"/>
                  <a:pt x="434" y="40"/>
                </a:cubicBezTo>
                <a:cubicBezTo>
                  <a:pt x="437" y="37"/>
                  <a:pt x="439" y="36"/>
                  <a:pt x="442" y="34"/>
                </a:cubicBezTo>
                <a:cubicBezTo>
                  <a:pt x="443" y="33"/>
                  <a:pt x="443" y="31"/>
                  <a:pt x="444" y="30"/>
                </a:cubicBezTo>
                <a:cubicBezTo>
                  <a:pt x="445" y="30"/>
                  <a:pt x="445" y="30"/>
                  <a:pt x="446" y="30"/>
                </a:cubicBezTo>
                <a:cubicBezTo>
                  <a:pt x="447" y="30"/>
                  <a:pt x="449" y="30"/>
                  <a:pt x="450" y="29"/>
                </a:cubicBezTo>
                <a:cubicBezTo>
                  <a:pt x="452" y="28"/>
                  <a:pt x="452" y="25"/>
                  <a:pt x="454" y="23"/>
                </a:cubicBezTo>
                <a:cubicBezTo>
                  <a:pt x="455" y="22"/>
                  <a:pt x="456" y="22"/>
                  <a:pt x="458" y="22"/>
                </a:cubicBezTo>
                <a:cubicBezTo>
                  <a:pt x="459" y="22"/>
                  <a:pt x="460" y="24"/>
                  <a:pt x="461" y="24"/>
                </a:cubicBezTo>
                <a:cubicBezTo>
                  <a:pt x="463" y="24"/>
                  <a:pt x="464" y="21"/>
                  <a:pt x="464" y="19"/>
                </a:cubicBezTo>
                <a:cubicBezTo>
                  <a:pt x="453" y="0"/>
                  <a:pt x="453" y="0"/>
                  <a:pt x="453" y="0"/>
                </a:cubicBezTo>
                <a:cubicBezTo>
                  <a:pt x="453" y="0"/>
                  <a:pt x="453" y="0"/>
                  <a:pt x="453" y="0"/>
                </a:cubicBezTo>
                <a:cubicBezTo>
                  <a:pt x="132" y="99"/>
                  <a:pt x="132" y="99"/>
                  <a:pt x="132" y="99"/>
                </a:cubicBezTo>
                <a:cubicBezTo>
                  <a:pt x="132" y="99"/>
                  <a:pt x="132" y="99"/>
                  <a:pt x="132" y="99"/>
                </a:cubicBezTo>
                <a:cubicBezTo>
                  <a:pt x="132" y="104"/>
                  <a:pt x="134" y="106"/>
                  <a:pt x="134" y="111"/>
                </a:cubicBezTo>
                <a:cubicBezTo>
                  <a:pt x="134" y="112"/>
                  <a:pt x="133" y="113"/>
                  <a:pt x="133" y="114"/>
                </a:cubicBezTo>
                <a:cubicBezTo>
                  <a:pt x="132" y="116"/>
                  <a:pt x="131" y="118"/>
                  <a:pt x="130" y="120"/>
                </a:cubicBezTo>
                <a:cubicBezTo>
                  <a:pt x="130" y="121"/>
                  <a:pt x="130" y="123"/>
                  <a:pt x="130" y="124"/>
                </a:cubicBezTo>
                <a:cubicBezTo>
                  <a:pt x="129" y="128"/>
                  <a:pt x="126" y="130"/>
                  <a:pt x="122" y="131"/>
                </a:cubicBezTo>
                <a:cubicBezTo>
                  <a:pt x="119" y="132"/>
                  <a:pt x="117" y="133"/>
                  <a:pt x="114" y="133"/>
                </a:cubicBezTo>
                <a:cubicBezTo>
                  <a:pt x="112" y="133"/>
                  <a:pt x="110" y="132"/>
                  <a:pt x="108" y="133"/>
                </a:cubicBezTo>
                <a:cubicBezTo>
                  <a:pt x="108" y="133"/>
                  <a:pt x="108" y="134"/>
                  <a:pt x="108" y="135"/>
                </a:cubicBezTo>
                <a:cubicBezTo>
                  <a:pt x="107" y="136"/>
                  <a:pt x="105" y="137"/>
                  <a:pt x="104" y="138"/>
                </a:cubicBezTo>
                <a:cubicBezTo>
                  <a:pt x="100" y="141"/>
                  <a:pt x="98" y="143"/>
                  <a:pt x="93" y="145"/>
                </a:cubicBezTo>
                <a:cubicBezTo>
                  <a:pt x="90" y="145"/>
                  <a:pt x="88" y="145"/>
                  <a:pt x="85" y="146"/>
                </a:cubicBezTo>
                <a:cubicBezTo>
                  <a:pt x="82" y="148"/>
                  <a:pt x="82" y="150"/>
                  <a:pt x="80" y="153"/>
                </a:cubicBezTo>
                <a:cubicBezTo>
                  <a:pt x="78" y="158"/>
                  <a:pt x="76" y="161"/>
                  <a:pt x="72" y="164"/>
                </a:cubicBezTo>
                <a:cubicBezTo>
                  <a:pt x="68" y="169"/>
                  <a:pt x="64" y="170"/>
                  <a:pt x="59" y="175"/>
                </a:cubicBezTo>
                <a:cubicBezTo>
                  <a:pt x="56" y="177"/>
                  <a:pt x="55" y="179"/>
                  <a:pt x="52" y="181"/>
                </a:cubicBezTo>
                <a:cubicBezTo>
                  <a:pt x="50" y="182"/>
                  <a:pt x="50" y="183"/>
                  <a:pt x="48" y="185"/>
                </a:cubicBezTo>
                <a:cubicBezTo>
                  <a:pt x="43" y="190"/>
                  <a:pt x="39" y="194"/>
                  <a:pt x="33" y="199"/>
                </a:cubicBezTo>
                <a:cubicBezTo>
                  <a:pt x="30" y="201"/>
                  <a:pt x="28" y="203"/>
                  <a:pt x="25" y="205"/>
                </a:cubicBezTo>
                <a:cubicBezTo>
                  <a:pt x="22" y="207"/>
                  <a:pt x="20" y="208"/>
                  <a:pt x="18" y="211"/>
                </a:cubicBezTo>
                <a:cubicBezTo>
                  <a:pt x="18" y="213"/>
                  <a:pt x="18" y="214"/>
                  <a:pt x="17" y="215"/>
                </a:cubicBezTo>
                <a:cubicBezTo>
                  <a:pt x="17" y="217"/>
                  <a:pt x="15" y="218"/>
                  <a:pt x="14" y="219"/>
                </a:cubicBezTo>
                <a:cubicBezTo>
                  <a:pt x="11" y="221"/>
                  <a:pt x="9" y="222"/>
                  <a:pt x="6" y="223"/>
                </a:cubicBezTo>
                <a:cubicBezTo>
                  <a:pt x="4" y="224"/>
                  <a:pt x="1" y="224"/>
                  <a:pt x="0" y="226"/>
                </a:cubicBezTo>
                <a:cubicBezTo>
                  <a:pt x="0" y="226"/>
                  <a:pt x="1" y="227"/>
                  <a:pt x="1" y="228"/>
                </a:cubicBezTo>
                <a:cubicBezTo>
                  <a:pt x="1" y="235"/>
                  <a:pt x="0" y="241"/>
                  <a:pt x="0" y="2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7" name="Freeform 12"/>
          <p:cNvSpPr>
            <a:spLocks/>
          </p:cNvSpPr>
          <p:nvPr/>
        </p:nvSpPr>
        <p:spPr bwMode="auto">
          <a:xfrm>
            <a:off x="5151869" y="3587319"/>
            <a:ext cx="914831" cy="540141"/>
          </a:xfrm>
          <a:custGeom>
            <a:avLst/>
            <a:gdLst/>
            <a:ahLst/>
            <a:cxnLst>
              <a:cxn ang="0">
                <a:pos x="30" y="226"/>
              </a:cxn>
              <a:cxn ang="0">
                <a:pos x="45" y="224"/>
              </a:cxn>
              <a:cxn ang="0">
                <a:pos x="72" y="214"/>
              </a:cxn>
              <a:cxn ang="0">
                <a:pos x="215" y="184"/>
              </a:cxn>
              <a:cxn ang="0">
                <a:pos x="232" y="186"/>
              </a:cxn>
              <a:cxn ang="0">
                <a:pos x="308" y="173"/>
              </a:cxn>
              <a:cxn ang="0">
                <a:pos x="312" y="172"/>
              </a:cxn>
              <a:cxn ang="0">
                <a:pos x="346" y="142"/>
              </a:cxn>
              <a:cxn ang="0">
                <a:pos x="353" y="132"/>
              </a:cxn>
              <a:cxn ang="0">
                <a:pos x="361" y="113"/>
              </a:cxn>
              <a:cxn ang="0">
                <a:pos x="375" y="103"/>
              </a:cxn>
              <a:cxn ang="0">
                <a:pos x="380" y="95"/>
              </a:cxn>
              <a:cxn ang="0">
                <a:pos x="386" y="76"/>
              </a:cxn>
              <a:cxn ang="0">
                <a:pos x="366" y="65"/>
              </a:cxn>
              <a:cxn ang="0">
                <a:pos x="363" y="62"/>
              </a:cxn>
              <a:cxn ang="0">
                <a:pos x="358" y="51"/>
              </a:cxn>
              <a:cxn ang="0">
                <a:pos x="348" y="20"/>
              </a:cxn>
              <a:cxn ang="0">
                <a:pos x="339" y="16"/>
              </a:cxn>
              <a:cxn ang="0">
                <a:pos x="333" y="9"/>
              </a:cxn>
              <a:cxn ang="0">
                <a:pos x="316" y="0"/>
              </a:cxn>
              <a:cxn ang="0">
                <a:pos x="297" y="11"/>
              </a:cxn>
              <a:cxn ang="0">
                <a:pos x="287" y="9"/>
              </a:cxn>
              <a:cxn ang="0">
                <a:pos x="271" y="11"/>
              </a:cxn>
              <a:cxn ang="0">
                <a:pos x="251" y="11"/>
              </a:cxn>
              <a:cxn ang="0">
                <a:pos x="241" y="4"/>
              </a:cxn>
              <a:cxn ang="0">
                <a:pos x="224" y="3"/>
              </a:cxn>
              <a:cxn ang="0">
                <a:pos x="219" y="4"/>
              </a:cxn>
              <a:cxn ang="0">
                <a:pos x="215" y="9"/>
              </a:cxn>
              <a:cxn ang="0">
                <a:pos x="222" y="25"/>
              </a:cxn>
              <a:cxn ang="0">
                <a:pos x="199" y="34"/>
              </a:cxn>
              <a:cxn ang="0">
                <a:pos x="187" y="38"/>
              </a:cxn>
              <a:cxn ang="0">
                <a:pos x="181" y="48"/>
              </a:cxn>
              <a:cxn ang="0">
                <a:pos x="162" y="85"/>
              </a:cxn>
              <a:cxn ang="0">
                <a:pos x="142" y="90"/>
              </a:cxn>
              <a:cxn ang="0">
                <a:pos x="135" y="91"/>
              </a:cxn>
              <a:cxn ang="0">
                <a:pos x="133" y="102"/>
              </a:cxn>
              <a:cxn ang="0">
                <a:pos x="119" y="104"/>
              </a:cxn>
              <a:cxn ang="0">
                <a:pos x="116" y="106"/>
              </a:cxn>
              <a:cxn ang="0">
                <a:pos x="108" y="109"/>
              </a:cxn>
              <a:cxn ang="0">
                <a:pos x="98" y="121"/>
              </a:cxn>
              <a:cxn ang="0">
                <a:pos x="77" y="119"/>
              </a:cxn>
              <a:cxn ang="0">
                <a:pos x="64" y="127"/>
              </a:cxn>
              <a:cxn ang="0">
                <a:pos x="55" y="126"/>
              </a:cxn>
              <a:cxn ang="0">
                <a:pos x="51" y="141"/>
              </a:cxn>
              <a:cxn ang="0">
                <a:pos x="53" y="154"/>
              </a:cxn>
              <a:cxn ang="0">
                <a:pos x="42" y="162"/>
              </a:cxn>
              <a:cxn ang="0">
                <a:pos x="37" y="182"/>
              </a:cxn>
              <a:cxn ang="0">
                <a:pos x="31" y="186"/>
              </a:cxn>
              <a:cxn ang="0">
                <a:pos x="17" y="183"/>
              </a:cxn>
              <a:cxn ang="0">
                <a:pos x="1" y="185"/>
              </a:cxn>
              <a:cxn ang="0">
                <a:pos x="0" y="191"/>
              </a:cxn>
              <a:cxn ang="0">
                <a:pos x="2" y="216"/>
              </a:cxn>
              <a:cxn ang="0">
                <a:pos x="1" y="225"/>
              </a:cxn>
            </a:cxnLst>
            <a:rect l="0" t="0" r="r" b="b"/>
            <a:pathLst>
              <a:path w="386" h="228">
                <a:moveTo>
                  <a:pt x="1" y="225"/>
                </a:moveTo>
                <a:cubicBezTo>
                  <a:pt x="10" y="224"/>
                  <a:pt x="21" y="228"/>
                  <a:pt x="30" y="226"/>
                </a:cubicBezTo>
                <a:cubicBezTo>
                  <a:pt x="32" y="226"/>
                  <a:pt x="33" y="225"/>
                  <a:pt x="36" y="225"/>
                </a:cubicBezTo>
                <a:cubicBezTo>
                  <a:pt x="39" y="224"/>
                  <a:pt x="41" y="225"/>
                  <a:pt x="45" y="224"/>
                </a:cubicBezTo>
                <a:cubicBezTo>
                  <a:pt x="54" y="223"/>
                  <a:pt x="59" y="220"/>
                  <a:pt x="66" y="216"/>
                </a:cubicBezTo>
                <a:cubicBezTo>
                  <a:pt x="69" y="215"/>
                  <a:pt x="70" y="215"/>
                  <a:pt x="72" y="214"/>
                </a:cubicBezTo>
                <a:cubicBezTo>
                  <a:pt x="77" y="212"/>
                  <a:pt x="80" y="211"/>
                  <a:pt x="84" y="209"/>
                </a:cubicBezTo>
                <a:cubicBezTo>
                  <a:pt x="215" y="184"/>
                  <a:pt x="215" y="184"/>
                  <a:pt x="215" y="184"/>
                </a:cubicBezTo>
                <a:cubicBezTo>
                  <a:pt x="219" y="184"/>
                  <a:pt x="220" y="186"/>
                  <a:pt x="223" y="186"/>
                </a:cubicBezTo>
                <a:cubicBezTo>
                  <a:pt x="226" y="187"/>
                  <a:pt x="229" y="186"/>
                  <a:pt x="232" y="186"/>
                </a:cubicBezTo>
                <a:cubicBezTo>
                  <a:pt x="302" y="172"/>
                  <a:pt x="302" y="172"/>
                  <a:pt x="302" y="172"/>
                </a:cubicBezTo>
                <a:cubicBezTo>
                  <a:pt x="308" y="173"/>
                  <a:pt x="308" y="173"/>
                  <a:pt x="308" y="173"/>
                </a:cubicBezTo>
                <a:cubicBezTo>
                  <a:pt x="312" y="172"/>
                  <a:pt x="312" y="172"/>
                  <a:pt x="312" y="172"/>
                </a:cubicBezTo>
                <a:cubicBezTo>
                  <a:pt x="312" y="172"/>
                  <a:pt x="312" y="172"/>
                  <a:pt x="312" y="172"/>
                </a:cubicBezTo>
                <a:cubicBezTo>
                  <a:pt x="318" y="165"/>
                  <a:pt x="322" y="161"/>
                  <a:pt x="330" y="155"/>
                </a:cubicBezTo>
                <a:cubicBezTo>
                  <a:pt x="336" y="150"/>
                  <a:pt x="341" y="148"/>
                  <a:pt x="346" y="142"/>
                </a:cubicBezTo>
                <a:cubicBezTo>
                  <a:pt x="348" y="141"/>
                  <a:pt x="349" y="141"/>
                  <a:pt x="350" y="139"/>
                </a:cubicBezTo>
                <a:cubicBezTo>
                  <a:pt x="352" y="137"/>
                  <a:pt x="352" y="134"/>
                  <a:pt x="353" y="132"/>
                </a:cubicBezTo>
                <a:cubicBezTo>
                  <a:pt x="355" y="129"/>
                  <a:pt x="357" y="129"/>
                  <a:pt x="359" y="127"/>
                </a:cubicBezTo>
                <a:cubicBezTo>
                  <a:pt x="361" y="122"/>
                  <a:pt x="359" y="118"/>
                  <a:pt x="361" y="113"/>
                </a:cubicBezTo>
                <a:cubicBezTo>
                  <a:pt x="362" y="112"/>
                  <a:pt x="364" y="111"/>
                  <a:pt x="365" y="110"/>
                </a:cubicBezTo>
                <a:cubicBezTo>
                  <a:pt x="369" y="108"/>
                  <a:pt x="372" y="106"/>
                  <a:pt x="375" y="103"/>
                </a:cubicBezTo>
                <a:cubicBezTo>
                  <a:pt x="376" y="101"/>
                  <a:pt x="376" y="100"/>
                  <a:pt x="377" y="99"/>
                </a:cubicBezTo>
                <a:cubicBezTo>
                  <a:pt x="378" y="97"/>
                  <a:pt x="379" y="97"/>
                  <a:pt x="380" y="95"/>
                </a:cubicBezTo>
                <a:cubicBezTo>
                  <a:pt x="384" y="88"/>
                  <a:pt x="385" y="83"/>
                  <a:pt x="386" y="76"/>
                </a:cubicBezTo>
                <a:cubicBezTo>
                  <a:pt x="386" y="76"/>
                  <a:pt x="386" y="76"/>
                  <a:pt x="386" y="76"/>
                </a:cubicBezTo>
                <a:cubicBezTo>
                  <a:pt x="384" y="75"/>
                  <a:pt x="382" y="75"/>
                  <a:pt x="379" y="75"/>
                </a:cubicBezTo>
                <a:cubicBezTo>
                  <a:pt x="374" y="73"/>
                  <a:pt x="371" y="70"/>
                  <a:pt x="366" y="65"/>
                </a:cubicBezTo>
                <a:cubicBezTo>
                  <a:pt x="366" y="65"/>
                  <a:pt x="366" y="64"/>
                  <a:pt x="365" y="63"/>
                </a:cubicBezTo>
                <a:cubicBezTo>
                  <a:pt x="365" y="63"/>
                  <a:pt x="364" y="63"/>
                  <a:pt x="363" y="62"/>
                </a:cubicBezTo>
                <a:cubicBezTo>
                  <a:pt x="361" y="60"/>
                  <a:pt x="360" y="58"/>
                  <a:pt x="359" y="55"/>
                </a:cubicBezTo>
                <a:cubicBezTo>
                  <a:pt x="358" y="53"/>
                  <a:pt x="358" y="52"/>
                  <a:pt x="358" y="51"/>
                </a:cubicBezTo>
                <a:cubicBezTo>
                  <a:pt x="357" y="48"/>
                  <a:pt x="355" y="46"/>
                  <a:pt x="354" y="43"/>
                </a:cubicBezTo>
                <a:cubicBezTo>
                  <a:pt x="351" y="36"/>
                  <a:pt x="351" y="27"/>
                  <a:pt x="348" y="20"/>
                </a:cubicBezTo>
                <a:cubicBezTo>
                  <a:pt x="348" y="20"/>
                  <a:pt x="348" y="20"/>
                  <a:pt x="348" y="20"/>
                </a:cubicBezTo>
                <a:cubicBezTo>
                  <a:pt x="344" y="20"/>
                  <a:pt x="342" y="18"/>
                  <a:pt x="339" y="16"/>
                </a:cubicBezTo>
                <a:cubicBezTo>
                  <a:pt x="338" y="15"/>
                  <a:pt x="338" y="13"/>
                  <a:pt x="337" y="12"/>
                </a:cubicBezTo>
                <a:cubicBezTo>
                  <a:pt x="336" y="11"/>
                  <a:pt x="334" y="10"/>
                  <a:pt x="333" y="9"/>
                </a:cubicBezTo>
                <a:cubicBezTo>
                  <a:pt x="329" y="8"/>
                  <a:pt x="327" y="7"/>
                  <a:pt x="323" y="5"/>
                </a:cubicBezTo>
                <a:cubicBezTo>
                  <a:pt x="320" y="3"/>
                  <a:pt x="319" y="0"/>
                  <a:pt x="316" y="0"/>
                </a:cubicBezTo>
                <a:cubicBezTo>
                  <a:pt x="311" y="0"/>
                  <a:pt x="311" y="5"/>
                  <a:pt x="308" y="7"/>
                </a:cubicBezTo>
                <a:cubicBezTo>
                  <a:pt x="304" y="10"/>
                  <a:pt x="302" y="11"/>
                  <a:pt x="297" y="11"/>
                </a:cubicBezTo>
                <a:cubicBezTo>
                  <a:pt x="295" y="11"/>
                  <a:pt x="293" y="11"/>
                  <a:pt x="290" y="11"/>
                </a:cubicBezTo>
                <a:cubicBezTo>
                  <a:pt x="289" y="11"/>
                  <a:pt x="289" y="9"/>
                  <a:pt x="287" y="9"/>
                </a:cubicBezTo>
                <a:cubicBezTo>
                  <a:pt x="283" y="9"/>
                  <a:pt x="282" y="14"/>
                  <a:pt x="278" y="14"/>
                </a:cubicBezTo>
                <a:cubicBezTo>
                  <a:pt x="275" y="14"/>
                  <a:pt x="274" y="12"/>
                  <a:pt x="271" y="11"/>
                </a:cubicBezTo>
                <a:cubicBezTo>
                  <a:pt x="269" y="10"/>
                  <a:pt x="267" y="10"/>
                  <a:pt x="264" y="10"/>
                </a:cubicBezTo>
                <a:cubicBezTo>
                  <a:pt x="259" y="10"/>
                  <a:pt x="256" y="11"/>
                  <a:pt x="251" y="11"/>
                </a:cubicBezTo>
                <a:cubicBezTo>
                  <a:pt x="250" y="11"/>
                  <a:pt x="249" y="11"/>
                  <a:pt x="247" y="11"/>
                </a:cubicBezTo>
                <a:cubicBezTo>
                  <a:pt x="244" y="9"/>
                  <a:pt x="244" y="4"/>
                  <a:pt x="241" y="4"/>
                </a:cubicBezTo>
                <a:cubicBezTo>
                  <a:pt x="238" y="4"/>
                  <a:pt x="236" y="4"/>
                  <a:pt x="233" y="4"/>
                </a:cubicBezTo>
                <a:cubicBezTo>
                  <a:pt x="229" y="4"/>
                  <a:pt x="228" y="3"/>
                  <a:pt x="224" y="3"/>
                </a:cubicBezTo>
                <a:cubicBezTo>
                  <a:pt x="222" y="3"/>
                  <a:pt x="221" y="3"/>
                  <a:pt x="219" y="4"/>
                </a:cubicBezTo>
                <a:cubicBezTo>
                  <a:pt x="219" y="4"/>
                  <a:pt x="219" y="4"/>
                  <a:pt x="219" y="4"/>
                </a:cubicBezTo>
                <a:cubicBezTo>
                  <a:pt x="219" y="5"/>
                  <a:pt x="218" y="5"/>
                  <a:pt x="217" y="6"/>
                </a:cubicBezTo>
                <a:cubicBezTo>
                  <a:pt x="216" y="7"/>
                  <a:pt x="215" y="8"/>
                  <a:pt x="215" y="9"/>
                </a:cubicBezTo>
                <a:cubicBezTo>
                  <a:pt x="215" y="12"/>
                  <a:pt x="217" y="14"/>
                  <a:pt x="218" y="18"/>
                </a:cubicBezTo>
                <a:cubicBezTo>
                  <a:pt x="220" y="21"/>
                  <a:pt x="224" y="22"/>
                  <a:pt x="222" y="25"/>
                </a:cubicBezTo>
                <a:cubicBezTo>
                  <a:pt x="218" y="31"/>
                  <a:pt x="212" y="31"/>
                  <a:pt x="205" y="33"/>
                </a:cubicBezTo>
                <a:cubicBezTo>
                  <a:pt x="203" y="34"/>
                  <a:pt x="201" y="33"/>
                  <a:pt x="199" y="34"/>
                </a:cubicBezTo>
                <a:cubicBezTo>
                  <a:pt x="198" y="34"/>
                  <a:pt x="198" y="35"/>
                  <a:pt x="197" y="35"/>
                </a:cubicBezTo>
                <a:cubicBezTo>
                  <a:pt x="193" y="37"/>
                  <a:pt x="191" y="37"/>
                  <a:pt x="187" y="38"/>
                </a:cubicBezTo>
                <a:cubicBezTo>
                  <a:pt x="185" y="39"/>
                  <a:pt x="183" y="38"/>
                  <a:pt x="182" y="40"/>
                </a:cubicBezTo>
                <a:cubicBezTo>
                  <a:pt x="180" y="42"/>
                  <a:pt x="181" y="44"/>
                  <a:pt x="181" y="48"/>
                </a:cubicBezTo>
                <a:cubicBezTo>
                  <a:pt x="180" y="58"/>
                  <a:pt x="176" y="64"/>
                  <a:pt x="170" y="73"/>
                </a:cubicBezTo>
                <a:cubicBezTo>
                  <a:pt x="167" y="77"/>
                  <a:pt x="165" y="80"/>
                  <a:pt x="162" y="85"/>
                </a:cubicBezTo>
                <a:cubicBezTo>
                  <a:pt x="159" y="89"/>
                  <a:pt x="158" y="95"/>
                  <a:pt x="152" y="95"/>
                </a:cubicBezTo>
                <a:cubicBezTo>
                  <a:pt x="148" y="95"/>
                  <a:pt x="146" y="92"/>
                  <a:pt x="142" y="90"/>
                </a:cubicBezTo>
                <a:cubicBezTo>
                  <a:pt x="141" y="89"/>
                  <a:pt x="140" y="88"/>
                  <a:pt x="139" y="88"/>
                </a:cubicBezTo>
                <a:cubicBezTo>
                  <a:pt x="137" y="88"/>
                  <a:pt x="136" y="90"/>
                  <a:pt x="135" y="91"/>
                </a:cubicBezTo>
                <a:cubicBezTo>
                  <a:pt x="134" y="92"/>
                  <a:pt x="132" y="91"/>
                  <a:pt x="131" y="92"/>
                </a:cubicBezTo>
                <a:cubicBezTo>
                  <a:pt x="131" y="96"/>
                  <a:pt x="133" y="98"/>
                  <a:pt x="133" y="102"/>
                </a:cubicBezTo>
                <a:cubicBezTo>
                  <a:pt x="133" y="105"/>
                  <a:pt x="131" y="107"/>
                  <a:pt x="129" y="107"/>
                </a:cubicBezTo>
                <a:cubicBezTo>
                  <a:pt x="125" y="107"/>
                  <a:pt x="123" y="104"/>
                  <a:pt x="119" y="104"/>
                </a:cubicBezTo>
                <a:cubicBezTo>
                  <a:pt x="118" y="104"/>
                  <a:pt x="119" y="106"/>
                  <a:pt x="118" y="106"/>
                </a:cubicBezTo>
                <a:cubicBezTo>
                  <a:pt x="117" y="106"/>
                  <a:pt x="116" y="106"/>
                  <a:pt x="116" y="106"/>
                </a:cubicBezTo>
                <a:cubicBezTo>
                  <a:pt x="114" y="107"/>
                  <a:pt x="113" y="106"/>
                  <a:pt x="112" y="106"/>
                </a:cubicBezTo>
                <a:cubicBezTo>
                  <a:pt x="110" y="107"/>
                  <a:pt x="109" y="108"/>
                  <a:pt x="108" y="109"/>
                </a:cubicBezTo>
                <a:cubicBezTo>
                  <a:pt x="105" y="111"/>
                  <a:pt x="104" y="113"/>
                  <a:pt x="103" y="116"/>
                </a:cubicBezTo>
                <a:cubicBezTo>
                  <a:pt x="102" y="118"/>
                  <a:pt x="101" y="121"/>
                  <a:pt x="98" y="121"/>
                </a:cubicBezTo>
                <a:cubicBezTo>
                  <a:pt x="95" y="121"/>
                  <a:pt x="94" y="119"/>
                  <a:pt x="91" y="119"/>
                </a:cubicBezTo>
                <a:cubicBezTo>
                  <a:pt x="86" y="119"/>
                  <a:pt x="82" y="119"/>
                  <a:pt x="77" y="119"/>
                </a:cubicBezTo>
                <a:cubicBezTo>
                  <a:pt x="76" y="119"/>
                  <a:pt x="75" y="118"/>
                  <a:pt x="73" y="118"/>
                </a:cubicBezTo>
                <a:cubicBezTo>
                  <a:pt x="68" y="116"/>
                  <a:pt x="69" y="127"/>
                  <a:pt x="64" y="127"/>
                </a:cubicBezTo>
                <a:cubicBezTo>
                  <a:pt x="60" y="127"/>
                  <a:pt x="55" y="122"/>
                  <a:pt x="55" y="126"/>
                </a:cubicBezTo>
                <a:cubicBezTo>
                  <a:pt x="55" y="126"/>
                  <a:pt x="55" y="126"/>
                  <a:pt x="55" y="126"/>
                </a:cubicBezTo>
                <a:cubicBezTo>
                  <a:pt x="55" y="129"/>
                  <a:pt x="55" y="132"/>
                  <a:pt x="55" y="135"/>
                </a:cubicBezTo>
                <a:cubicBezTo>
                  <a:pt x="55" y="138"/>
                  <a:pt x="52" y="139"/>
                  <a:pt x="51" y="141"/>
                </a:cubicBezTo>
                <a:cubicBezTo>
                  <a:pt x="49" y="142"/>
                  <a:pt x="50" y="144"/>
                  <a:pt x="50" y="146"/>
                </a:cubicBezTo>
                <a:cubicBezTo>
                  <a:pt x="50" y="149"/>
                  <a:pt x="53" y="151"/>
                  <a:pt x="53" y="154"/>
                </a:cubicBezTo>
                <a:cubicBezTo>
                  <a:pt x="53" y="156"/>
                  <a:pt x="51" y="156"/>
                  <a:pt x="50" y="157"/>
                </a:cubicBezTo>
                <a:cubicBezTo>
                  <a:pt x="47" y="159"/>
                  <a:pt x="45" y="161"/>
                  <a:pt x="42" y="162"/>
                </a:cubicBezTo>
                <a:cubicBezTo>
                  <a:pt x="39" y="164"/>
                  <a:pt x="34" y="164"/>
                  <a:pt x="34" y="168"/>
                </a:cubicBezTo>
                <a:cubicBezTo>
                  <a:pt x="34" y="173"/>
                  <a:pt x="37" y="176"/>
                  <a:pt x="37" y="182"/>
                </a:cubicBezTo>
                <a:cubicBezTo>
                  <a:pt x="37" y="183"/>
                  <a:pt x="37" y="184"/>
                  <a:pt x="36" y="185"/>
                </a:cubicBezTo>
                <a:cubicBezTo>
                  <a:pt x="34" y="187"/>
                  <a:pt x="33" y="186"/>
                  <a:pt x="31" y="186"/>
                </a:cubicBezTo>
                <a:cubicBezTo>
                  <a:pt x="29" y="186"/>
                  <a:pt x="28" y="185"/>
                  <a:pt x="27" y="185"/>
                </a:cubicBezTo>
                <a:cubicBezTo>
                  <a:pt x="23" y="184"/>
                  <a:pt x="21" y="185"/>
                  <a:pt x="17" y="183"/>
                </a:cubicBezTo>
                <a:cubicBezTo>
                  <a:pt x="13" y="182"/>
                  <a:pt x="10" y="180"/>
                  <a:pt x="6" y="180"/>
                </a:cubicBezTo>
                <a:cubicBezTo>
                  <a:pt x="3" y="180"/>
                  <a:pt x="2" y="182"/>
                  <a:pt x="1" y="185"/>
                </a:cubicBezTo>
                <a:cubicBezTo>
                  <a:pt x="0" y="189"/>
                  <a:pt x="2" y="187"/>
                  <a:pt x="0" y="191"/>
                </a:cubicBezTo>
                <a:cubicBezTo>
                  <a:pt x="0" y="191"/>
                  <a:pt x="0" y="191"/>
                  <a:pt x="0" y="191"/>
                </a:cubicBezTo>
                <a:cubicBezTo>
                  <a:pt x="1" y="191"/>
                  <a:pt x="2" y="192"/>
                  <a:pt x="2" y="194"/>
                </a:cubicBezTo>
                <a:cubicBezTo>
                  <a:pt x="2" y="201"/>
                  <a:pt x="2" y="209"/>
                  <a:pt x="2" y="216"/>
                </a:cubicBezTo>
                <a:cubicBezTo>
                  <a:pt x="2" y="218"/>
                  <a:pt x="4" y="219"/>
                  <a:pt x="4" y="221"/>
                </a:cubicBezTo>
                <a:cubicBezTo>
                  <a:pt x="4" y="223"/>
                  <a:pt x="2" y="224"/>
                  <a:pt x="1" y="22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8" name="Freeform 13"/>
          <p:cNvSpPr>
            <a:spLocks/>
          </p:cNvSpPr>
          <p:nvPr/>
        </p:nvSpPr>
        <p:spPr bwMode="auto">
          <a:xfrm>
            <a:off x="5261356" y="3137202"/>
            <a:ext cx="420921" cy="751818"/>
          </a:xfrm>
          <a:custGeom>
            <a:avLst/>
            <a:gdLst/>
            <a:ahLst/>
            <a:cxnLst>
              <a:cxn ang="0">
                <a:pos x="9" y="316"/>
              </a:cxn>
              <a:cxn ang="0">
                <a:pos x="18" y="317"/>
              </a:cxn>
              <a:cxn ang="0">
                <a:pos x="27" y="308"/>
              </a:cxn>
              <a:cxn ang="0">
                <a:pos x="31" y="309"/>
              </a:cxn>
              <a:cxn ang="0">
                <a:pos x="45" y="309"/>
              </a:cxn>
              <a:cxn ang="0">
                <a:pos x="52" y="311"/>
              </a:cxn>
              <a:cxn ang="0">
                <a:pos x="57" y="306"/>
              </a:cxn>
              <a:cxn ang="0">
                <a:pos x="62" y="299"/>
              </a:cxn>
              <a:cxn ang="0">
                <a:pos x="66" y="296"/>
              </a:cxn>
              <a:cxn ang="0">
                <a:pos x="70" y="296"/>
              </a:cxn>
              <a:cxn ang="0">
                <a:pos x="72" y="296"/>
              </a:cxn>
              <a:cxn ang="0">
                <a:pos x="73" y="294"/>
              </a:cxn>
              <a:cxn ang="0">
                <a:pos x="83" y="297"/>
              </a:cxn>
              <a:cxn ang="0">
                <a:pos x="87" y="292"/>
              </a:cxn>
              <a:cxn ang="0">
                <a:pos x="85" y="282"/>
              </a:cxn>
              <a:cxn ang="0">
                <a:pos x="89" y="281"/>
              </a:cxn>
              <a:cxn ang="0">
                <a:pos x="93" y="278"/>
              </a:cxn>
              <a:cxn ang="0">
                <a:pos x="96" y="280"/>
              </a:cxn>
              <a:cxn ang="0">
                <a:pos x="106" y="285"/>
              </a:cxn>
              <a:cxn ang="0">
                <a:pos x="116" y="275"/>
              </a:cxn>
              <a:cxn ang="0">
                <a:pos x="124" y="263"/>
              </a:cxn>
              <a:cxn ang="0">
                <a:pos x="135" y="238"/>
              </a:cxn>
              <a:cxn ang="0">
                <a:pos x="136" y="230"/>
              </a:cxn>
              <a:cxn ang="0">
                <a:pos x="141" y="228"/>
              </a:cxn>
              <a:cxn ang="0">
                <a:pos x="151" y="225"/>
              </a:cxn>
              <a:cxn ang="0">
                <a:pos x="153" y="224"/>
              </a:cxn>
              <a:cxn ang="0">
                <a:pos x="159" y="223"/>
              </a:cxn>
              <a:cxn ang="0">
                <a:pos x="176" y="215"/>
              </a:cxn>
              <a:cxn ang="0">
                <a:pos x="172" y="208"/>
              </a:cxn>
              <a:cxn ang="0">
                <a:pos x="169" y="199"/>
              </a:cxn>
              <a:cxn ang="0">
                <a:pos x="171" y="196"/>
              </a:cxn>
              <a:cxn ang="0">
                <a:pos x="173" y="194"/>
              </a:cxn>
              <a:cxn ang="0">
                <a:pos x="173" y="194"/>
              </a:cxn>
              <a:cxn ang="0">
                <a:pos x="139" y="7"/>
              </a:cxn>
              <a:cxn ang="0">
                <a:pos x="139" y="7"/>
              </a:cxn>
              <a:cxn ang="0">
                <a:pos x="138" y="0"/>
              </a:cxn>
              <a:cxn ang="0">
                <a:pos x="30" y="20"/>
              </a:cxn>
              <a:cxn ang="0">
                <a:pos x="30" y="20"/>
              </a:cxn>
              <a:cxn ang="0">
                <a:pos x="23" y="24"/>
              </a:cxn>
              <a:cxn ang="0">
                <a:pos x="3" y="33"/>
              </a:cxn>
              <a:cxn ang="0">
                <a:pos x="0" y="32"/>
              </a:cxn>
              <a:cxn ang="0">
                <a:pos x="0" y="32"/>
              </a:cxn>
              <a:cxn ang="0">
                <a:pos x="23" y="196"/>
              </a:cxn>
              <a:cxn ang="0">
                <a:pos x="16" y="206"/>
              </a:cxn>
              <a:cxn ang="0">
                <a:pos x="21" y="223"/>
              </a:cxn>
              <a:cxn ang="0">
                <a:pos x="25" y="244"/>
              </a:cxn>
              <a:cxn ang="0">
                <a:pos x="20" y="261"/>
              </a:cxn>
              <a:cxn ang="0">
                <a:pos x="15" y="277"/>
              </a:cxn>
              <a:cxn ang="0">
                <a:pos x="11" y="283"/>
              </a:cxn>
              <a:cxn ang="0">
                <a:pos x="10" y="293"/>
              </a:cxn>
              <a:cxn ang="0">
                <a:pos x="9" y="298"/>
              </a:cxn>
              <a:cxn ang="0">
                <a:pos x="9" y="304"/>
              </a:cxn>
              <a:cxn ang="0">
                <a:pos x="8" y="308"/>
              </a:cxn>
              <a:cxn ang="0">
                <a:pos x="9" y="316"/>
              </a:cxn>
            </a:cxnLst>
            <a:rect l="0" t="0" r="r" b="b"/>
            <a:pathLst>
              <a:path w="178" h="317">
                <a:moveTo>
                  <a:pt x="9" y="316"/>
                </a:moveTo>
                <a:cubicBezTo>
                  <a:pt x="9" y="312"/>
                  <a:pt x="14" y="317"/>
                  <a:pt x="18" y="317"/>
                </a:cubicBezTo>
                <a:cubicBezTo>
                  <a:pt x="23" y="317"/>
                  <a:pt x="22" y="306"/>
                  <a:pt x="27" y="308"/>
                </a:cubicBezTo>
                <a:cubicBezTo>
                  <a:pt x="29" y="308"/>
                  <a:pt x="30" y="309"/>
                  <a:pt x="31" y="309"/>
                </a:cubicBezTo>
                <a:cubicBezTo>
                  <a:pt x="36" y="309"/>
                  <a:pt x="40" y="309"/>
                  <a:pt x="45" y="309"/>
                </a:cubicBezTo>
                <a:cubicBezTo>
                  <a:pt x="48" y="309"/>
                  <a:pt x="49" y="311"/>
                  <a:pt x="52" y="311"/>
                </a:cubicBezTo>
                <a:cubicBezTo>
                  <a:pt x="55" y="311"/>
                  <a:pt x="56" y="308"/>
                  <a:pt x="57" y="306"/>
                </a:cubicBezTo>
                <a:cubicBezTo>
                  <a:pt x="58" y="303"/>
                  <a:pt x="59" y="301"/>
                  <a:pt x="62" y="299"/>
                </a:cubicBezTo>
                <a:cubicBezTo>
                  <a:pt x="63" y="298"/>
                  <a:pt x="64" y="297"/>
                  <a:pt x="66" y="296"/>
                </a:cubicBezTo>
                <a:cubicBezTo>
                  <a:pt x="67" y="296"/>
                  <a:pt x="68" y="297"/>
                  <a:pt x="70" y="296"/>
                </a:cubicBezTo>
                <a:cubicBezTo>
                  <a:pt x="70" y="296"/>
                  <a:pt x="71" y="296"/>
                  <a:pt x="72" y="296"/>
                </a:cubicBezTo>
                <a:cubicBezTo>
                  <a:pt x="73" y="296"/>
                  <a:pt x="72" y="294"/>
                  <a:pt x="73" y="294"/>
                </a:cubicBezTo>
                <a:cubicBezTo>
                  <a:pt x="77" y="294"/>
                  <a:pt x="79" y="297"/>
                  <a:pt x="83" y="297"/>
                </a:cubicBezTo>
                <a:cubicBezTo>
                  <a:pt x="85" y="297"/>
                  <a:pt x="87" y="295"/>
                  <a:pt x="87" y="292"/>
                </a:cubicBezTo>
                <a:cubicBezTo>
                  <a:pt x="87" y="288"/>
                  <a:pt x="85" y="286"/>
                  <a:pt x="85" y="282"/>
                </a:cubicBezTo>
                <a:cubicBezTo>
                  <a:pt x="86" y="281"/>
                  <a:pt x="88" y="282"/>
                  <a:pt x="89" y="281"/>
                </a:cubicBezTo>
                <a:cubicBezTo>
                  <a:pt x="90" y="280"/>
                  <a:pt x="91" y="278"/>
                  <a:pt x="93" y="278"/>
                </a:cubicBezTo>
                <a:cubicBezTo>
                  <a:pt x="94" y="278"/>
                  <a:pt x="95" y="279"/>
                  <a:pt x="96" y="280"/>
                </a:cubicBezTo>
                <a:cubicBezTo>
                  <a:pt x="100" y="282"/>
                  <a:pt x="102" y="285"/>
                  <a:pt x="106" y="285"/>
                </a:cubicBezTo>
                <a:cubicBezTo>
                  <a:pt x="112" y="285"/>
                  <a:pt x="113" y="279"/>
                  <a:pt x="116" y="275"/>
                </a:cubicBezTo>
                <a:cubicBezTo>
                  <a:pt x="119" y="270"/>
                  <a:pt x="121" y="267"/>
                  <a:pt x="124" y="263"/>
                </a:cubicBezTo>
                <a:cubicBezTo>
                  <a:pt x="130" y="254"/>
                  <a:pt x="134" y="248"/>
                  <a:pt x="135" y="238"/>
                </a:cubicBezTo>
                <a:cubicBezTo>
                  <a:pt x="135" y="234"/>
                  <a:pt x="134" y="232"/>
                  <a:pt x="136" y="230"/>
                </a:cubicBezTo>
                <a:cubicBezTo>
                  <a:pt x="137" y="228"/>
                  <a:pt x="139" y="229"/>
                  <a:pt x="141" y="228"/>
                </a:cubicBezTo>
                <a:cubicBezTo>
                  <a:pt x="145" y="227"/>
                  <a:pt x="147" y="227"/>
                  <a:pt x="151" y="225"/>
                </a:cubicBezTo>
                <a:cubicBezTo>
                  <a:pt x="152" y="225"/>
                  <a:pt x="152" y="224"/>
                  <a:pt x="153" y="224"/>
                </a:cubicBezTo>
                <a:cubicBezTo>
                  <a:pt x="155" y="223"/>
                  <a:pt x="157" y="224"/>
                  <a:pt x="159" y="223"/>
                </a:cubicBezTo>
                <a:cubicBezTo>
                  <a:pt x="166" y="221"/>
                  <a:pt x="172" y="221"/>
                  <a:pt x="176" y="215"/>
                </a:cubicBezTo>
                <a:cubicBezTo>
                  <a:pt x="178" y="212"/>
                  <a:pt x="174" y="211"/>
                  <a:pt x="172" y="208"/>
                </a:cubicBezTo>
                <a:cubicBezTo>
                  <a:pt x="171" y="204"/>
                  <a:pt x="169" y="202"/>
                  <a:pt x="169" y="199"/>
                </a:cubicBezTo>
                <a:cubicBezTo>
                  <a:pt x="169" y="198"/>
                  <a:pt x="170" y="197"/>
                  <a:pt x="171" y="196"/>
                </a:cubicBezTo>
                <a:cubicBezTo>
                  <a:pt x="172" y="195"/>
                  <a:pt x="173" y="195"/>
                  <a:pt x="173" y="194"/>
                </a:cubicBezTo>
                <a:cubicBezTo>
                  <a:pt x="173" y="194"/>
                  <a:pt x="173" y="194"/>
                  <a:pt x="173" y="194"/>
                </a:cubicBezTo>
                <a:cubicBezTo>
                  <a:pt x="139" y="7"/>
                  <a:pt x="139" y="7"/>
                  <a:pt x="139" y="7"/>
                </a:cubicBezTo>
                <a:cubicBezTo>
                  <a:pt x="139" y="7"/>
                  <a:pt x="139" y="7"/>
                  <a:pt x="139" y="7"/>
                </a:cubicBezTo>
                <a:cubicBezTo>
                  <a:pt x="138" y="0"/>
                  <a:pt x="138" y="0"/>
                  <a:pt x="138" y="0"/>
                </a:cubicBezTo>
                <a:cubicBezTo>
                  <a:pt x="30" y="20"/>
                  <a:pt x="30" y="20"/>
                  <a:pt x="30" y="20"/>
                </a:cubicBezTo>
                <a:cubicBezTo>
                  <a:pt x="30" y="20"/>
                  <a:pt x="30" y="20"/>
                  <a:pt x="30" y="20"/>
                </a:cubicBezTo>
                <a:cubicBezTo>
                  <a:pt x="28" y="22"/>
                  <a:pt x="25" y="23"/>
                  <a:pt x="23" y="24"/>
                </a:cubicBezTo>
                <a:cubicBezTo>
                  <a:pt x="16" y="29"/>
                  <a:pt x="11" y="33"/>
                  <a:pt x="3" y="33"/>
                </a:cubicBezTo>
                <a:cubicBezTo>
                  <a:pt x="1" y="33"/>
                  <a:pt x="0" y="33"/>
                  <a:pt x="0" y="32"/>
                </a:cubicBezTo>
                <a:cubicBezTo>
                  <a:pt x="0" y="32"/>
                  <a:pt x="0" y="32"/>
                  <a:pt x="0" y="32"/>
                </a:cubicBezTo>
                <a:cubicBezTo>
                  <a:pt x="23" y="196"/>
                  <a:pt x="23" y="196"/>
                  <a:pt x="23" y="196"/>
                </a:cubicBezTo>
                <a:cubicBezTo>
                  <a:pt x="20" y="201"/>
                  <a:pt x="16" y="201"/>
                  <a:pt x="16" y="206"/>
                </a:cubicBezTo>
                <a:cubicBezTo>
                  <a:pt x="16" y="213"/>
                  <a:pt x="19" y="216"/>
                  <a:pt x="21" y="223"/>
                </a:cubicBezTo>
                <a:cubicBezTo>
                  <a:pt x="24" y="230"/>
                  <a:pt x="25" y="235"/>
                  <a:pt x="25" y="244"/>
                </a:cubicBezTo>
                <a:cubicBezTo>
                  <a:pt x="25" y="251"/>
                  <a:pt x="21" y="254"/>
                  <a:pt x="20" y="261"/>
                </a:cubicBezTo>
                <a:cubicBezTo>
                  <a:pt x="18" y="267"/>
                  <a:pt x="17" y="271"/>
                  <a:pt x="15" y="277"/>
                </a:cubicBezTo>
                <a:cubicBezTo>
                  <a:pt x="14" y="279"/>
                  <a:pt x="11" y="280"/>
                  <a:pt x="11" y="283"/>
                </a:cubicBezTo>
                <a:cubicBezTo>
                  <a:pt x="10" y="287"/>
                  <a:pt x="11" y="289"/>
                  <a:pt x="10" y="293"/>
                </a:cubicBezTo>
                <a:cubicBezTo>
                  <a:pt x="10" y="295"/>
                  <a:pt x="9" y="296"/>
                  <a:pt x="9" y="298"/>
                </a:cubicBezTo>
                <a:cubicBezTo>
                  <a:pt x="9" y="301"/>
                  <a:pt x="9" y="302"/>
                  <a:pt x="9" y="304"/>
                </a:cubicBezTo>
                <a:cubicBezTo>
                  <a:pt x="9" y="306"/>
                  <a:pt x="8" y="307"/>
                  <a:pt x="8" y="308"/>
                </a:cubicBezTo>
                <a:cubicBezTo>
                  <a:pt x="8" y="311"/>
                  <a:pt x="6" y="314"/>
                  <a:pt x="9" y="3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3" name="Freeform 14"/>
          <p:cNvSpPr>
            <a:spLocks/>
          </p:cNvSpPr>
          <p:nvPr/>
        </p:nvSpPr>
        <p:spPr bwMode="auto">
          <a:xfrm>
            <a:off x="4784476" y="3093409"/>
            <a:ext cx="537708" cy="948896"/>
          </a:xfrm>
          <a:custGeom>
            <a:avLst/>
            <a:gdLst/>
            <a:ahLst/>
            <a:cxnLst>
              <a:cxn ang="0">
                <a:pos x="225" y="215"/>
              </a:cxn>
              <a:cxn ang="0">
                <a:pos x="223" y="242"/>
              </a:cxn>
              <a:cxn ang="0">
                <a:pos x="222" y="280"/>
              </a:cxn>
              <a:cxn ang="0">
                <a:pos x="213" y="302"/>
              </a:cxn>
              <a:cxn ang="0">
                <a:pos x="211" y="317"/>
              </a:cxn>
              <a:cxn ang="0">
                <a:pos x="210" y="327"/>
              </a:cxn>
              <a:cxn ang="0">
                <a:pos x="211" y="335"/>
              </a:cxn>
              <a:cxn ang="0">
                <a:pos x="207" y="350"/>
              </a:cxn>
              <a:cxn ang="0">
                <a:pos x="209" y="363"/>
              </a:cxn>
              <a:cxn ang="0">
                <a:pos x="198" y="371"/>
              </a:cxn>
              <a:cxn ang="0">
                <a:pos x="193" y="391"/>
              </a:cxn>
              <a:cxn ang="0">
                <a:pos x="187" y="395"/>
              </a:cxn>
              <a:cxn ang="0">
                <a:pos x="173" y="392"/>
              </a:cxn>
              <a:cxn ang="0">
                <a:pos x="157" y="394"/>
              </a:cxn>
              <a:cxn ang="0">
                <a:pos x="156" y="400"/>
              </a:cxn>
              <a:cxn ang="0">
                <a:pos x="133" y="392"/>
              </a:cxn>
              <a:cxn ang="0">
                <a:pos x="127" y="385"/>
              </a:cxn>
              <a:cxn ang="0">
                <a:pos x="120" y="359"/>
              </a:cxn>
              <a:cxn ang="0">
                <a:pos x="103" y="342"/>
              </a:cxn>
              <a:cxn ang="0">
                <a:pos x="81" y="326"/>
              </a:cxn>
              <a:cxn ang="0">
                <a:pos x="75" y="309"/>
              </a:cxn>
              <a:cxn ang="0">
                <a:pos x="81" y="285"/>
              </a:cxn>
              <a:cxn ang="0">
                <a:pos x="68" y="278"/>
              </a:cxn>
              <a:cxn ang="0">
                <a:pos x="62" y="279"/>
              </a:cxn>
              <a:cxn ang="0">
                <a:pos x="52" y="278"/>
              </a:cxn>
              <a:cxn ang="0">
                <a:pos x="46" y="261"/>
              </a:cxn>
              <a:cxn ang="0">
                <a:pos x="25" y="238"/>
              </a:cxn>
              <a:cxn ang="0">
                <a:pos x="9" y="228"/>
              </a:cxn>
              <a:cxn ang="0">
                <a:pos x="1" y="208"/>
              </a:cxn>
              <a:cxn ang="0">
                <a:pos x="0" y="186"/>
              </a:cxn>
              <a:cxn ang="0">
                <a:pos x="1" y="179"/>
              </a:cxn>
              <a:cxn ang="0">
                <a:pos x="4" y="164"/>
              </a:cxn>
              <a:cxn ang="0">
                <a:pos x="13" y="155"/>
              </a:cxn>
              <a:cxn ang="0">
                <a:pos x="19" y="134"/>
              </a:cxn>
              <a:cxn ang="0">
                <a:pos x="19" y="120"/>
              </a:cxn>
              <a:cxn ang="0">
                <a:pos x="11" y="110"/>
              </a:cxn>
              <a:cxn ang="0">
                <a:pos x="40" y="96"/>
              </a:cxn>
              <a:cxn ang="0">
                <a:pos x="53" y="80"/>
              </a:cxn>
              <a:cxn ang="0">
                <a:pos x="52" y="57"/>
              </a:cxn>
              <a:cxn ang="0">
                <a:pos x="44" y="47"/>
              </a:cxn>
              <a:cxn ang="0">
                <a:pos x="32" y="36"/>
              </a:cxn>
              <a:cxn ang="0">
                <a:pos x="27" y="24"/>
              </a:cxn>
              <a:cxn ang="0">
                <a:pos x="177" y="0"/>
              </a:cxn>
              <a:cxn ang="0">
                <a:pos x="180" y="22"/>
              </a:cxn>
              <a:cxn ang="0">
                <a:pos x="198" y="48"/>
              </a:cxn>
            </a:cxnLst>
            <a:rect l="0" t="0" r="r" b="b"/>
            <a:pathLst>
              <a:path w="227" h="401">
                <a:moveTo>
                  <a:pt x="202" y="51"/>
                </a:moveTo>
                <a:cubicBezTo>
                  <a:pt x="225" y="215"/>
                  <a:pt x="225" y="215"/>
                  <a:pt x="225" y="215"/>
                </a:cubicBezTo>
                <a:cubicBezTo>
                  <a:pt x="222" y="220"/>
                  <a:pt x="218" y="220"/>
                  <a:pt x="218" y="225"/>
                </a:cubicBezTo>
                <a:cubicBezTo>
                  <a:pt x="218" y="232"/>
                  <a:pt x="221" y="235"/>
                  <a:pt x="223" y="242"/>
                </a:cubicBezTo>
                <a:cubicBezTo>
                  <a:pt x="226" y="249"/>
                  <a:pt x="227" y="254"/>
                  <a:pt x="227" y="263"/>
                </a:cubicBezTo>
                <a:cubicBezTo>
                  <a:pt x="227" y="270"/>
                  <a:pt x="223" y="273"/>
                  <a:pt x="222" y="280"/>
                </a:cubicBezTo>
                <a:cubicBezTo>
                  <a:pt x="220" y="286"/>
                  <a:pt x="219" y="290"/>
                  <a:pt x="217" y="296"/>
                </a:cubicBezTo>
                <a:cubicBezTo>
                  <a:pt x="216" y="298"/>
                  <a:pt x="213" y="299"/>
                  <a:pt x="213" y="302"/>
                </a:cubicBezTo>
                <a:cubicBezTo>
                  <a:pt x="212" y="306"/>
                  <a:pt x="213" y="308"/>
                  <a:pt x="212" y="312"/>
                </a:cubicBezTo>
                <a:cubicBezTo>
                  <a:pt x="212" y="314"/>
                  <a:pt x="211" y="315"/>
                  <a:pt x="211" y="317"/>
                </a:cubicBezTo>
                <a:cubicBezTo>
                  <a:pt x="211" y="320"/>
                  <a:pt x="211" y="321"/>
                  <a:pt x="211" y="323"/>
                </a:cubicBezTo>
                <a:cubicBezTo>
                  <a:pt x="211" y="325"/>
                  <a:pt x="210" y="326"/>
                  <a:pt x="210" y="327"/>
                </a:cubicBezTo>
                <a:cubicBezTo>
                  <a:pt x="210" y="330"/>
                  <a:pt x="208" y="333"/>
                  <a:pt x="211" y="335"/>
                </a:cubicBezTo>
                <a:cubicBezTo>
                  <a:pt x="211" y="335"/>
                  <a:pt x="211" y="335"/>
                  <a:pt x="211" y="335"/>
                </a:cubicBezTo>
                <a:cubicBezTo>
                  <a:pt x="211" y="338"/>
                  <a:pt x="211" y="341"/>
                  <a:pt x="211" y="344"/>
                </a:cubicBezTo>
                <a:cubicBezTo>
                  <a:pt x="211" y="347"/>
                  <a:pt x="208" y="348"/>
                  <a:pt x="207" y="350"/>
                </a:cubicBezTo>
                <a:cubicBezTo>
                  <a:pt x="205" y="351"/>
                  <a:pt x="206" y="353"/>
                  <a:pt x="206" y="355"/>
                </a:cubicBezTo>
                <a:cubicBezTo>
                  <a:pt x="206" y="358"/>
                  <a:pt x="209" y="360"/>
                  <a:pt x="209" y="363"/>
                </a:cubicBezTo>
                <a:cubicBezTo>
                  <a:pt x="209" y="365"/>
                  <a:pt x="207" y="365"/>
                  <a:pt x="206" y="366"/>
                </a:cubicBezTo>
                <a:cubicBezTo>
                  <a:pt x="203" y="368"/>
                  <a:pt x="201" y="370"/>
                  <a:pt x="198" y="371"/>
                </a:cubicBezTo>
                <a:cubicBezTo>
                  <a:pt x="195" y="373"/>
                  <a:pt x="190" y="373"/>
                  <a:pt x="190" y="377"/>
                </a:cubicBezTo>
                <a:cubicBezTo>
                  <a:pt x="190" y="382"/>
                  <a:pt x="193" y="385"/>
                  <a:pt x="193" y="391"/>
                </a:cubicBezTo>
                <a:cubicBezTo>
                  <a:pt x="193" y="392"/>
                  <a:pt x="193" y="393"/>
                  <a:pt x="192" y="394"/>
                </a:cubicBezTo>
                <a:cubicBezTo>
                  <a:pt x="190" y="396"/>
                  <a:pt x="189" y="395"/>
                  <a:pt x="187" y="395"/>
                </a:cubicBezTo>
                <a:cubicBezTo>
                  <a:pt x="185" y="395"/>
                  <a:pt x="184" y="394"/>
                  <a:pt x="183" y="394"/>
                </a:cubicBezTo>
                <a:cubicBezTo>
                  <a:pt x="179" y="393"/>
                  <a:pt x="177" y="394"/>
                  <a:pt x="173" y="392"/>
                </a:cubicBezTo>
                <a:cubicBezTo>
                  <a:pt x="169" y="391"/>
                  <a:pt x="166" y="389"/>
                  <a:pt x="162" y="389"/>
                </a:cubicBezTo>
                <a:cubicBezTo>
                  <a:pt x="159" y="389"/>
                  <a:pt x="158" y="391"/>
                  <a:pt x="157" y="394"/>
                </a:cubicBezTo>
                <a:cubicBezTo>
                  <a:pt x="156" y="398"/>
                  <a:pt x="158" y="396"/>
                  <a:pt x="156" y="400"/>
                </a:cubicBezTo>
                <a:cubicBezTo>
                  <a:pt x="156" y="400"/>
                  <a:pt x="156" y="400"/>
                  <a:pt x="156" y="400"/>
                </a:cubicBezTo>
                <a:cubicBezTo>
                  <a:pt x="153" y="398"/>
                  <a:pt x="146" y="401"/>
                  <a:pt x="141" y="399"/>
                </a:cubicBezTo>
                <a:cubicBezTo>
                  <a:pt x="137" y="398"/>
                  <a:pt x="136" y="395"/>
                  <a:pt x="133" y="392"/>
                </a:cubicBezTo>
                <a:cubicBezTo>
                  <a:pt x="131" y="391"/>
                  <a:pt x="130" y="390"/>
                  <a:pt x="129" y="389"/>
                </a:cubicBezTo>
                <a:cubicBezTo>
                  <a:pt x="128" y="387"/>
                  <a:pt x="127" y="386"/>
                  <a:pt x="127" y="385"/>
                </a:cubicBezTo>
                <a:cubicBezTo>
                  <a:pt x="127" y="381"/>
                  <a:pt x="127" y="378"/>
                  <a:pt x="127" y="375"/>
                </a:cubicBezTo>
                <a:cubicBezTo>
                  <a:pt x="127" y="368"/>
                  <a:pt x="124" y="365"/>
                  <a:pt x="120" y="359"/>
                </a:cubicBezTo>
                <a:cubicBezTo>
                  <a:pt x="117" y="355"/>
                  <a:pt x="115" y="351"/>
                  <a:pt x="111" y="347"/>
                </a:cubicBezTo>
                <a:cubicBezTo>
                  <a:pt x="108" y="345"/>
                  <a:pt x="106" y="344"/>
                  <a:pt x="103" y="342"/>
                </a:cubicBezTo>
                <a:cubicBezTo>
                  <a:pt x="100" y="339"/>
                  <a:pt x="98" y="337"/>
                  <a:pt x="94" y="334"/>
                </a:cubicBezTo>
                <a:cubicBezTo>
                  <a:pt x="90" y="331"/>
                  <a:pt x="85" y="330"/>
                  <a:pt x="81" y="326"/>
                </a:cubicBezTo>
                <a:cubicBezTo>
                  <a:pt x="79" y="323"/>
                  <a:pt x="79" y="321"/>
                  <a:pt x="77" y="318"/>
                </a:cubicBezTo>
                <a:cubicBezTo>
                  <a:pt x="76" y="315"/>
                  <a:pt x="75" y="313"/>
                  <a:pt x="75" y="309"/>
                </a:cubicBezTo>
                <a:cubicBezTo>
                  <a:pt x="75" y="305"/>
                  <a:pt x="77" y="303"/>
                  <a:pt x="78" y="299"/>
                </a:cubicBezTo>
                <a:cubicBezTo>
                  <a:pt x="80" y="294"/>
                  <a:pt x="81" y="290"/>
                  <a:pt x="81" y="285"/>
                </a:cubicBezTo>
                <a:cubicBezTo>
                  <a:pt x="81" y="282"/>
                  <a:pt x="77" y="282"/>
                  <a:pt x="74" y="281"/>
                </a:cubicBezTo>
                <a:cubicBezTo>
                  <a:pt x="72" y="280"/>
                  <a:pt x="70" y="279"/>
                  <a:pt x="68" y="278"/>
                </a:cubicBezTo>
                <a:cubicBezTo>
                  <a:pt x="67" y="278"/>
                  <a:pt x="66" y="276"/>
                  <a:pt x="64" y="276"/>
                </a:cubicBezTo>
                <a:cubicBezTo>
                  <a:pt x="63" y="276"/>
                  <a:pt x="63" y="278"/>
                  <a:pt x="62" y="279"/>
                </a:cubicBezTo>
                <a:cubicBezTo>
                  <a:pt x="60" y="282"/>
                  <a:pt x="58" y="284"/>
                  <a:pt x="55" y="284"/>
                </a:cubicBezTo>
                <a:cubicBezTo>
                  <a:pt x="52" y="284"/>
                  <a:pt x="53" y="281"/>
                  <a:pt x="52" y="278"/>
                </a:cubicBezTo>
                <a:cubicBezTo>
                  <a:pt x="52" y="276"/>
                  <a:pt x="51" y="275"/>
                  <a:pt x="50" y="272"/>
                </a:cubicBezTo>
                <a:cubicBezTo>
                  <a:pt x="49" y="268"/>
                  <a:pt x="48" y="265"/>
                  <a:pt x="46" y="261"/>
                </a:cubicBezTo>
                <a:cubicBezTo>
                  <a:pt x="44" y="257"/>
                  <a:pt x="43" y="254"/>
                  <a:pt x="40" y="251"/>
                </a:cubicBezTo>
                <a:cubicBezTo>
                  <a:pt x="35" y="245"/>
                  <a:pt x="31" y="243"/>
                  <a:pt x="25" y="238"/>
                </a:cubicBezTo>
                <a:cubicBezTo>
                  <a:pt x="22" y="235"/>
                  <a:pt x="19" y="235"/>
                  <a:pt x="15" y="233"/>
                </a:cubicBezTo>
                <a:cubicBezTo>
                  <a:pt x="13" y="231"/>
                  <a:pt x="11" y="230"/>
                  <a:pt x="9" y="228"/>
                </a:cubicBezTo>
                <a:cubicBezTo>
                  <a:pt x="7" y="226"/>
                  <a:pt x="4" y="225"/>
                  <a:pt x="3" y="222"/>
                </a:cubicBezTo>
                <a:cubicBezTo>
                  <a:pt x="1" y="217"/>
                  <a:pt x="2" y="213"/>
                  <a:pt x="1" y="208"/>
                </a:cubicBezTo>
                <a:cubicBezTo>
                  <a:pt x="1" y="204"/>
                  <a:pt x="0" y="201"/>
                  <a:pt x="0" y="197"/>
                </a:cubicBezTo>
                <a:cubicBezTo>
                  <a:pt x="0" y="193"/>
                  <a:pt x="0" y="189"/>
                  <a:pt x="0" y="186"/>
                </a:cubicBezTo>
                <a:cubicBezTo>
                  <a:pt x="0" y="186"/>
                  <a:pt x="0" y="186"/>
                  <a:pt x="0" y="186"/>
                </a:cubicBezTo>
                <a:cubicBezTo>
                  <a:pt x="0" y="184"/>
                  <a:pt x="0" y="182"/>
                  <a:pt x="1" y="179"/>
                </a:cubicBezTo>
                <a:cubicBezTo>
                  <a:pt x="2" y="175"/>
                  <a:pt x="3" y="173"/>
                  <a:pt x="4" y="169"/>
                </a:cubicBezTo>
                <a:cubicBezTo>
                  <a:pt x="4" y="167"/>
                  <a:pt x="3" y="166"/>
                  <a:pt x="4" y="164"/>
                </a:cubicBezTo>
                <a:cubicBezTo>
                  <a:pt x="5" y="162"/>
                  <a:pt x="6" y="161"/>
                  <a:pt x="8" y="160"/>
                </a:cubicBezTo>
                <a:cubicBezTo>
                  <a:pt x="10" y="159"/>
                  <a:pt x="12" y="158"/>
                  <a:pt x="13" y="155"/>
                </a:cubicBezTo>
                <a:cubicBezTo>
                  <a:pt x="13" y="153"/>
                  <a:pt x="13" y="151"/>
                  <a:pt x="14" y="149"/>
                </a:cubicBezTo>
                <a:cubicBezTo>
                  <a:pt x="17" y="143"/>
                  <a:pt x="18" y="140"/>
                  <a:pt x="19" y="134"/>
                </a:cubicBezTo>
                <a:cubicBezTo>
                  <a:pt x="19" y="130"/>
                  <a:pt x="20" y="128"/>
                  <a:pt x="20" y="124"/>
                </a:cubicBezTo>
                <a:cubicBezTo>
                  <a:pt x="20" y="123"/>
                  <a:pt x="20" y="121"/>
                  <a:pt x="19" y="120"/>
                </a:cubicBezTo>
                <a:cubicBezTo>
                  <a:pt x="18" y="119"/>
                  <a:pt x="17" y="119"/>
                  <a:pt x="16" y="118"/>
                </a:cubicBezTo>
                <a:cubicBezTo>
                  <a:pt x="13" y="116"/>
                  <a:pt x="10" y="114"/>
                  <a:pt x="11" y="110"/>
                </a:cubicBezTo>
                <a:cubicBezTo>
                  <a:pt x="13" y="105"/>
                  <a:pt x="19" y="107"/>
                  <a:pt x="24" y="106"/>
                </a:cubicBezTo>
                <a:cubicBezTo>
                  <a:pt x="31" y="105"/>
                  <a:pt x="34" y="100"/>
                  <a:pt x="40" y="96"/>
                </a:cubicBezTo>
                <a:cubicBezTo>
                  <a:pt x="42" y="95"/>
                  <a:pt x="45" y="94"/>
                  <a:pt x="47" y="92"/>
                </a:cubicBezTo>
                <a:cubicBezTo>
                  <a:pt x="52" y="90"/>
                  <a:pt x="52" y="85"/>
                  <a:pt x="53" y="80"/>
                </a:cubicBezTo>
                <a:cubicBezTo>
                  <a:pt x="54" y="77"/>
                  <a:pt x="56" y="75"/>
                  <a:pt x="56" y="71"/>
                </a:cubicBezTo>
                <a:cubicBezTo>
                  <a:pt x="56" y="65"/>
                  <a:pt x="54" y="62"/>
                  <a:pt x="52" y="57"/>
                </a:cubicBezTo>
                <a:cubicBezTo>
                  <a:pt x="51" y="55"/>
                  <a:pt x="51" y="53"/>
                  <a:pt x="49" y="51"/>
                </a:cubicBezTo>
                <a:cubicBezTo>
                  <a:pt x="48" y="49"/>
                  <a:pt x="46" y="48"/>
                  <a:pt x="44" y="47"/>
                </a:cubicBezTo>
                <a:cubicBezTo>
                  <a:pt x="41" y="44"/>
                  <a:pt x="39" y="42"/>
                  <a:pt x="36" y="39"/>
                </a:cubicBezTo>
                <a:cubicBezTo>
                  <a:pt x="35" y="38"/>
                  <a:pt x="34" y="37"/>
                  <a:pt x="32" y="36"/>
                </a:cubicBezTo>
                <a:cubicBezTo>
                  <a:pt x="30" y="32"/>
                  <a:pt x="29" y="29"/>
                  <a:pt x="27" y="24"/>
                </a:cubicBezTo>
                <a:cubicBezTo>
                  <a:pt x="27" y="24"/>
                  <a:pt x="27" y="24"/>
                  <a:pt x="27" y="24"/>
                </a:cubicBezTo>
                <a:cubicBezTo>
                  <a:pt x="177" y="0"/>
                  <a:pt x="177" y="0"/>
                  <a:pt x="177" y="0"/>
                </a:cubicBezTo>
                <a:cubicBezTo>
                  <a:pt x="177" y="0"/>
                  <a:pt x="177" y="0"/>
                  <a:pt x="177" y="0"/>
                </a:cubicBezTo>
                <a:cubicBezTo>
                  <a:pt x="177" y="12"/>
                  <a:pt x="177" y="12"/>
                  <a:pt x="177" y="12"/>
                </a:cubicBezTo>
                <a:cubicBezTo>
                  <a:pt x="177" y="16"/>
                  <a:pt x="179" y="18"/>
                  <a:pt x="180" y="22"/>
                </a:cubicBezTo>
                <a:cubicBezTo>
                  <a:pt x="183" y="27"/>
                  <a:pt x="185" y="30"/>
                  <a:pt x="188" y="35"/>
                </a:cubicBezTo>
                <a:cubicBezTo>
                  <a:pt x="191" y="40"/>
                  <a:pt x="193" y="44"/>
                  <a:pt x="198" y="48"/>
                </a:cubicBezTo>
                <a:cubicBezTo>
                  <a:pt x="199" y="49"/>
                  <a:pt x="200" y="50"/>
                  <a:pt x="202" y="51"/>
                </a:cubicBezTo>
                <a:close/>
              </a:path>
            </a:pathLst>
          </a:custGeom>
          <a:solidFill>
            <a:srgbClr val="189A80"/>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4" name="Freeform 15"/>
          <p:cNvSpPr>
            <a:spLocks/>
          </p:cNvSpPr>
          <p:nvPr/>
        </p:nvSpPr>
        <p:spPr bwMode="auto">
          <a:xfrm>
            <a:off x="3159190" y="3132337"/>
            <a:ext cx="1124075" cy="518244"/>
          </a:xfrm>
          <a:custGeom>
            <a:avLst/>
            <a:gdLst/>
            <a:ahLst/>
            <a:cxnLst>
              <a:cxn ang="0">
                <a:pos x="452" y="176"/>
              </a:cxn>
              <a:cxn ang="0">
                <a:pos x="455" y="182"/>
              </a:cxn>
              <a:cxn ang="0">
                <a:pos x="455" y="184"/>
              </a:cxn>
              <a:cxn ang="0">
                <a:pos x="470" y="200"/>
              </a:cxn>
              <a:cxn ang="0">
                <a:pos x="475" y="207"/>
              </a:cxn>
              <a:cxn ang="0">
                <a:pos x="475" y="207"/>
              </a:cxn>
              <a:cxn ang="0">
                <a:pos x="106" y="217"/>
              </a:cxn>
              <a:cxn ang="0">
                <a:pos x="106" y="217"/>
              </a:cxn>
              <a:cxn ang="0">
                <a:pos x="107" y="151"/>
              </a:cxn>
              <a:cxn ang="0">
                <a:pos x="0" y="146"/>
              </a:cxn>
              <a:cxn ang="0">
                <a:pos x="0" y="146"/>
              </a:cxn>
              <a:cxn ang="0">
                <a:pos x="7" y="0"/>
              </a:cxn>
              <a:cxn ang="0">
                <a:pos x="7" y="0"/>
              </a:cxn>
              <a:cxn ang="0">
                <a:pos x="299" y="4"/>
              </a:cxn>
              <a:cxn ang="0">
                <a:pos x="313" y="12"/>
              </a:cxn>
              <a:cxn ang="0">
                <a:pos x="329" y="18"/>
              </a:cxn>
              <a:cxn ang="0">
                <a:pos x="355" y="14"/>
              </a:cxn>
              <a:cxn ang="0">
                <a:pos x="369" y="19"/>
              </a:cxn>
              <a:cxn ang="0">
                <a:pos x="383" y="24"/>
              </a:cxn>
              <a:cxn ang="0">
                <a:pos x="406" y="36"/>
              </a:cxn>
              <a:cxn ang="0">
                <a:pos x="406" y="36"/>
              </a:cxn>
              <a:cxn ang="0">
                <a:pos x="408" y="39"/>
              </a:cxn>
              <a:cxn ang="0">
                <a:pos x="416" y="64"/>
              </a:cxn>
              <a:cxn ang="0">
                <a:pos x="419" y="68"/>
              </a:cxn>
              <a:cxn ang="0">
                <a:pos x="429" y="88"/>
              </a:cxn>
              <a:cxn ang="0">
                <a:pos x="427" y="97"/>
              </a:cxn>
              <a:cxn ang="0">
                <a:pos x="439" y="114"/>
              </a:cxn>
              <a:cxn ang="0">
                <a:pos x="441" y="126"/>
              </a:cxn>
              <a:cxn ang="0">
                <a:pos x="444" y="139"/>
              </a:cxn>
              <a:cxn ang="0">
                <a:pos x="449" y="153"/>
              </a:cxn>
              <a:cxn ang="0">
                <a:pos x="449" y="167"/>
              </a:cxn>
              <a:cxn ang="0">
                <a:pos x="450" y="170"/>
              </a:cxn>
              <a:cxn ang="0">
                <a:pos x="452" y="176"/>
              </a:cxn>
            </a:cxnLst>
            <a:rect l="0" t="0" r="r" b="b"/>
            <a:pathLst>
              <a:path w="475" h="219">
                <a:moveTo>
                  <a:pt x="452" y="176"/>
                </a:moveTo>
                <a:cubicBezTo>
                  <a:pt x="454" y="177"/>
                  <a:pt x="455" y="179"/>
                  <a:pt x="455" y="182"/>
                </a:cubicBezTo>
                <a:cubicBezTo>
                  <a:pt x="456" y="183"/>
                  <a:pt x="455" y="183"/>
                  <a:pt x="455" y="184"/>
                </a:cubicBezTo>
                <a:cubicBezTo>
                  <a:pt x="458" y="192"/>
                  <a:pt x="463" y="195"/>
                  <a:pt x="470" y="200"/>
                </a:cubicBezTo>
                <a:cubicBezTo>
                  <a:pt x="472" y="203"/>
                  <a:pt x="473" y="205"/>
                  <a:pt x="475" y="207"/>
                </a:cubicBezTo>
                <a:cubicBezTo>
                  <a:pt x="475" y="207"/>
                  <a:pt x="475" y="207"/>
                  <a:pt x="475" y="207"/>
                </a:cubicBezTo>
                <a:cubicBezTo>
                  <a:pt x="475" y="207"/>
                  <a:pt x="317" y="219"/>
                  <a:pt x="106" y="217"/>
                </a:cubicBezTo>
                <a:cubicBezTo>
                  <a:pt x="106" y="217"/>
                  <a:pt x="106" y="217"/>
                  <a:pt x="106" y="217"/>
                </a:cubicBezTo>
                <a:cubicBezTo>
                  <a:pt x="107" y="151"/>
                  <a:pt x="107" y="151"/>
                  <a:pt x="107" y="151"/>
                </a:cubicBezTo>
                <a:cubicBezTo>
                  <a:pt x="0" y="146"/>
                  <a:pt x="0" y="146"/>
                  <a:pt x="0" y="146"/>
                </a:cubicBezTo>
                <a:cubicBezTo>
                  <a:pt x="0" y="146"/>
                  <a:pt x="0" y="146"/>
                  <a:pt x="0" y="146"/>
                </a:cubicBezTo>
                <a:cubicBezTo>
                  <a:pt x="7" y="0"/>
                  <a:pt x="7" y="0"/>
                  <a:pt x="7" y="0"/>
                </a:cubicBezTo>
                <a:cubicBezTo>
                  <a:pt x="7" y="0"/>
                  <a:pt x="7" y="0"/>
                  <a:pt x="7" y="0"/>
                </a:cubicBezTo>
                <a:cubicBezTo>
                  <a:pt x="113" y="5"/>
                  <a:pt x="211" y="6"/>
                  <a:pt x="299" y="4"/>
                </a:cubicBezTo>
                <a:cubicBezTo>
                  <a:pt x="303" y="8"/>
                  <a:pt x="307" y="10"/>
                  <a:pt x="313" y="12"/>
                </a:cubicBezTo>
                <a:cubicBezTo>
                  <a:pt x="319" y="15"/>
                  <a:pt x="322" y="18"/>
                  <a:pt x="329" y="18"/>
                </a:cubicBezTo>
                <a:cubicBezTo>
                  <a:pt x="339" y="18"/>
                  <a:pt x="345" y="14"/>
                  <a:pt x="355" y="14"/>
                </a:cubicBezTo>
                <a:cubicBezTo>
                  <a:pt x="361" y="14"/>
                  <a:pt x="364" y="18"/>
                  <a:pt x="369" y="19"/>
                </a:cubicBezTo>
                <a:cubicBezTo>
                  <a:pt x="375" y="21"/>
                  <a:pt x="378" y="22"/>
                  <a:pt x="383" y="24"/>
                </a:cubicBezTo>
                <a:cubicBezTo>
                  <a:pt x="392" y="28"/>
                  <a:pt x="400" y="29"/>
                  <a:pt x="406" y="36"/>
                </a:cubicBezTo>
                <a:cubicBezTo>
                  <a:pt x="406" y="36"/>
                  <a:pt x="406" y="36"/>
                  <a:pt x="406" y="36"/>
                </a:cubicBezTo>
                <a:cubicBezTo>
                  <a:pt x="407" y="37"/>
                  <a:pt x="407" y="38"/>
                  <a:pt x="408" y="39"/>
                </a:cubicBezTo>
                <a:cubicBezTo>
                  <a:pt x="414" y="47"/>
                  <a:pt x="410" y="56"/>
                  <a:pt x="416" y="64"/>
                </a:cubicBezTo>
                <a:cubicBezTo>
                  <a:pt x="417" y="66"/>
                  <a:pt x="418" y="67"/>
                  <a:pt x="419" y="68"/>
                </a:cubicBezTo>
                <a:cubicBezTo>
                  <a:pt x="425" y="74"/>
                  <a:pt x="430" y="79"/>
                  <a:pt x="429" y="88"/>
                </a:cubicBezTo>
                <a:cubicBezTo>
                  <a:pt x="428" y="91"/>
                  <a:pt x="428" y="94"/>
                  <a:pt x="427" y="97"/>
                </a:cubicBezTo>
                <a:cubicBezTo>
                  <a:pt x="426" y="105"/>
                  <a:pt x="435" y="107"/>
                  <a:pt x="439" y="114"/>
                </a:cubicBezTo>
                <a:cubicBezTo>
                  <a:pt x="441" y="118"/>
                  <a:pt x="441" y="121"/>
                  <a:pt x="441" y="126"/>
                </a:cubicBezTo>
                <a:cubicBezTo>
                  <a:pt x="442" y="131"/>
                  <a:pt x="442" y="135"/>
                  <a:pt x="444" y="139"/>
                </a:cubicBezTo>
                <a:cubicBezTo>
                  <a:pt x="446" y="144"/>
                  <a:pt x="449" y="147"/>
                  <a:pt x="449" y="153"/>
                </a:cubicBezTo>
                <a:cubicBezTo>
                  <a:pt x="449" y="157"/>
                  <a:pt x="449" y="162"/>
                  <a:pt x="449" y="167"/>
                </a:cubicBezTo>
                <a:cubicBezTo>
                  <a:pt x="449" y="168"/>
                  <a:pt x="450" y="169"/>
                  <a:pt x="450" y="170"/>
                </a:cubicBezTo>
                <a:cubicBezTo>
                  <a:pt x="451" y="172"/>
                  <a:pt x="452" y="174"/>
                  <a:pt x="452" y="17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5" name="Freeform 16"/>
          <p:cNvSpPr>
            <a:spLocks/>
          </p:cNvSpPr>
          <p:nvPr/>
        </p:nvSpPr>
        <p:spPr bwMode="auto">
          <a:xfrm>
            <a:off x="4227305" y="3504595"/>
            <a:ext cx="934295" cy="749384"/>
          </a:xfrm>
          <a:custGeom>
            <a:avLst/>
            <a:gdLst/>
            <a:ahLst/>
            <a:cxnLst>
              <a:cxn ang="0">
                <a:pos x="219" y="0"/>
              </a:cxn>
              <a:cxn ang="0">
                <a:pos x="235" y="12"/>
              </a:cxn>
              <a:cxn ang="0">
                <a:pos x="236" y="34"/>
              </a:cxn>
              <a:cxn ang="0">
                <a:pos x="244" y="54"/>
              </a:cxn>
              <a:cxn ang="0">
                <a:pos x="260" y="64"/>
              </a:cxn>
              <a:cxn ang="0">
                <a:pos x="281" y="87"/>
              </a:cxn>
              <a:cxn ang="0">
                <a:pos x="287" y="104"/>
              </a:cxn>
              <a:cxn ang="0">
                <a:pos x="297" y="105"/>
              </a:cxn>
              <a:cxn ang="0">
                <a:pos x="303" y="104"/>
              </a:cxn>
              <a:cxn ang="0">
                <a:pos x="316" y="111"/>
              </a:cxn>
              <a:cxn ang="0">
                <a:pos x="310" y="135"/>
              </a:cxn>
              <a:cxn ang="0">
                <a:pos x="316" y="152"/>
              </a:cxn>
              <a:cxn ang="0">
                <a:pos x="338" y="168"/>
              </a:cxn>
              <a:cxn ang="0">
                <a:pos x="355" y="185"/>
              </a:cxn>
              <a:cxn ang="0">
                <a:pos x="362" y="211"/>
              </a:cxn>
              <a:cxn ang="0">
                <a:pos x="368" y="218"/>
              </a:cxn>
              <a:cxn ang="0">
                <a:pos x="391" y="226"/>
              </a:cxn>
              <a:cxn ang="0">
                <a:pos x="393" y="229"/>
              </a:cxn>
              <a:cxn ang="0">
                <a:pos x="395" y="256"/>
              </a:cxn>
              <a:cxn ang="0">
                <a:pos x="392" y="260"/>
              </a:cxn>
              <a:cxn ang="0">
                <a:pos x="376" y="274"/>
              </a:cxn>
              <a:cxn ang="0">
                <a:pos x="371" y="283"/>
              </a:cxn>
              <a:cxn ang="0">
                <a:pos x="368" y="302"/>
              </a:cxn>
              <a:cxn ang="0">
                <a:pos x="367" y="312"/>
              </a:cxn>
              <a:cxn ang="0">
                <a:pos x="345" y="315"/>
              </a:cxn>
              <a:cxn ang="0">
                <a:pos x="334" y="317"/>
              </a:cxn>
              <a:cxn ang="0">
                <a:pos x="331" y="303"/>
              </a:cxn>
              <a:cxn ang="0">
                <a:pos x="337" y="287"/>
              </a:cxn>
              <a:cxn ang="0">
                <a:pos x="83" y="310"/>
              </a:cxn>
              <a:cxn ang="0">
                <a:pos x="80" y="272"/>
              </a:cxn>
              <a:cxn ang="0">
                <a:pos x="69" y="127"/>
              </a:cxn>
              <a:cxn ang="0">
                <a:pos x="57" y="112"/>
              </a:cxn>
              <a:cxn ang="0">
                <a:pos x="49" y="104"/>
              </a:cxn>
              <a:cxn ang="0">
                <a:pos x="43" y="87"/>
              </a:cxn>
              <a:cxn ang="0">
                <a:pos x="41" y="64"/>
              </a:cxn>
              <a:cxn ang="0">
                <a:pos x="23" y="50"/>
              </a:cxn>
              <a:cxn ang="0">
                <a:pos x="18" y="43"/>
              </a:cxn>
              <a:cxn ang="0">
                <a:pos x="3" y="25"/>
              </a:cxn>
            </a:cxnLst>
            <a:rect l="0" t="0" r="r" b="b"/>
            <a:pathLst>
              <a:path w="395" h="317">
                <a:moveTo>
                  <a:pt x="0" y="19"/>
                </a:moveTo>
                <a:cubicBezTo>
                  <a:pt x="126" y="12"/>
                  <a:pt x="219" y="0"/>
                  <a:pt x="219" y="0"/>
                </a:cubicBezTo>
                <a:cubicBezTo>
                  <a:pt x="223" y="8"/>
                  <a:pt x="227" y="8"/>
                  <a:pt x="235" y="12"/>
                </a:cubicBezTo>
                <a:cubicBezTo>
                  <a:pt x="235" y="12"/>
                  <a:pt x="235" y="12"/>
                  <a:pt x="235" y="12"/>
                </a:cubicBezTo>
                <a:cubicBezTo>
                  <a:pt x="235" y="15"/>
                  <a:pt x="235" y="19"/>
                  <a:pt x="235" y="23"/>
                </a:cubicBezTo>
                <a:cubicBezTo>
                  <a:pt x="235" y="27"/>
                  <a:pt x="236" y="30"/>
                  <a:pt x="236" y="34"/>
                </a:cubicBezTo>
                <a:cubicBezTo>
                  <a:pt x="237" y="39"/>
                  <a:pt x="236" y="43"/>
                  <a:pt x="238" y="48"/>
                </a:cubicBezTo>
                <a:cubicBezTo>
                  <a:pt x="239" y="51"/>
                  <a:pt x="242" y="52"/>
                  <a:pt x="244" y="54"/>
                </a:cubicBezTo>
                <a:cubicBezTo>
                  <a:pt x="246" y="56"/>
                  <a:pt x="248" y="57"/>
                  <a:pt x="250" y="59"/>
                </a:cubicBezTo>
                <a:cubicBezTo>
                  <a:pt x="254" y="61"/>
                  <a:pt x="257" y="61"/>
                  <a:pt x="260" y="64"/>
                </a:cubicBezTo>
                <a:cubicBezTo>
                  <a:pt x="266" y="69"/>
                  <a:pt x="270" y="71"/>
                  <a:pt x="275" y="77"/>
                </a:cubicBezTo>
                <a:cubicBezTo>
                  <a:pt x="278" y="80"/>
                  <a:pt x="279" y="83"/>
                  <a:pt x="281" y="87"/>
                </a:cubicBezTo>
                <a:cubicBezTo>
                  <a:pt x="283" y="91"/>
                  <a:pt x="284" y="94"/>
                  <a:pt x="285" y="98"/>
                </a:cubicBezTo>
                <a:cubicBezTo>
                  <a:pt x="286" y="101"/>
                  <a:pt x="287" y="102"/>
                  <a:pt x="287" y="104"/>
                </a:cubicBezTo>
                <a:cubicBezTo>
                  <a:pt x="288" y="107"/>
                  <a:pt x="287" y="110"/>
                  <a:pt x="290" y="110"/>
                </a:cubicBezTo>
                <a:cubicBezTo>
                  <a:pt x="293" y="110"/>
                  <a:pt x="295" y="108"/>
                  <a:pt x="297" y="105"/>
                </a:cubicBezTo>
                <a:cubicBezTo>
                  <a:pt x="298" y="104"/>
                  <a:pt x="298" y="102"/>
                  <a:pt x="299" y="102"/>
                </a:cubicBezTo>
                <a:cubicBezTo>
                  <a:pt x="301" y="102"/>
                  <a:pt x="302" y="104"/>
                  <a:pt x="303" y="104"/>
                </a:cubicBezTo>
                <a:cubicBezTo>
                  <a:pt x="305" y="105"/>
                  <a:pt x="307" y="106"/>
                  <a:pt x="309" y="107"/>
                </a:cubicBezTo>
                <a:cubicBezTo>
                  <a:pt x="312" y="108"/>
                  <a:pt x="316" y="108"/>
                  <a:pt x="316" y="111"/>
                </a:cubicBezTo>
                <a:cubicBezTo>
                  <a:pt x="316" y="116"/>
                  <a:pt x="315" y="120"/>
                  <a:pt x="313" y="125"/>
                </a:cubicBezTo>
                <a:cubicBezTo>
                  <a:pt x="312" y="129"/>
                  <a:pt x="310" y="131"/>
                  <a:pt x="310" y="135"/>
                </a:cubicBezTo>
                <a:cubicBezTo>
                  <a:pt x="310" y="139"/>
                  <a:pt x="311" y="141"/>
                  <a:pt x="312" y="144"/>
                </a:cubicBezTo>
                <a:cubicBezTo>
                  <a:pt x="314" y="147"/>
                  <a:pt x="314" y="149"/>
                  <a:pt x="316" y="152"/>
                </a:cubicBezTo>
                <a:cubicBezTo>
                  <a:pt x="320" y="156"/>
                  <a:pt x="325" y="157"/>
                  <a:pt x="329" y="160"/>
                </a:cubicBezTo>
                <a:cubicBezTo>
                  <a:pt x="333" y="163"/>
                  <a:pt x="335" y="165"/>
                  <a:pt x="338" y="168"/>
                </a:cubicBezTo>
                <a:cubicBezTo>
                  <a:pt x="341" y="170"/>
                  <a:pt x="343" y="171"/>
                  <a:pt x="346" y="173"/>
                </a:cubicBezTo>
                <a:cubicBezTo>
                  <a:pt x="350" y="177"/>
                  <a:pt x="352" y="181"/>
                  <a:pt x="355" y="185"/>
                </a:cubicBezTo>
                <a:cubicBezTo>
                  <a:pt x="359" y="191"/>
                  <a:pt x="362" y="194"/>
                  <a:pt x="362" y="201"/>
                </a:cubicBezTo>
                <a:cubicBezTo>
                  <a:pt x="362" y="204"/>
                  <a:pt x="362" y="207"/>
                  <a:pt x="362" y="211"/>
                </a:cubicBezTo>
                <a:cubicBezTo>
                  <a:pt x="362" y="212"/>
                  <a:pt x="363" y="213"/>
                  <a:pt x="364" y="215"/>
                </a:cubicBezTo>
                <a:cubicBezTo>
                  <a:pt x="365" y="216"/>
                  <a:pt x="366" y="217"/>
                  <a:pt x="368" y="218"/>
                </a:cubicBezTo>
                <a:cubicBezTo>
                  <a:pt x="371" y="221"/>
                  <a:pt x="372" y="224"/>
                  <a:pt x="376" y="225"/>
                </a:cubicBezTo>
                <a:cubicBezTo>
                  <a:pt x="381" y="227"/>
                  <a:pt x="388" y="224"/>
                  <a:pt x="391" y="226"/>
                </a:cubicBezTo>
                <a:cubicBezTo>
                  <a:pt x="391" y="226"/>
                  <a:pt x="391" y="226"/>
                  <a:pt x="391" y="226"/>
                </a:cubicBezTo>
                <a:cubicBezTo>
                  <a:pt x="392" y="226"/>
                  <a:pt x="393" y="227"/>
                  <a:pt x="393" y="229"/>
                </a:cubicBezTo>
                <a:cubicBezTo>
                  <a:pt x="393" y="236"/>
                  <a:pt x="393" y="244"/>
                  <a:pt x="393" y="251"/>
                </a:cubicBezTo>
                <a:cubicBezTo>
                  <a:pt x="393" y="253"/>
                  <a:pt x="395" y="254"/>
                  <a:pt x="395" y="256"/>
                </a:cubicBezTo>
                <a:cubicBezTo>
                  <a:pt x="395" y="258"/>
                  <a:pt x="393" y="259"/>
                  <a:pt x="392" y="260"/>
                </a:cubicBezTo>
                <a:cubicBezTo>
                  <a:pt x="392" y="260"/>
                  <a:pt x="392" y="260"/>
                  <a:pt x="392" y="260"/>
                </a:cubicBezTo>
                <a:cubicBezTo>
                  <a:pt x="389" y="262"/>
                  <a:pt x="387" y="263"/>
                  <a:pt x="384" y="265"/>
                </a:cubicBezTo>
                <a:cubicBezTo>
                  <a:pt x="380" y="268"/>
                  <a:pt x="380" y="271"/>
                  <a:pt x="376" y="274"/>
                </a:cubicBezTo>
                <a:cubicBezTo>
                  <a:pt x="376" y="275"/>
                  <a:pt x="375" y="275"/>
                  <a:pt x="374" y="275"/>
                </a:cubicBezTo>
                <a:cubicBezTo>
                  <a:pt x="373" y="278"/>
                  <a:pt x="373" y="280"/>
                  <a:pt x="371" y="283"/>
                </a:cubicBezTo>
                <a:cubicBezTo>
                  <a:pt x="370" y="287"/>
                  <a:pt x="368" y="289"/>
                  <a:pt x="368" y="293"/>
                </a:cubicBezTo>
                <a:cubicBezTo>
                  <a:pt x="368" y="296"/>
                  <a:pt x="368" y="299"/>
                  <a:pt x="368" y="302"/>
                </a:cubicBezTo>
                <a:cubicBezTo>
                  <a:pt x="368" y="306"/>
                  <a:pt x="368" y="309"/>
                  <a:pt x="367" y="312"/>
                </a:cubicBezTo>
                <a:cubicBezTo>
                  <a:pt x="367" y="312"/>
                  <a:pt x="367" y="312"/>
                  <a:pt x="367" y="312"/>
                </a:cubicBezTo>
                <a:cubicBezTo>
                  <a:pt x="364" y="312"/>
                  <a:pt x="361" y="312"/>
                  <a:pt x="357" y="312"/>
                </a:cubicBezTo>
                <a:cubicBezTo>
                  <a:pt x="352" y="312"/>
                  <a:pt x="350" y="314"/>
                  <a:pt x="345" y="315"/>
                </a:cubicBezTo>
                <a:cubicBezTo>
                  <a:pt x="342" y="315"/>
                  <a:pt x="340" y="315"/>
                  <a:pt x="338" y="316"/>
                </a:cubicBezTo>
                <a:cubicBezTo>
                  <a:pt x="336" y="316"/>
                  <a:pt x="335" y="317"/>
                  <a:pt x="334" y="317"/>
                </a:cubicBezTo>
                <a:cubicBezTo>
                  <a:pt x="333" y="317"/>
                  <a:pt x="332" y="317"/>
                  <a:pt x="331" y="317"/>
                </a:cubicBezTo>
                <a:cubicBezTo>
                  <a:pt x="331" y="311"/>
                  <a:pt x="331" y="308"/>
                  <a:pt x="331" y="303"/>
                </a:cubicBezTo>
                <a:cubicBezTo>
                  <a:pt x="331" y="298"/>
                  <a:pt x="333" y="296"/>
                  <a:pt x="335" y="291"/>
                </a:cubicBezTo>
                <a:cubicBezTo>
                  <a:pt x="335" y="290"/>
                  <a:pt x="337" y="289"/>
                  <a:pt x="337" y="287"/>
                </a:cubicBezTo>
                <a:cubicBezTo>
                  <a:pt x="337" y="283"/>
                  <a:pt x="334" y="281"/>
                  <a:pt x="330" y="281"/>
                </a:cubicBezTo>
                <a:cubicBezTo>
                  <a:pt x="83" y="310"/>
                  <a:pt x="83" y="310"/>
                  <a:pt x="83" y="310"/>
                </a:cubicBezTo>
                <a:cubicBezTo>
                  <a:pt x="83" y="310"/>
                  <a:pt x="83" y="310"/>
                  <a:pt x="83" y="310"/>
                </a:cubicBezTo>
                <a:cubicBezTo>
                  <a:pt x="80" y="272"/>
                  <a:pt x="80" y="272"/>
                  <a:pt x="80" y="272"/>
                </a:cubicBezTo>
                <a:cubicBezTo>
                  <a:pt x="80" y="272"/>
                  <a:pt x="80" y="272"/>
                  <a:pt x="80" y="272"/>
                </a:cubicBezTo>
                <a:cubicBezTo>
                  <a:pt x="69" y="127"/>
                  <a:pt x="69" y="127"/>
                  <a:pt x="69" y="127"/>
                </a:cubicBezTo>
                <a:cubicBezTo>
                  <a:pt x="66" y="122"/>
                  <a:pt x="64" y="118"/>
                  <a:pt x="62" y="113"/>
                </a:cubicBezTo>
                <a:cubicBezTo>
                  <a:pt x="60" y="112"/>
                  <a:pt x="59" y="112"/>
                  <a:pt x="57" y="112"/>
                </a:cubicBezTo>
                <a:cubicBezTo>
                  <a:pt x="55" y="112"/>
                  <a:pt x="54" y="113"/>
                  <a:pt x="53" y="112"/>
                </a:cubicBezTo>
                <a:cubicBezTo>
                  <a:pt x="50" y="110"/>
                  <a:pt x="50" y="107"/>
                  <a:pt x="49" y="104"/>
                </a:cubicBezTo>
                <a:cubicBezTo>
                  <a:pt x="48" y="101"/>
                  <a:pt x="47" y="99"/>
                  <a:pt x="45" y="97"/>
                </a:cubicBezTo>
                <a:cubicBezTo>
                  <a:pt x="43" y="94"/>
                  <a:pt x="43" y="91"/>
                  <a:pt x="43" y="87"/>
                </a:cubicBezTo>
                <a:cubicBezTo>
                  <a:pt x="43" y="81"/>
                  <a:pt x="47" y="78"/>
                  <a:pt x="47" y="72"/>
                </a:cubicBezTo>
                <a:cubicBezTo>
                  <a:pt x="47" y="68"/>
                  <a:pt x="44" y="66"/>
                  <a:pt x="41" y="64"/>
                </a:cubicBezTo>
                <a:cubicBezTo>
                  <a:pt x="38" y="61"/>
                  <a:pt x="37" y="59"/>
                  <a:pt x="34" y="58"/>
                </a:cubicBezTo>
                <a:cubicBezTo>
                  <a:pt x="30" y="56"/>
                  <a:pt x="27" y="53"/>
                  <a:pt x="23" y="50"/>
                </a:cubicBezTo>
                <a:cubicBezTo>
                  <a:pt x="23" y="50"/>
                  <a:pt x="23" y="50"/>
                  <a:pt x="23" y="50"/>
                </a:cubicBezTo>
                <a:cubicBezTo>
                  <a:pt x="21" y="48"/>
                  <a:pt x="20" y="46"/>
                  <a:pt x="18" y="43"/>
                </a:cubicBezTo>
                <a:cubicBezTo>
                  <a:pt x="11" y="38"/>
                  <a:pt x="6" y="35"/>
                  <a:pt x="3" y="27"/>
                </a:cubicBezTo>
                <a:cubicBezTo>
                  <a:pt x="3" y="26"/>
                  <a:pt x="4" y="26"/>
                  <a:pt x="3" y="25"/>
                </a:cubicBezTo>
                <a:cubicBezTo>
                  <a:pt x="3" y="22"/>
                  <a:pt x="2" y="20"/>
                  <a:pt x="0" y="1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6" name="Freeform 17"/>
          <p:cNvSpPr>
            <a:spLocks/>
          </p:cNvSpPr>
          <p:nvPr/>
        </p:nvSpPr>
        <p:spPr bwMode="auto">
          <a:xfrm>
            <a:off x="3400065" y="3623816"/>
            <a:ext cx="1017019" cy="562038"/>
          </a:xfrm>
          <a:custGeom>
            <a:avLst/>
            <a:gdLst/>
            <a:ahLst/>
            <a:cxnLst>
              <a:cxn ang="0">
                <a:pos x="4" y="10"/>
              </a:cxn>
              <a:cxn ang="0">
                <a:pos x="373" y="0"/>
              </a:cxn>
              <a:cxn ang="0">
                <a:pos x="373" y="0"/>
              </a:cxn>
              <a:cxn ang="0">
                <a:pos x="384" y="8"/>
              </a:cxn>
              <a:cxn ang="0">
                <a:pos x="391" y="14"/>
              </a:cxn>
              <a:cxn ang="0">
                <a:pos x="397" y="22"/>
              </a:cxn>
              <a:cxn ang="0">
                <a:pos x="393" y="37"/>
              </a:cxn>
              <a:cxn ang="0">
                <a:pos x="395" y="47"/>
              </a:cxn>
              <a:cxn ang="0">
                <a:pos x="399" y="54"/>
              </a:cxn>
              <a:cxn ang="0">
                <a:pos x="403" y="62"/>
              </a:cxn>
              <a:cxn ang="0">
                <a:pos x="407" y="62"/>
              </a:cxn>
              <a:cxn ang="0">
                <a:pos x="412" y="63"/>
              </a:cxn>
              <a:cxn ang="0">
                <a:pos x="419" y="77"/>
              </a:cxn>
              <a:cxn ang="0">
                <a:pos x="430" y="222"/>
              </a:cxn>
              <a:cxn ang="0">
                <a:pos x="430" y="222"/>
              </a:cxn>
              <a:cxn ang="0">
                <a:pos x="0" y="234"/>
              </a:cxn>
              <a:cxn ang="0">
                <a:pos x="0" y="234"/>
              </a:cxn>
              <a:cxn ang="0">
                <a:pos x="4" y="10"/>
              </a:cxn>
            </a:cxnLst>
            <a:rect l="0" t="0" r="r" b="b"/>
            <a:pathLst>
              <a:path w="430" h="238">
                <a:moveTo>
                  <a:pt x="4" y="10"/>
                </a:moveTo>
                <a:cubicBezTo>
                  <a:pt x="215" y="12"/>
                  <a:pt x="373" y="0"/>
                  <a:pt x="373" y="0"/>
                </a:cubicBezTo>
                <a:cubicBezTo>
                  <a:pt x="373" y="0"/>
                  <a:pt x="373" y="0"/>
                  <a:pt x="373" y="0"/>
                </a:cubicBezTo>
                <a:cubicBezTo>
                  <a:pt x="377" y="3"/>
                  <a:pt x="380" y="6"/>
                  <a:pt x="384" y="8"/>
                </a:cubicBezTo>
                <a:cubicBezTo>
                  <a:pt x="387" y="9"/>
                  <a:pt x="388" y="11"/>
                  <a:pt x="391" y="14"/>
                </a:cubicBezTo>
                <a:cubicBezTo>
                  <a:pt x="394" y="16"/>
                  <a:pt x="397" y="18"/>
                  <a:pt x="397" y="22"/>
                </a:cubicBezTo>
                <a:cubicBezTo>
                  <a:pt x="397" y="28"/>
                  <a:pt x="393" y="31"/>
                  <a:pt x="393" y="37"/>
                </a:cubicBezTo>
                <a:cubicBezTo>
                  <a:pt x="393" y="41"/>
                  <a:pt x="393" y="44"/>
                  <a:pt x="395" y="47"/>
                </a:cubicBezTo>
                <a:cubicBezTo>
                  <a:pt x="397" y="49"/>
                  <a:pt x="398" y="51"/>
                  <a:pt x="399" y="54"/>
                </a:cubicBezTo>
                <a:cubicBezTo>
                  <a:pt x="400" y="57"/>
                  <a:pt x="400" y="60"/>
                  <a:pt x="403" y="62"/>
                </a:cubicBezTo>
                <a:cubicBezTo>
                  <a:pt x="404" y="63"/>
                  <a:pt x="405" y="62"/>
                  <a:pt x="407" y="62"/>
                </a:cubicBezTo>
                <a:cubicBezTo>
                  <a:pt x="409" y="62"/>
                  <a:pt x="410" y="62"/>
                  <a:pt x="412" y="63"/>
                </a:cubicBezTo>
                <a:cubicBezTo>
                  <a:pt x="414" y="68"/>
                  <a:pt x="416" y="72"/>
                  <a:pt x="419" y="77"/>
                </a:cubicBezTo>
                <a:cubicBezTo>
                  <a:pt x="430" y="222"/>
                  <a:pt x="430" y="222"/>
                  <a:pt x="430" y="222"/>
                </a:cubicBezTo>
                <a:cubicBezTo>
                  <a:pt x="430" y="222"/>
                  <a:pt x="430" y="222"/>
                  <a:pt x="430" y="222"/>
                </a:cubicBezTo>
                <a:cubicBezTo>
                  <a:pt x="430" y="222"/>
                  <a:pt x="221" y="238"/>
                  <a:pt x="0" y="234"/>
                </a:cubicBezTo>
                <a:cubicBezTo>
                  <a:pt x="0" y="234"/>
                  <a:pt x="0" y="234"/>
                  <a:pt x="0" y="234"/>
                </a:cubicBezTo>
                <a:cubicBezTo>
                  <a:pt x="4" y="10"/>
                  <a:pt x="4" y="10"/>
                  <a:pt x="4" y="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7" name="Freeform 18"/>
          <p:cNvSpPr>
            <a:spLocks/>
          </p:cNvSpPr>
          <p:nvPr/>
        </p:nvSpPr>
        <p:spPr bwMode="auto">
          <a:xfrm>
            <a:off x="2716374" y="4256413"/>
            <a:ext cx="1907520" cy="1824798"/>
          </a:xfrm>
          <a:custGeom>
            <a:avLst/>
            <a:gdLst/>
            <a:ahLst/>
            <a:cxnLst>
              <a:cxn ang="0">
                <a:pos x="792" y="352"/>
              </a:cxn>
              <a:cxn ang="0">
                <a:pos x="803" y="400"/>
              </a:cxn>
              <a:cxn ang="0">
                <a:pos x="800" y="470"/>
              </a:cxn>
              <a:cxn ang="0">
                <a:pos x="767" y="490"/>
              </a:cxn>
              <a:cxn ang="0">
                <a:pos x="743" y="489"/>
              </a:cxn>
              <a:cxn ang="0">
                <a:pos x="727" y="485"/>
              </a:cxn>
              <a:cxn ang="0">
                <a:pos x="723" y="505"/>
              </a:cxn>
              <a:cxn ang="0">
                <a:pos x="713" y="520"/>
              </a:cxn>
              <a:cxn ang="0">
                <a:pos x="691" y="548"/>
              </a:cxn>
              <a:cxn ang="0">
                <a:pos x="653" y="559"/>
              </a:cxn>
              <a:cxn ang="0">
                <a:pos x="633" y="558"/>
              </a:cxn>
              <a:cxn ang="0">
                <a:pos x="619" y="575"/>
              </a:cxn>
              <a:cxn ang="0">
                <a:pos x="615" y="585"/>
              </a:cxn>
              <a:cxn ang="0">
                <a:pos x="587" y="601"/>
              </a:cxn>
              <a:cxn ang="0">
                <a:pos x="582" y="621"/>
              </a:cxn>
              <a:cxn ang="0">
                <a:pos x="568" y="629"/>
              </a:cxn>
              <a:cxn ang="0">
                <a:pos x="574" y="646"/>
              </a:cxn>
              <a:cxn ang="0">
                <a:pos x="569" y="658"/>
              </a:cxn>
              <a:cxn ang="0">
                <a:pos x="571" y="667"/>
              </a:cxn>
              <a:cxn ang="0">
                <a:pos x="567" y="701"/>
              </a:cxn>
              <a:cxn ang="0">
                <a:pos x="580" y="740"/>
              </a:cxn>
              <a:cxn ang="0">
                <a:pos x="591" y="763"/>
              </a:cxn>
              <a:cxn ang="0">
                <a:pos x="545" y="758"/>
              </a:cxn>
              <a:cxn ang="0">
                <a:pos x="495" y="746"/>
              </a:cxn>
              <a:cxn ang="0">
                <a:pos x="455" y="704"/>
              </a:cxn>
              <a:cxn ang="0">
                <a:pos x="435" y="652"/>
              </a:cxn>
              <a:cxn ang="0">
                <a:pos x="400" y="612"/>
              </a:cxn>
              <a:cxn ang="0">
                <a:pos x="363" y="555"/>
              </a:cxn>
              <a:cxn ang="0">
                <a:pos x="333" y="520"/>
              </a:cxn>
              <a:cxn ang="0">
                <a:pos x="286" y="491"/>
              </a:cxn>
              <a:cxn ang="0">
                <a:pos x="242" y="506"/>
              </a:cxn>
              <a:cxn ang="0">
                <a:pos x="211" y="538"/>
              </a:cxn>
              <a:cxn ang="0">
                <a:pos x="173" y="524"/>
              </a:cxn>
              <a:cxn ang="0">
                <a:pos x="126" y="490"/>
              </a:cxn>
              <a:cxn ang="0">
                <a:pos x="105" y="437"/>
              </a:cxn>
              <a:cxn ang="0">
                <a:pos x="81" y="403"/>
              </a:cxn>
              <a:cxn ang="0">
                <a:pos x="48" y="369"/>
              </a:cxn>
              <a:cxn ang="0">
                <a:pos x="13" y="330"/>
              </a:cxn>
              <a:cxn ang="0">
                <a:pos x="0" y="310"/>
              </a:cxn>
              <a:cxn ang="0">
                <a:pos x="404" y="4"/>
              </a:cxn>
              <a:cxn ang="0">
                <a:pos x="439" y="156"/>
              </a:cxn>
              <a:cxn ang="0">
                <a:pos x="458" y="158"/>
              </a:cxn>
              <a:cxn ang="0">
                <a:pos x="514" y="167"/>
              </a:cxn>
              <a:cxn ang="0">
                <a:pos x="539" y="189"/>
              </a:cxn>
              <a:cxn ang="0">
                <a:pos x="558" y="186"/>
              </a:cxn>
              <a:cxn ang="0">
                <a:pos x="586" y="188"/>
              </a:cxn>
              <a:cxn ang="0">
                <a:pos x="633" y="197"/>
              </a:cxn>
              <a:cxn ang="0">
                <a:pos x="665" y="181"/>
              </a:cxn>
              <a:cxn ang="0">
                <a:pos x="706" y="187"/>
              </a:cxn>
              <a:cxn ang="0">
                <a:pos x="757" y="199"/>
              </a:cxn>
            </a:cxnLst>
            <a:rect l="0" t="0" r="r" b="b"/>
            <a:pathLst>
              <a:path w="806" h="770">
                <a:moveTo>
                  <a:pt x="771" y="240"/>
                </a:moveTo>
                <a:cubicBezTo>
                  <a:pt x="774" y="317"/>
                  <a:pt x="774" y="317"/>
                  <a:pt x="774" y="317"/>
                </a:cubicBezTo>
                <a:cubicBezTo>
                  <a:pt x="779" y="327"/>
                  <a:pt x="781" y="334"/>
                  <a:pt x="787" y="344"/>
                </a:cubicBezTo>
                <a:cubicBezTo>
                  <a:pt x="788" y="347"/>
                  <a:pt x="790" y="348"/>
                  <a:pt x="792" y="352"/>
                </a:cubicBezTo>
                <a:cubicBezTo>
                  <a:pt x="794" y="354"/>
                  <a:pt x="795" y="356"/>
                  <a:pt x="797" y="359"/>
                </a:cubicBezTo>
                <a:cubicBezTo>
                  <a:pt x="798" y="362"/>
                  <a:pt x="800" y="363"/>
                  <a:pt x="801" y="365"/>
                </a:cubicBezTo>
                <a:cubicBezTo>
                  <a:pt x="805" y="372"/>
                  <a:pt x="806" y="376"/>
                  <a:pt x="806" y="383"/>
                </a:cubicBezTo>
                <a:cubicBezTo>
                  <a:pt x="806" y="390"/>
                  <a:pt x="806" y="394"/>
                  <a:pt x="803" y="400"/>
                </a:cubicBezTo>
                <a:cubicBezTo>
                  <a:pt x="801" y="405"/>
                  <a:pt x="797" y="408"/>
                  <a:pt x="797" y="414"/>
                </a:cubicBezTo>
                <a:cubicBezTo>
                  <a:pt x="797" y="422"/>
                  <a:pt x="801" y="425"/>
                  <a:pt x="801" y="433"/>
                </a:cubicBezTo>
                <a:cubicBezTo>
                  <a:pt x="801" y="446"/>
                  <a:pt x="800" y="454"/>
                  <a:pt x="800" y="468"/>
                </a:cubicBezTo>
                <a:cubicBezTo>
                  <a:pt x="800" y="468"/>
                  <a:pt x="800" y="469"/>
                  <a:pt x="800" y="470"/>
                </a:cubicBezTo>
                <a:cubicBezTo>
                  <a:pt x="800" y="473"/>
                  <a:pt x="800" y="474"/>
                  <a:pt x="799" y="477"/>
                </a:cubicBezTo>
                <a:cubicBezTo>
                  <a:pt x="799" y="477"/>
                  <a:pt x="799" y="477"/>
                  <a:pt x="799" y="477"/>
                </a:cubicBezTo>
                <a:cubicBezTo>
                  <a:pt x="793" y="479"/>
                  <a:pt x="788" y="481"/>
                  <a:pt x="781" y="484"/>
                </a:cubicBezTo>
                <a:cubicBezTo>
                  <a:pt x="776" y="486"/>
                  <a:pt x="772" y="487"/>
                  <a:pt x="767" y="490"/>
                </a:cubicBezTo>
                <a:cubicBezTo>
                  <a:pt x="761" y="494"/>
                  <a:pt x="757" y="497"/>
                  <a:pt x="750" y="499"/>
                </a:cubicBezTo>
                <a:cubicBezTo>
                  <a:pt x="746" y="500"/>
                  <a:pt x="744" y="500"/>
                  <a:pt x="740" y="501"/>
                </a:cubicBezTo>
                <a:cubicBezTo>
                  <a:pt x="742" y="499"/>
                  <a:pt x="745" y="498"/>
                  <a:pt x="745" y="495"/>
                </a:cubicBezTo>
                <a:cubicBezTo>
                  <a:pt x="745" y="492"/>
                  <a:pt x="745" y="490"/>
                  <a:pt x="743" y="489"/>
                </a:cubicBezTo>
                <a:cubicBezTo>
                  <a:pt x="741" y="487"/>
                  <a:pt x="739" y="487"/>
                  <a:pt x="737" y="485"/>
                </a:cubicBezTo>
                <a:cubicBezTo>
                  <a:pt x="736" y="484"/>
                  <a:pt x="737" y="482"/>
                  <a:pt x="737" y="480"/>
                </a:cubicBezTo>
                <a:cubicBezTo>
                  <a:pt x="737" y="478"/>
                  <a:pt x="737" y="477"/>
                  <a:pt x="738" y="475"/>
                </a:cubicBezTo>
                <a:cubicBezTo>
                  <a:pt x="732" y="477"/>
                  <a:pt x="731" y="481"/>
                  <a:pt x="727" y="485"/>
                </a:cubicBezTo>
                <a:cubicBezTo>
                  <a:pt x="726" y="486"/>
                  <a:pt x="726" y="487"/>
                  <a:pt x="725" y="487"/>
                </a:cubicBezTo>
                <a:cubicBezTo>
                  <a:pt x="724" y="487"/>
                  <a:pt x="723" y="488"/>
                  <a:pt x="721" y="488"/>
                </a:cubicBezTo>
                <a:cubicBezTo>
                  <a:pt x="723" y="491"/>
                  <a:pt x="724" y="492"/>
                  <a:pt x="724" y="496"/>
                </a:cubicBezTo>
                <a:cubicBezTo>
                  <a:pt x="724" y="499"/>
                  <a:pt x="723" y="502"/>
                  <a:pt x="723" y="505"/>
                </a:cubicBezTo>
                <a:cubicBezTo>
                  <a:pt x="722" y="508"/>
                  <a:pt x="722" y="510"/>
                  <a:pt x="720" y="513"/>
                </a:cubicBezTo>
                <a:cubicBezTo>
                  <a:pt x="720" y="514"/>
                  <a:pt x="720" y="514"/>
                  <a:pt x="720" y="515"/>
                </a:cubicBezTo>
                <a:cubicBezTo>
                  <a:pt x="719" y="515"/>
                  <a:pt x="718" y="515"/>
                  <a:pt x="718" y="515"/>
                </a:cubicBezTo>
                <a:cubicBezTo>
                  <a:pt x="716" y="517"/>
                  <a:pt x="714" y="518"/>
                  <a:pt x="713" y="520"/>
                </a:cubicBezTo>
                <a:cubicBezTo>
                  <a:pt x="710" y="523"/>
                  <a:pt x="710" y="525"/>
                  <a:pt x="708" y="528"/>
                </a:cubicBezTo>
                <a:cubicBezTo>
                  <a:pt x="706" y="531"/>
                  <a:pt x="704" y="533"/>
                  <a:pt x="702" y="536"/>
                </a:cubicBezTo>
                <a:cubicBezTo>
                  <a:pt x="702" y="537"/>
                  <a:pt x="702" y="539"/>
                  <a:pt x="700" y="540"/>
                </a:cubicBezTo>
                <a:cubicBezTo>
                  <a:pt x="698" y="544"/>
                  <a:pt x="695" y="545"/>
                  <a:pt x="691" y="548"/>
                </a:cubicBezTo>
                <a:cubicBezTo>
                  <a:pt x="688" y="550"/>
                  <a:pt x="687" y="553"/>
                  <a:pt x="684" y="555"/>
                </a:cubicBezTo>
                <a:cubicBezTo>
                  <a:pt x="680" y="558"/>
                  <a:pt x="678" y="558"/>
                  <a:pt x="674" y="558"/>
                </a:cubicBezTo>
                <a:cubicBezTo>
                  <a:pt x="669" y="560"/>
                  <a:pt x="666" y="560"/>
                  <a:pt x="660" y="560"/>
                </a:cubicBezTo>
                <a:cubicBezTo>
                  <a:pt x="657" y="560"/>
                  <a:pt x="655" y="560"/>
                  <a:pt x="653" y="559"/>
                </a:cubicBezTo>
                <a:cubicBezTo>
                  <a:pt x="650" y="559"/>
                  <a:pt x="649" y="557"/>
                  <a:pt x="647" y="557"/>
                </a:cubicBezTo>
                <a:cubicBezTo>
                  <a:pt x="645" y="557"/>
                  <a:pt x="644" y="558"/>
                  <a:pt x="643" y="559"/>
                </a:cubicBezTo>
                <a:cubicBezTo>
                  <a:pt x="641" y="560"/>
                  <a:pt x="640" y="561"/>
                  <a:pt x="638" y="561"/>
                </a:cubicBezTo>
                <a:cubicBezTo>
                  <a:pt x="636" y="561"/>
                  <a:pt x="635" y="560"/>
                  <a:pt x="633" y="558"/>
                </a:cubicBezTo>
                <a:cubicBezTo>
                  <a:pt x="631" y="559"/>
                  <a:pt x="631" y="559"/>
                  <a:pt x="631" y="559"/>
                </a:cubicBezTo>
                <a:cubicBezTo>
                  <a:pt x="632" y="564"/>
                  <a:pt x="632" y="569"/>
                  <a:pt x="637" y="571"/>
                </a:cubicBezTo>
                <a:cubicBezTo>
                  <a:pt x="629" y="573"/>
                  <a:pt x="626" y="577"/>
                  <a:pt x="619" y="581"/>
                </a:cubicBezTo>
                <a:cubicBezTo>
                  <a:pt x="619" y="578"/>
                  <a:pt x="619" y="577"/>
                  <a:pt x="619" y="575"/>
                </a:cubicBezTo>
                <a:cubicBezTo>
                  <a:pt x="616" y="575"/>
                  <a:pt x="616" y="575"/>
                  <a:pt x="616" y="575"/>
                </a:cubicBezTo>
                <a:cubicBezTo>
                  <a:pt x="613" y="576"/>
                  <a:pt x="610" y="577"/>
                  <a:pt x="610" y="581"/>
                </a:cubicBezTo>
                <a:cubicBezTo>
                  <a:pt x="610" y="585"/>
                  <a:pt x="610" y="585"/>
                  <a:pt x="610" y="585"/>
                </a:cubicBezTo>
                <a:cubicBezTo>
                  <a:pt x="615" y="585"/>
                  <a:pt x="615" y="585"/>
                  <a:pt x="615" y="585"/>
                </a:cubicBezTo>
                <a:cubicBezTo>
                  <a:pt x="610" y="587"/>
                  <a:pt x="609" y="590"/>
                  <a:pt x="606" y="593"/>
                </a:cubicBezTo>
                <a:cubicBezTo>
                  <a:pt x="602" y="596"/>
                  <a:pt x="599" y="597"/>
                  <a:pt x="596" y="601"/>
                </a:cubicBezTo>
                <a:cubicBezTo>
                  <a:pt x="595" y="603"/>
                  <a:pt x="594" y="605"/>
                  <a:pt x="593" y="607"/>
                </a:cubicBezTo>
                <a:cubicBezTo>
                  <a:pt x="591" y="604"/>
                  <a:pt x="589" y="602"/>
                  <a:pt x="587" y="601"/>
                </a:cubicBezTo>
                <a:cubicBezTo>
                  <a:pt x="586" y="603"/>
                  <a:pt x="585" y="604"/>
                  <a:pt x="584" y="606"/>
                </a:cubicBezTo>
                <a:cubicBezTo>
                  <a:pt x="583" y="608"/>
                  <a:pt x="582" y="609"/>
                  <a:pt x="582" y="610"/>
                </a:cubicBezTo>
                <a:cubicBezTo>
                  <a:pt x="582" y="612"/>
                  <a:pt x="584" y="613"/>
                  <a:pt x="586" y="613"/>
                </a:cubicBezTo>
                <a:cubicBezTo>
                  <a:pt x="585" y="616"/>
                  <a:pt x="583" y="618"/>
                  <a:pt x="582" y="621"/>
                </a:cubicBezTo>
                <a:cubicBezTo>
                  <a:pt x="581" y="623"/>
                  <a:pt x="581" y="626"/>
                  <a:pt x="579" y="626"/>
                </a:cubicBezTo>
                <a:cubicBezTo>
                  <a:pt x="578" y="626"/>
                  <a:pt x="577" y="625"/>
                  <a:pt x="576" y="625"/>
                </a:cubicBezTo>
                <a:cubicBezTo>
                  <a:pt x="575" y="625"/>
                  <a:pt x="574" y="625"/>
                  <a:pt x="573" y="626"/>
                </a:cubicBezTo>
                <a:cubicBezTo>
                  <a:pt x="571" y="626"/>
                  <a:pt x="568" y="626"/>
                  <a:pt x="568" y="629"/>
                </a:cubicBezTo>
                <a:cubicBezTo>
                  <a:pt x="568" y="630"/>
                  <a:pt x="569" y="631"/>
                  <a:pt x="570" y="632"/>
                </a:cubicBezTo>
                <a:cubicBezTo>
                  <a:pt x="571" y="634"/>
                  <a:pt x="572" y="636"/>
                  <a:pt x="574" y="636"/>
                </a:cubicBezTo>
                <a:cubicBezTo>
                  <a:pt x="575" y="636"/>
                  <a:pt x="576" y="634"/>
                  <a:pt x="578" y="633"/>
                </a:cubicBezTo>
                <a:cubicBezTo>
                  <a:pt x="577" y="639"/>
                  <a:pt x="576" y="641"/>
                  <a:pt x="574" y="646"/>
                </a:cubicBezTo>
                <a:cubicBezTo>
                  <a:pt x="573" y="649"/>
                  <a:pt x="572" y="651"/>
                  <a:pt x="572" y="655"/>
                </a:cubicBezTo>
                <a:cubicBezTo>
                  <a:pt x="572" y="657"/>
                  <a:pt x="572" y="658"/>
                  <a:pt x="572" y="660"/>
                </a:cubicBezTo>
                <a:cubicBezTo>
                  <a:pt x="572" y="657"/>
                  <a:pt x="572" y="657"/>
                  <a:pt x="572" y="657"/>
                </a:cubicBezTo>
                <a:cubicBezTo>
                  <a:pt x="571" y="657"/>
                  <a:pt x="570" y="658"/>
                  <a:pt x="569" y="658"/>
                </a:cubicBezTo>
                <a:cubicBezTo>
                  <a:pt x="567" y="658"/>
                  <a:pt x="566" y="657"/>
                  <a:pt x="565" y="657"/>
                </a:cubicBezTo>
                <a:cubicBezTo>
                  <a:pt x="562" y="657"/>
                  <a:pt x="558" y="659"/>
                  <a:pt x="558" y="662"/>
                </a:cubicBezTo>
                <a:cubicBezTo>
                  <a:pt x="558" y="666"/>
                  <a:pt x="562" y="669"/>
                  <a:pt x="566" y="669"/>
                </a:cubicBezTo>
                <a:cubicBezTo>
                  <a:pt x="568" y="669"/>
                  <a:pt x="569" y="668"/>
                  <a:pt x="571" y="667"/>
                </a:cubicBezTo>
                <a:cubicBezTo>
                  <a:pt x="571" y="683"/>
                  <a:pt x="571" y="683"/>
                  <a:pt x="571" y="683"/>
                </a:cubicBezTo>
                <a:cubicBezTo>
                  <a:pt x="571" y="686"/>
                  <a:pt x="569" y="688"/>
                  <a:pt x="566" y="691"/>
                </a:cubicBezTo>
                <a:cubicBezTo>
                  <a:pt x="566" y="692"/>
                  <a:pt x="565" y="692"/>
                  <a:pt x="565" y="693"/>
                </a:cubicBezTo>
                <a:cubicBezTo>
                  <a:pt x="565" y="696"/>
                  <a:pt x="566" y="698"/>
                  <a:pt x="567" y="701"/>
                </a:cubicBezTo>
                <a:cubicBezTo>
                  <a:pt x="569" y="704"/>
                  <a:pt x="569" y="707"/>
                  <a:pt x="569" y="710"/>
                </a:cubicBezTo>
                <a:cubicBezTo>
                  <a:pt x="570" y="715"/>
                  <a:pt x="570" y="718"/>
                  <a:pt x="572" y="722"/>
                </a:cubicBezTo>
                <a:cubicBezTo>
                  <a:pt x="574" y="725"/>
                  <a:pt x="576" y="728"/>
                  <a:pt x="577" y="731"/>
                </a:cubicBezTo>
                <a:cubicBezTo>
                  <a:pt x="578" y="734"/>
                  <a:pt x="580" y="736"/>
                  <a:pt x="580" y="740"/>
                </a:cubicBezTo>
                <a:cubicBezTo>
                  <a:pt x="580" y="750"/>
                  <a:pt x="580" y="750"/>
                  <a:pt x="580" y="750"/>
                </a:cubicBezTo>
                <a:cubicBezTo>
                  <a:pt x="580" y="752"/>
                  <a:pt x="579" y="754"/>
                  <a:pt x="580" y="756"/>
                </a:cubicBezTo>
                <a:cubicBezTo>
                  <a:pt x="583" y="759"/>
                  <a:pt x="586" y="758"/>
                  <a:pt x="591" y="758"/>
                </a:cubicBezTo>
                <a:cubicBezTo>
                  <a:pt x="591" y="760"/>
                  <a:pt x="591" y="762"/>
                  <a:pt x="591" y="763"/>
                </a:cubicBezTo>
                <a:cubicBezTo>
                  <a:pt x="591" y="763"/>
                  <a:pt x="591" y="763"/>
                  <a:pt x="591" y="763"/>
                </a:cubicBezTo>
                <a:cubicBezTo>
                  <a:pt x="585" y="765"/>
                  <a:pt x="578" y="767"/>
                  <a:pt x="571" y="768"/>
                </a:cubicBezTo>
                <a:cubicBezTo>
                  <a:pt x="563" y="770"/>
                  <a:pt x="560" y="762"/>
                  <a:pt x="553" y="759"/>
                </a:cubicBezTo>
                <a:cubicBezTo>
                  <a:pt x="550" y="758"/>
                  <a:pt x="548" y="758"/>
                  <a:pt x="545" y="758"/>
                </a:cubicBezTo>
                <a:cubicBezTo>
                  <a:pt x="541" y="758"/>
                  <a:pt x="538" y="758"/>
                  <a:pt x="534" y="757"/>
                </a:cubicBezTo>
                <a:cubicBezTo>
                  <a:pt x="529" y="757"/>
                  <a:pt x="526" y="757"/>
                  <a:pt x="522" y="755"/>
                </a:cubicBezTo>
                <a:cubicBezTo>
                  <a:pt x="519" y="753"/>
                  <a:pt x="518" y="750"/>
                  <a:pt x="514" y="749"/>
                </a:cubicBezTo>
                <a:cubicBezTo>
                  <a:pt x="507" y="746"/>
                  <a:pt x="502" y="749"/>
                  <a:pt x="495" y="746"/>
                </a:cubicBezTo>
                <a:cubicBezTo>
                  <a:pt x="493" y="745"/>
                  <a:pt x="492" y="744"/>
                  <a:pt x="491" y="743"/>
                </a:cubicBezTo>
                <a:cubicBezTo>
                  <a:pt x="485" y="740"/>
                  <a:pt x="481" y="739"/>
                  <a:pt x="476" y="736"/>
                </a:cubicBezTo>
                <a:cubicBezTo>
                  <a:pt x="468" y="733"/>
                  <a:pt x="461" y="731"/>
                  <a:pt x="459" y="723"/>
                </a:cubicBezTo>
                <a:cubicBezTo>
                  <a:pt x="457" y="716"/>
                  <a:pt x="458" y="710"/>
                  <a:pt x="455" y="704"/>
                </a:cubicBezTo>
                <a:cubicBezTo>
                  <a:pt x="454" y="701"/>
                  <a:pt x="452" y="700"/>
                  <a:pt x="450" y="698"/>
                </a:cubicBezTo>
                <a:cubicBezTo>
                  <a:pt x="447" y="693"/>
                  <a:pt x="446" y="690"/>
                  <a:pt x="444" y="684"/>
                </a:cubicBezTo>
                <a:cubicBezTo>
                  <a:pt x="442" y="676"/>
                  <a:pt x="442" y="671"/>
                  <a:pt x="439" y="663"/>
                </a:cubicBezTo>
                <a:cubicBezTo>
                  <a:pt x="438" y="659"/>
                  <a:pt x="437" y="656"/>
                  <a:pt x="435" y="652"/>
                </a:cubicBezTo>
                <a:cubicBezTo>
                  <a:pt x="434" y="649"/>
                  <a:pt x="434" y="647"/>
                  <a:pt x="432" y="645"/>
                </a:cubicBezTo>
                <a:cubicBezTo>
                  <a:pt x="428" y="637"/>
                  <a:pt x="420" y="638"/>
                  <a:pt x="414" y="631"/>
                </a:cubicBezTo>
                <a:cubicBezTo>
                  <a:pt x="412" y="630"/>
                  <a:pt x="411" y="628"/>
                  <a:pt x="410" y="626"/>
                </a:cubicBezTo>
                <a:cubicBezTo>
                  <a:pt x="406" y="620"/>
                  <a:pt x="404" y="618"/>
                  <a:pt x="400" y="612"/>
                </a:cubicBezTo>
                <a:cubicBezTo>
                  <a:pt x="397" y="607"/>
                  <a:pt x="395" y="604"/>
                  <a:pt x="391" y="599"/>
                </a:cubicBezTo>
                <a:cubicBezTo>
                  <a:pt x="388" y="594"/>
                  <a:pt x="384" y="593"/>
                  <a:pt x="380" y="588"/>
                </a:cubicBezTo>
                <a:cubicBezTo>
                  <a:pt x="377" y="583"/>
                  <a:pt x="375" y="580"/>
                  <a:pt x="373" y="574"/>
                </a:cubicBezTo>
                <a:cubicBezTo>
                  <a:pt x="370" y="567"/>
                  <a:pt x="368" y="562"/>
                  <a:pt x="363" y="555"/>
                </a:cubicBezTo>
                <a:cubicBezTo>
                  <a:pt x="360" y="549"/>
                  <a:pt x="358" y="546"/>
                  <a:pt x="354" y="541"/>
                </a:cubicBezTo>
                <a:cubicBezTo>
                  <a:pt x="352" y="538"/>
                  <a:pt x="350" y="537"/>
                  <a:pt x="347" y="535"/>
                </a:cubicBezTo>
                <a:cubicBezTo>
                  <a:pt x="343" y="533"/>
                  <a:pt x="342" y="531"/>
                  <a:pt x="338" y="528"/>
                </a:cubicBezTo>
                <a:cubicBezTo>
                  <a:pt x="336" y="525"/>
                  <a:pt x="335" y="523"/>
                  <a:pt x="333" y="520"/>
                </a:cubicBezTo>
                <a:cubicBezTo>
                  <a:pt x="331" y="517"/>
                  <a:pt x="328" y="516"/>
                  <a:pt x="326" y="513"/>
                </a:cubicBezTo>
                <a:cubicBezTo>
                  <a:pt x="324" y="510"/>
                  <a:pt x="323" y="507"/>
                  <a:pt x="320" y="503"/>
                </a:cubicBezTo>
                <a:cubicBezTo>
                  <a:pt x="315" y="498"/>
                  <a:pt x="310" y="498"/>
                  <a:pt x="303" y="496"/>
                </a:cubicBezTo>
                <a:cubicBezTo>
                  <a:pt x="297" y="494"/>
                  <a:pt x="293" y="491"/>
                  <a:pt x="286" y="491"/>
                </a:cubicBezTo>
                <a:cubicBezTo>
                  <a:pt x="282" y="491"/>
                  <a:pt x="278" y="491"/>
                  <a:pt x="274" y="491"/>
                </a:cubicBezTo>
                <a:cubicBezTo>
                  <a:pt x="269" y="491"/>
                  <a:pt x="267" y="492"/>
                  <a:pt x="264" y="495"/>
                </a:cubicBezTo>
                <a:cubicBezTo>
                  <a:pt x="259" y="500"/>
                  <a:pt x="254" y="501"/>
                  <a:pt x="247" y="504"/>
                </a:cubicBezTo>
                <a:cubicBezTo>
                  <a:pt x="245" y="505"/>
                  <a:pt x="243" y="504"/>
                  <a:pt x="242" y="506"/>
                </a:cubicBezTo>
                <a:cubicBezTo>
                  <a:pt x="241" y="506"/>
                  <a:pt x="241" y="507"/>
                  <a:pt x="241" y="508"/>
                </a:cubicBezTo>
                <a:cubicBezTo>
                  <a:pt x="237" y="513"/>
                  <a:pt x="233" y="515"/>
                  <a:pt x="229" y="520"/>
                </a:cubicBezTo>
                <a:cubicBezTo>
                  <a:pt x="227" y="525"/>
                  <a:pt x="228" y="530"/>
                  <a:pt x="224" y="532"/>
                </a:cubicBezTo>
                <a:cubicBezTo>
                  <a:pt x="219" y="535"/>
                  <a:pt x="214" y="534"/>
                  <a:pt x="211" y="538"/>
                </a:cubicBezTo>
                <a:cubicBezTo>
                  <a:pt x="210" y="539"/>
                  <a:pt x="210" y="541"/>
                  <a:pt x="210" y="542"/>
                </a:cubicBezTo>
                <a:cubicBezTo>
                  <a:pt x="209" y="543"/>
                  <a:pt x="207" y="543"/>
                  <a:pt x="206" y="543"/>
                </a:cubicBezTo>
                <a:cubicBezTo>
                  <a:pt x="203" y="542"/>
                  <a:pt x="202" y="541"/>
                  <a:pt x="200" y="541"/>
                </a:cubicBezTo>
                <a:cubicBezTo>
                  <a:pt x="188" y="536"/>
                  <a:pt x="183" y="531"/>
                  <a:pt x="173" y="524"/>
                </a:cubicBezTo>
                <a:cubicBezTo>
                  <a:pt x="169" y="521"/>
                  <a:pt x="167" y="520"/>
                  <a:pt x="163" y="518"/>
                </a:cubicBezTo>
                <a:cubicBezTo>
                  <a:pt x="157" y="516"/>
                  <a:pt x="153" y="517"/>
                  <a:pt x="148" y="514"/>
                </a:cubicBezTo>
                <a:cubicBezTo>
                  <a:pt x="143" y="511"/>
                  <a:pt x="142" y="506"/>
                  <a:pt x="139" y="501"/>
                </a:cubicBezTo>
                <a:cubicBezTo>
                  <a:pt x="135" y="496"/>
                  <a:pt x="131" y="494"/>
                  <a:pt x="126" y="490"/>
                </a:cubicBezTo>
                <a:cubicBezTo>
                  <a:pt x="123" y="488"/>
                  <a:pt x="122" y="485"/>
                  <a:pt x="120" y="481"/>
                </a:cubicBezTo>
                <a:cubicBezTo>
                  <a:pt x="118" y="477"/>
                  <a:pt x="116" y="476"/>
                  <a:pt x="115" y="471"/>
                </a:cubicBezTo>
                <a:cubicBezTo>
                  <a:pt x="114" y="469"/>
                  <a:pt x="115" y="467"/>
                  <a:pt x="115" y="464"/>
                </a:cubicBezTo>
                <a:cubicBezTo>
                  <a:pt x="114" y="452"/>
                  <a:pt x="110" y="447"/>
                  <a:pt x="105" y="437"/>
                </a:cubicBezTo>
                <a:cubicBezTo>
                  <a:pt x="103" y="434"/>
                  <a:pt x="102" y="432"/>
                  <a:pt x="101" y="429"/>
                </a:cubicBezTo>
                <a:cubicBezTo>
                  <a:pt x="99" y="426"/>
                  <a:pt x="97" y="424"/>
                  <a:pt x="96" y="421"/>
                </a:cubicBezTo>
                <a:cubicBezTo>
                  <a:pt x="95" y="418"/>
                  <a:pt x="95" y="415"/>
                  <a:pt x="94" y="411"/>
                </a:cubicBezTo>
                <a:cubicBezTo>
                  <a:pt x="91" y="406"/>
                  <a:pt x="86" y="406"/>
                  <a:pt x="81" y="403"/>
                </a:cubicBezTo>
                <a:cubicBezTo>
                  <a:pt x="75" y="400"/>
                  <a:pt x="73" y="396"/>
                  <a:pt x="67" y="392"/>
                </a:cubicBezTo>
                <a:cubicBezTo>
                  <a:pt x="63" y="389"/>
                  <a:pt x="61" y="387"/>
                  <a:pt x="56" y="384"/>
                </a:cubicBezTo>
                <a:cubicBezTo>
                  <a:pt x="54" y="383"/>
                  <a:pt x="53" y="383"/>
                  <a:pt x="52" y="381"/>
                </a:cubicBezTo>
                <a:cubicBezTo>
                  <a:pt x="49" y="377"/>
                  <a:pt x="49" y="374"/>
                  <a:pt x="48" y="369"/>
                </a:cubicBezTo>
                <a:cubicBezTo>
                  <a:pt x="47" y="364"/>
                  <a:pt x="47" y="360"/>
                  <a:pt x="44" y="357"/>
                </a:cubicBezTo>
                <a:cubicBezTo>
                  <a:pt x="38" y="353"/>
                  <a:pt x="33" y="354"/>
                  <a:pt x="28" y="350"/>
                </a:cubicBezTo>
                <a:cubicBezTo>
                  <a:pt x="24" y="346"/>
                  <a:pt x="24" y="341"/>
                  <a:pt x="21" y="337"/>
                </a:cubicBezTo>
                <a:cubicBezTo>
                  <a:pt x="19" y="334"/>
                  <a:pt x="17" y="332"/>
                  <a:pt x="13" y="330"/>
                </a:cubicBezTo>
                <a:cubicBezTo>
                  <a:pt x="13" y="330"/>
                  <a:pt x="13" y="330"/>
                  <a:pt x="13" y="330"/>
                </a:cubicBezTo>
                <a:cubicBezTo>
                  <a:pt x="11" y="327"/>
                  <a:pt x="10" y="324"/>
                  <a:pt x="7" y="321"/>
                </a:cubicBezTo>
                <a:cubicBezTo>
                  <a:pt x="6" y="319"/>
                  <a:pt x="5" y="319"/>
                  <a:pt x="4" y="318"/>
                </a:cubicBezTo>
                <a:cubicBezTo>
                  <a:pt x="1" y="316"/>
                  <a:pt x="1" y="313"/>
                  <a:pt x="0" y="310"/>
                </a:cubicBezTo>
                <a:cubicBezTo>
                  <a:pt x="223" y="324"/>
                  <a:pt x="223" y="324"/>
                  <a:pt x="223" y="324"/>
                </a:cubicBezTo>
                <a:cubicBezTo>
                  <a:pt x="230" y="0"/>
                  <a:pt x="230" y="0"/>
                  <a:pt x="230" y="0"/>
                </a:cubicBezTo>
                <a:cubicBezTo>
                  <a:pt x="230" y="0"/>
                  <a:pt x="230" y="0"/>
                  <a:pt x="230" y="0"/>
                </a:cubicBezTo>
                <a:cubicBezTo>
                  <a:pt x="404" y="4"/>
                  <a:pt x="404" y="4"/>
                  <a:pt x="404" y="4"/>
                </a:cubicBezTo>
                <a:cubicBezTo>
                  <a:pt x="404" y="142"/>
                  <a:pt x="404" y="142"/>
                  <a:pt x="404" y="142"/>
                </a:cubicBezTo>
                <a:cubicBezTo>
                  <a:pt x="411" y="143"/>
                  <a:pt x="415" y="143"/>
                  <a:pt x="423" y="145"/>
                </a:cubicBezTo>
                <a:cubicBezTo>
                  <a:pt x="426" y="146"/>
                  <a:pt x="428" y="147"/>
                  <a:pt x="431" y="148"/>
                </a:cubicBezTo>
                <a:cubicBezTo>
                  <a:pt x="434" y="151"/>
                  <a:pt x="435" y="156"/>
                  <a:pt x="439" y="156"/>
                </a:cubicBezTo>
                <a:cubicBezTo>
                  <a:pt x="440" y="156"/>
                  <a:pt x="440" y="154"/>
                  <a:pt x="441" y="154"/>
                </a:cubicBezTo>
                <a:cubicBezTo>
                  <a:pt x="445" y="153"/>
                  <a:pt x="448" y="150"/>
                  <a:pt x="452" y="150"/>
                </a:cubicBezTo>
                <a:cubicBezTo>
                  <a:pt x="453" y="150"/>
                  <a:pt x="453" y="152"/>
                  <a:pt x="453" y="152"/>
                </a:cubicBezTo>
                <a:cubicBezTo>
                  <a:pt x="455" y="154"/>
                  <a:pt x="456" y="156"/>
                  <a:pt x="458" y="158"/>
                </a:cubicBezTo>
                <a:cubicBezTo>
                  <a:pt x="460" y="160"/>
                  <a:pt x="463" y="161"/>
                  <a:pt x="465" y="163"/>
                </a:cubicBezTo>
                <a:cubicBezTo>
                  <a:pt x="471" y="167"/>
                  <a:pt x="474" y="169"/>
                  <a:pt x="481" y="169"/>
                </a:cubicBezTo>
                <a:cubicBezTo>
                  <a:pt x="492" y="169"/>
                  <a:pt x="499" y="167"/>
                  <a:pt x="510" y="167"/>
                </a:cubicBezTo>
                <a:cubicBezTo>
                  <a:pt x="511" y="167"/>
                  <a:pt x="512" y="167"/>
                  <a:pt x="514" y="167"/>
                </a:cubicBezTo>
                <a:cubicBezTo>
                  <a:pt x="516" y="168"/>
                  <a:pt x="516" y="170"/>
                  <a:pt x="518" y="171"/>
                </a:cubicBezTo>
                <a:cubicBezTo>
                  <a:pt x="521" y="173"/>
                  <a:pt x="524" y="173"/>
                  <a:pt x="527" y="176"/>
                </a:cubicBezTo>
                <a:cubicBezTo>
                  <a:pt x="529" y="177"/>
                  <a:pt x="530" y="180"/>
                  <a:pt x="531" y="182"/>
                </a:cubicBezTo>
                <a:cubicBezTo>
                  <a:pt x="533" y="186"/>
                  <a:pt x="535" y="189"/>
                  <a:pt x="539" y="189"/>
                </a:cubicBezTo>
                <a:cubicBezTo>
                  <a:pt x="541" y="189"/>
                  <a:pt x="542" y="188"/>
                  <a:pt x="544" y="186"/>
                </a:cubicBezTo>
                <a:cubicBezTo>
                  <a:pt x="546" y="184"/>
                  <a:pt x="549" y="182"/>
                  <a:pt x="552" y="182"/>
                </a:cubicBezTo>
                <a:cubicBezTo>
                  <a:pt x="555" y="182"/>
                  <a:pt x="556" y="183"/>
                  <a:pt x="557" y="184"/>
                </a:cubicBezTo>
                <a:cubicBezTo>
                  <a:pt x="558" y="185"/>
                  <a:pt x="558" y="186"/>
                  <a:pt x="558" y="186"/>
                </a:cubicBezTo>
                <a:cubicBezTo>
                  <a:pt x="561" y="189"/>
                  <a:pt x="564" y="189"/>
                  <a:pt x="568" y="189"/>
                </a:cubicBezTo>
                <a:cubicBezTo>
                  <a:pt x="571" y="188"/>
                  <a:pt x="573" y="188"/>
                  <a:pt x="576" y="189"/>
                </a:cubicBezTo>
                <a:cubicBezTo>
                  <a:pt x="578" y="190"/>
                  <a:pt x="580" y="192"/>
                  <a:pt x="582" y="192"/>
                </a:cubicBezTo>
                <a:cubicBezTo>
                  <a:pt x="585" y="192"/>
                  <a:pt x="584" y="188"/>
                  <a:pt x="586" y="188"/>
                </a:cubicBezTo>
                <a:cubicBezTo>
                  <a:pt x="589" y="188"/>
                  <a:pt x="590" y="189"/>
                  <a:pt x="592" y="190"/>
                </a:cubicBezTo>
                <a:cubicBezTo>
                  <a:pt x="602" y="191"/>
                  <a:pt x="607" y="193"/>
                  <a:pt x="617" y="195"/>
                </a:cubicBezTo>
                <a:cubicBezTo>
                  <a:pt x="621" y="196"/>
                  <a:pt x="622" y="198"/>
                  <a:pt x="626" y="198"/>
                </a:cubicBezTo>
                <a:cubicBezTo>
                  <a:pt x="629" y="198"/>
                  <a:pt x="630" y="198"/>
                  <a:pt x="633" y="197"/>
                </a:cubicBezTo>
                <a:cubicBezTo>
                  <a:pt x="637" y="196"/>
                  <a:pt x="639" y="195"/>
                  <a:pt x="642" y="192"/>
                </a:cubicBezTo>
                <a:cubicBezTo>
                  <a:pt x="644" y="191"/>
                  <a:pt x="644" y="190"/>
                  <a:pt x="646" y="189"/>
                </a:cubicBezTo>
                <a:cubicBezTo>
                  <a:pt x="650" y="186"/>
                  <a:pt x="654" y="187"/>
                  <a:pt x="659" y="185"/>
                </a:cubicBezTo>
                <a:cubicBezTo>
                  <a:pt x="662" y="184"/>
                  <a:pt x="663" y="182"/>
                  <a:pt x="665" y="181"/>
                </a:cubicBezTo>
                <a:cubicBezTo>
                  <a:pt x="668" y="180"/>
                  <a:pt x="670" y="180"/>
                  <a:pt x="673" y="180"/>
                </a:cubicBezTo>
                <a:cubicBezTo>
                  <a:pt x="676" y="181"/>
                  <a:pt x="677" y="183"/>
                  <a:pt x="681" y="183"/>
                </a:cubicBezTo>
                <a:cubicBezTo>
                  <a:pt x="694" y="183"/>
                  <a:pt x="694" y="183"/>
                  <a:pt x="694" y="183"/>
                </a:cubicBezTo>
                <a:cubicBezTo>
                  <a:pt x="699" y="183"/>
                  <a:pt x="701" y="185"/>
                  <a:pt x="706" y="187"/>
                </a:cubicBezTo>
                <a:cubicBezTo>
                  <a:pt x="711" y="189"/>
                  <a:pt x="714" y="191"/>
                  <a:pt x="719" y="193"/>
                </a:cubicBezTo>
                <a:cubicBezTo>
                  <a:pt x="726" y="197"/>
                  <a:pt x="731" y="196"/>
                  <a:pt x="739" y="196"/>
                </a:cubicBezTo>
                <a:cubicBezTo>
                  <a:pt x="739" y="196"/>
                  <a:pt x="739" y="196"/>
                  <a:pt x="739" y="196"/>
                </a:cubicBezTo>
                <a:cubicBezTo>
                  <a:pt x="745" y="198"/>
                  <a:pt x="750" y="199"/>
                  <a:pt x="757" y="199"/>
                </a:cubicBezTo>
                <a:cubicBezTo>
                  <a:pt x="761" y="199"/>
                  <a:pt x="764" y="199"/>
                  <a:pt x="768" y="199"/>
                </a:cubicBezTo>
                <a:cubicBezTo>
                  <a:pt x="771" y="240"/>
                  <a:pt x="771" y="240"/>
                  <a:pt x="771" y="24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8" name="Freeform 19"/>
          <p:cNvSpPr>
            <a:spLocks/>
          </p:cNvSpPr>
          <p:nvPr/>
        </p:nvSpPr>
        <p:spPr bwMode="auto">
          <a:xfrm>
            <a:off x="4424382" y="4168821"/>
            <a:ext cx="671526" cy="656928"/>
          </a:xfrm>
          <a:custGeom>
            <a:avLst/>
            <a:gdLst/>
            <a:ahLst/>
            <a:cxnLst>
              <a:cxn ang="0">
                <a:pos x="0" y="29"/>
              </a:cxn>
              <a:cxn ang="0">
                <a:pos x="11" y="96"/>
              </a:cxn>
              <a:cxn ang="0">
                <a:pos x="17" y="233"/>
              </a:cxn>
              <a:cxn ang="0">
                <a:pos x="17" y="233"/>
              </a:cxn>
              <a:cxn ang="0">
                <a:pos x="35" y="236"/>
              </a:cxn>
              <a:cxn ang="0">
                <a:pos x="46" y="236"/>
              </a:cxn>
              <a:cxn ang="0">
                <a:pos x="49" y="277"/>
              </a:cxn>
              <a:cxn ang="0">
                <a:pos x="49" y="277"/>
              </a:cxn>
              <a:cxn ang="0">
                <a:pos x="218" y="260"/>
              </a:cxn>
              <a:cxn ang="0">
                <a:pos x="218" y="260"/>
              </a:cxn>
              <a:cxn ang="0">
                <a:pos x="218" y="258"/>
              </a:cxn>
              <a:cxn ang="0">
                <a:pos x="218" y="250"/>
              </a:cxn>
              <a:cxn ang="0">
                <a:pos x="217" y="241"/>
              </a:cxn>
              <a:cxn ang="0">
                <a:pos x="215" y="222"/>
              </a:cxn>
              <a:cxn ang="0">
                <a:pos x="212" y="214"/>
              </a:cxn>
              <a:cxn ang="0">
                <a:pos x="216" y="202"/>
              </a:cxn>
              <a:cxn ang="0">
                <a:pos x="217" y="191"/>
              </a:cxn>
              <a:cxn ang="0">
                <a:pos x="231" y="168"/>
              </a:cxn>
              <a:cxn ang="0">
                <a:pos x="229" y="163"/>
              </a:cxn>
              <a:cxn ang="0">
                <a:pos x="231" y="160"/>
              </a:cxn>
              <a:cxn ang="0">
                <a:pos x="239" y="154"/>
              </a:cxn>
              <a:cxn ang="0">
                <a:pos x="244" y="142"/>
              </a:cxn>
              <a:cxn ang="0">
                <a:pos x="244" y="136"/>
              </a:cxn>
              <a:cxn ang="0">
                <a:pos x="244" y="134"/>
              </a:cxn>
              <a:cxn ang="0">
                <a:pos x="246" y="130"/>
              </a:cxn>
              <a:cxn ang="0">
                <a:pos x="251" y="120"/>
              </a:cxn>
              <a:cxn ang="0">
                <a:pos x="255" y="117"/>
              </a:cxn>
              <a:cxn ang="0">
                <a:pos x="259" y="108"/>
              </a:cxn>
              <a:cxn ang="0">
                <a:pos x="259" y="108"/>
              </a:cxn>
              <a:cxn ang="0">
                <a:pos x="259" y="105"/>
              </a:cxn>
              <a:cxn ang="0">
                <a:pos x="258" y="99"/>
              </a:cxn>
              <a:cxn ang="0">
                <a:pos x="261" y="95"/>
              </a:cxn>
              <a:cxn ang="0">
                <a:pos x="267" y="84"/>
              </a:cxn>
              <a:cxn ang="0">
                <a:pos x="269" y="74"/>
              </a:cxn>
              <a:cxn ang="0">
                <a:pos x="274" y="62"/>
              </a:cxn>
              <a:cxn ang="0">
                <a:pos x="274" y="54"/>
              </a:cxn>
              <a:cxn ang="0">
                <a:pos x="274" y="51"/>
              </a:cxn>
              <a:cxn ang="0">
                <a:pos x="283" y="39"/>
              </a:cxn>
              <a:cxn ang="0">
                <a:pos x="284" y="31"/>
              </a:cxn>
              <a:cxn ang="0">
                <a:pos x="284" y="31"/>
              </a:cxn>
              <a:cxn ang="0">
                <a:pos x="274" y="31"/>
              </a:cxn>
              <a:cxn ang="0">
                <a:pos x="262" y="34"/>
              </a:cxn>
              <a:cxn ang="0">
                <a:pos x="255" y="35"/>
              </a:cxn>
              <a:cxn ang="0">
                <a:pos x="251" y="36"/>
              </a:cxn>
              <a:cxn ang="0">
                <a:pos x="248" y="36"/>
              </a:cxn>
              <a:cxn ang="0">
                <a:pos x="248" y="22"/>
              </a:cxn>
              <a:cxn ang="0">
                <a:pos x="252" y="10"/>
              </a:cxn>
              <a:cxn ang="0">
                <a:pos x="254" y="6"/>
              </a:cxn>
              <a:cxn ang="0">
                <a:pos x="247" y="0"/>
              </a:cxn>
              <a:cxn ang="0">
                <a:pos x="0" y="29"/>
              </a:cxn>
            </a:cxnLst>
            <a:rect l="0" t="0" r="r" b="b"/>
            <a:pathLst>
              <a:path w="284" h="277">
                <a:moveTo>
                  <a:pt x="0" y="29"/>
                </a:moveTo>
                <a:cubicBezTo>
                  <a:pt x="11" y="96"/>
                  <a:pt x="11" y="96"/>
                  <a:pt x="11" y="96"/>
                </a:cubicBezTo>
                <a:cubicBezTo>
                  <a:pt x="17" y="233"/>
                  <a:pt x="17" y="233"/>
                  <a:pt x="17" y="233"/>
                </a:cubicBezTo>
                <a:cubicBezTo>
                  <a:pt x="17" y="233"/>
                  <a:pt x="17" y="233"/>
                  <a:pt x="17" y="233"/>
                </a:cubicBezTo>
                <a:cubicBezTo>
                  <a:pt x="23" y="235"/>
                  <a:pt x="28" y="236"/>
                  <a:pt x="35" y="236"/>
                </a:cubicBezTo>
                <a:cubicBezTo>
                  <a:pt x="39" y="236"/>
                  <a:pt x="42" y="236"/>
                  <a:pt x="46" y="236"/>
                </a:cubicBezTo>
                <a:cubicBezTo>
                  <a:pt x="49" y="277"/>
                  <a:pt x="49" y="277"/>
                  <a:pt x="49" y="277"/>
                </a:cubicBezTo>
                <a:cubicBezTo>
                  <a:pt x="49" y="277"/>
                  <a:pt x="49" y="277"/>
                  <a:pt x="49" y="277"/>
                </a:cubicBezTo>
                <a:cubicBezTo>
                  <a:pt x="218" y="260"/>
                  <a:pt x="218" y="260"/>
                  <a:pt x="218" y="260"/>
                </a:cubicBezTo>
                <a:cubicBezTo>
                  <a:pt x="218" y="260"/>
                  <a:pt x="218" y="260"/>
                  <a:pt x="218" y="260"/>
                </a:cubicBezTo>
                <a:cubicBezTo>
                  <a:pt x="218" y="260"/>
                  <a:pt x="218" y="259"/>
                  <a:pt x="218" y="258"/>
                </a:cubicBezTo>
                <a:cubicBezTo>
                  <a:pt x="217" y="255"/>
                  <a:pt x="218" y="253"/>
                  <a:pt x="218" y="250"/>
                </a:cubicBezTo>
                <a:cubicBezTo>
                  <a:pt x="218" y="246"/>
                  <a:pt x="217" y="244"/>
                  <a:pt x="217" y="241"/>
                </a:cubicBezTo>
                <a:cubicBezTo>
                  <a:pt x="216" y="233"/>
                  <a:pt x="217" y="229"/>
                  <a:pt x="215" y="222"/>
                </a:cubicBezTo>
                <a:cubicBezTo>
                  <a:pt x="215" y="219"/>
                  <a:pt x="212" y="217"/>
                  <a:pt x="212" y="214"/>
                </a:cubicBezTo>
                <a:cubicBezTo>
                  <a:pt x="212" y="209"/>
                  <a:pt x="214" y="207"/>
                  <a:pt x="216" y="202"/>
                </a:cubicBezTo>
                <a:cubicBezTo>
                  <a:pt x="217" y="198"/>
                  <a:pt x="217" y="195"/>
                  <a:pt x="217" y="191"/>
                </a:cubicBezTo>
                <a:cubicBezTo>
                  <a:pt x="219" y="180"/>
                  <a:pt x="231" y="178"/>
                  <a:pt x="231" y="168"/>
                </a:cubicBezTo>
                <a:cubicBezTo>
                  <a:pt x="231" y="166"/>
                  <a:pt x="229" y="165"/>
                  <a:pt x="229" y="163"/>
                </a:cubicBezTo>
                <a:cubicBezTo>
                  <a:pt x="229" y="161"/>
                  <a:pt x="231" y="161"/>
                  <a:pt x="231" y="160"/>
                </a:cubicBezTo>
                <a:cubicBezTo>
                  <a:pt x="234" y="157"/>
                  <a:pt x="236" y="156"/>
                  <a:pt x="239" y="154"/>
                </a:cubicBezTo>
                <a:cubicBezTo>
                  <a:pt x="242" y="150"/>
                  <a:pt x="244" y="147"/>
                  <a:pt x="244" y="142"/>
                </a:cubicBezTo>
                <a:cubicBezTo>
                  <a:pt x="244" y="140"/>
                  <a:pt x="244" y="138"/>
                  <a:pt x="244" y="136"/>
                </a:cubicBezTo>
                <a:cubicBezTo>
                  <a:pt x="244" y="135"/>
                  <a:pt x="244" y="134"/>
                  <a:pt x="244" y="134"/>
                </a:cubicBezTo>
                <a:cubicBezTo>
                  <a:pt x="244" y="132"/>
                  <a:pt x="246" y="131"/>
                  <a:pt x="246" y="130"/>
                </a:cubicBezTo>
                <a:cubicBezTo>
                  <a:pt x="248" y="126"/>
                  <a:pt x="249" y="124"/>
                  <a:pt x="251" y="120"/>
                </a:cubicBezTo>
                <a:cubicBezTo>
                  <a:pt x="252" y="119"/>
                  <a:pt x="253" y="118"/>
                  <a:pt x="255" y="117"/>
                </a:cubicBezTo>
                <a:cubicBezTo>
                  <a:pt x="257" y="114"/>
                  <a:pt x="258" y="111"/>
                  <a:pt x="259" y="108"/>
                </a:cubicBezTo>
                <a:cubicBezTo>
                  <a:pt x="259" y="108"/>
                  <a:pt x="259" y="108"/>
                  <a:pt x="259" y="108"/>
                </a:cubicBezTo>
                <a:cubicBezTo>
                  <a:pt x="259" y="107"/>
                  <a:pt x="259" y="106"/>
                  <a:pt x="259" y="105"/>
                </a:cubicBezTo>
                <a:cubicBezTo>
                  <a:pt x="259" y="103"/>
                  <a:pt x="258" y="102"/>
                  <a:pt x="258" y="99"/>
                </a:cubicBezTo>
                <a:cubicBezTo>
                  <a:pt x="259" y="97"/>
                  <a:pt x="260" y="97"/>
                  <a:pt x="261" y="95"/>
                </a:cubicBezTo>
                <a:cubicBezTo>
                  <a:pt x="264" y="91"/>
                  <a:pt x="266" y="89"/>
                  <a:pt x="267" y="84"/>
                </a:cubicBezTo>
                <a:cubicBezTo>
                  <a:pt x="267" y="80"/>
                  <a:pt x="267" y="77"/>
                  <a:pt x="269" y="74"/>
                </a:cubicBezTo>
                <a:cubicBezTo>
                  <a:pt x="272" y="70"/>
                  <a:pt x="274" y="67"/>
                  <a:pt x="274" y="62"/>
                </a:cubicBezTo>
                <a:cubicBezTo>
                  <a:pt x="274" y="60"/>
                  <a:pt x="274" y="57"/>
                  <a:pt x="274" y="54"/>
                </a:cubicBezTo>
                <a:cubicBezTo>
                  <a:pt x="274" y="53"/>
                  <a:pt x="274" y="52"/>
                  <a:pt x="274" y="51"/>
                </a:cubicBezTo>
                <a:cubicBezTo>
                  <a:pt x="276" y="45"/>
                  <a:pt x="281" y="44"/>
                  <a:pt x="283" y="39"/>
                </a:cubicBezTo>
                <a:cubicBezTo>
                  <a:pt x="284" y="36"/>
                  <a:pt x="284" y="33"/>
                  <a:pt x="284" y="31"/>
                </a:cubicBezTo>
                <a:cubicBezTo>
                  <a:pt x="284" y="31"/>
                  <a:pt x="284" y="31"/>
                  <a:pt x="284" y="31"/>
                </a:cubicBezTo>
                <a:cubicBezTo>
                  <a:pt x="281" y="31"/>
                  <a:pt x="278" y="31"/>
                  <a:pt x="274" y="31"/>
                </a:cubicBezTo>
                <a:cubicBezTo>
                  <a:pt x="269" y="31"/>
                  <a:pt x="267" y="33"/>
                  <a:pt x="262" y="34"/>
                </a:cubicBezTo>
                <a:cubicBezTo>
                  <a:pt x="259" y="34"/>
                  <a:pt x="257" y="34"/>
                  <a:pt x="255" y="35"/>
                </a:cubicBezTo>
                <a:cubicBezTo>
                  <a:pt x="253" y="35"/>
                  <a:pt x="252" y="36"/>
                  <a:pt x="251" y="36"/>
                </a:cubicBezTo>
                <a:cubicBezTo>
                  <a:pt x="250" y="36"/>
                  <a:pt x="249" y="36"/>
                  <a:pt x="248" y="36"/>
                </a:cubicBezTo>
                <a:cubicBezTo>
                  <a:pt x="248" y="30"/>
                  <a:pt x="248" y="27"/>
                  <a:pt x="248" y="22"/>
                </a:cubicBezTo>
                <a:cubicBezTo>
                  <a:pt x="248" y="17"/>
                  <a:pt x="250" y="15"/>
                  <a:pt x="252" y="10"/>
                </a:cubicBezTo>
                <a:cubicBezTo>
                  <a:pt x="252" y="9"/>
                  <a:pt x="254" y="8"/>
                  <a:pt x="254" y="6"/>
                </a:cubicBezTo>
                <a:cubicBezTo>
                  <a:pt x="254" y="2"/>
                  <a:pt x="251" y="0"/>
                  <a:pt x="247" y="0"/>
                </a:cubicBezTo>
                <a:cubicBezTo>
                  <a:pt x="0" y="29"/>
                  <a:pt x="0" y="29"/>
                  <a:pt x="0" y="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9" name="Freeform 20"/>
          <p:cNvSpPr>
            <a:spLocks/>
          </p:cNvSpPr>
          <p:nvPr/>
        </p:nvSpPr>
        <p:spPr bwMode="auto">
          <a:xfrm>
            <a:off x="4541169" y="4784386"/>
            <a:ext cx="763981" cy="673961"/>
          </a:xfrm>
          <a:custGeom>
            <a:avLst/>
            <a:gdLst/>
            <a:ahLst/>
            <a:cxnLst>
              <a:cxn ang="0">
                <a:pos x="169" y="0"/>
              </a:cxn>
              <a:cxn ang="0">
                <a:pos x="176" y="27"/>
              </a:cxn>
              <a:cxn ang="0">
                <a:pos x="175" y="62"/>
              </a:cxn>
              <a:cxn ang="0">
                <a:pos x="163" y="88"/>
              </a:cxn>
              <a:cxn ang="0">
                <a:pos x="158" y="100"/>
              </a:cxn>
              <a:cxn ang="0">
                <a:pos x="157" y="121"/>
              </a:cxn>
              <a:cxn ang="0">
                <a:pos x="156" y="144"/>
              </a:cxn>
              <a:cxn ang="0">
                <a:pos x="268" y="137"/>
              </a:cxn>
              <a:cxn ang="0">
                <a:pos x="270" y="158"/>
              </a:cxn>
              <a:cxn ang="0">
                <a:pos x="282" y="186"/>
              </a:cxn>
              <a:cxn ang="0">
                <a:pos x="245" y="173"/>
              </a:cxn>
              <a:cxn ang="0">
                <a:pos x="222" y="181"/>
              </a:cxn>
              <a:cxn ang="0">
                <a:pos x="254" y="200"/>
              </a:cxn>
              <a:cxn ang="0">
                <a:pos x="271" y="193"/>
              </a:cxn>
              <a:cxn ang="0">
                <a:pos x="275" y="205"/>
              </a:cxn>
              <a:cxn ang="0">
                <a:pos x="299" y="201"/>
              </a:cxn>
              <a:cxn ang="0">
                <a:pos x="310" y="212"/>
              </a:cxn>
              <a:cxn ang="0">
                <a:pos x="290" y="226"/>
              </a:cxn>
              <a:cxn ang="0">
                <a:pos x="302" y="241"/>
              </a:cxn>
              <a:cxn ang="0">
                <a:pos x="323" y="256"/>
              </a:cxn>
              <a:cxn ang="0">
                <a:pos x="308" y="275"/>
              </a:cxn>
              <a:cxn ang="0">
                <a:pos x="268" y="247"/>
              </a:cxn>
              <a:cxn ang="0">
                <a:pos x="252" y="230"/>
              </a:cxn>
              <a:cxn ang="0">
                <a:pos x="242" y="236"/>
              </a:cxn>
              <a:cxn ang="0">
                <a:pos x="255" y="243"/>
              </a:cxn>
              <a:cxn ang="0">
                <a:pos x="252" y="272"/>
              </a:cxn>
              <a:cxn ang="0">
                <a:pos x="233" y="273"/>
              </a:cxn>
              <a:cxn ang="0">
                <a:pos x="210" y="282"/>
              </a:cxn>
              <a:cxn ang="0">
                <a:pos x="185" y="272"/>
              </a:cxn>
              <a:cxn ang="0">
                <a:pos x="186" y="237"/>
              </a:cxn>
              <a:cxn ang="0">
                <a:pos x="167" y="218"/>
              </a:cxn>
              <a:cxn ang="0">
                <a:pos x="177" y="240"/>
              </a:cxn>
              <a:cxn ang="0">
                <a:pos x="178" y="251"/>
              </a:cxn>
              <a:cxn ang="0">
                <a:pos x="159" y="240"/>
              </a:cxn>
              <a:cxn ang="0">
                <a:pos x="142" y="236"/>
              </a:cxn>
              <a:cxn ang="0">
                <a:pos x="127" y="246"/>
              </a:cxn>
              <a:cxn ang="0">
                <a:pos x="94" y="256"/>
              </a:cxn>
              <a:cxn ang="0">
                <a:pos x="63" y="247"/>
              </a:cxn>
              <a:cxn ang="0">
                <a:pos x="28" y="254"/>
              </a:cxn>
              <a:cxn ang="0">
                <a:pos x="29" y="245"/>
              </a:cxn>
              <a:cxn ang="0">
                <a:pos x="32" y="177"/>
              </a:cxn>
              <a:cxn ang="0">
                <a:pos x="26" y="136"/>
              </a:cxn>
              <a:cxn ang="0">
                <a:pos x="3" y="94"/>
              </a:cxn>
            </a:cxnLst>
            <a:rect l="0" t="0" r="r" b="b"/>
            <a:pathLst>
              <a:path w="323" h="284">
                <a:moveTo>
                  <a:pt x="0" y="17"/>
                </a:moveTo>
                <a:cubicBezTo>
                  <a:pt x="169" y="0"/>
                  <a:pt x="169" y="0"/>
                  <a:pt x="169" y="0"/>
                </a:cubicBezTo>
                <a:cubicBezTo>
                  <a:pt x="169" y="0"/>
                  <a:pt x="169" y="0"/>
                  <a:pt x="169" y="0"/>
                </a:cubicBezTo>
                <a:cubicBezTo>
                  <a:pt x="170" y="2"/>
                  <a:pt x="171" y="4"/>
                  <a:pt x="172" y="6"/>
                </a:cubicBezTo>
                <a:cubicBezTo>
                  <a:pt x="173" y="9"/>
                  <a:pt x="175" y="11"/>
                  <a:pt x="175" y="14"/>
                </a:cubicBezTo>
                <a:cubicBezTo>
                  <a:pt x="176" y="19"/>
                  <a:pt x="174" y="23"/>
                  <a:pt x="176" y="27"/>
                </a:cubicBezTo>
                <a:cubicBezTo>
                  <a:pt x="179" y="35"/>
                  <a:pt x="179" y="39"/>
                  <a:pt x="179" y="47"/>
                </a:cubicBezTo>
                <a:cubicBezTo>
                  <a:pt x="179" y="50"/>
                  <a:pt x="180" y="52"/>
                  <a:pt x="179" y="55"/>
                </a:cubicBezTo>
                <a:cubicBezTo>
                  <a:pt x="179" y="58"/>
                  <a:pt x="176" y="59"/>
                  <a:pt x="175" y="62"/>
                </a:cubicBezTo>
                <a:cubicBezTo>
                  <a:pt x="173" y="66"/>
                  <a:pt x="174" y="69"/>
                  <a:pt x="174" y="73"/>
                </a:cubicBezTo>
                <a:cubicBezTo>
                  <a:pt x="174" y="76"/>
                  <a:pt x="174" y="77"/>
                  <a:pt x="172" y="80"/>
                </a:cubicBezTo>
                <a:cubicBezTo>
                  <a:pt x="170" y="84"/>
                  <a:pt x="166" y="84"/>
                  <a:pt x="163" y="88"/>
                </a:cubicBezTo>
                <a:cubicBezTo>
                  <a:pt x="162" y="91"/>
                  <a:pt x="165" y="93"/>
                  <a:pt x="163" y="96"/>
                </a:cubicBezTo>
                <a:cubicBezTo>
                  <a:pt x="162" y="97"/>
                  <a:pt x="160" y="96"/>
                  <a:pt x="159" y="98"/>
                </a:cubicBezTo>
                <a:cubicBezTo>
                  <a:pt x="158" y="98"/>
                  <a:pt x="158" y="99"/>
                  <a:pt x="158" y="100"/>
                </a:cubicBezTo>
                <a:cubicBezTo>
                  <a:pt x="158" y="104"/>
                  <a:pt x="162" y="106"/>
                  <a:pt x="162" y="109"/>
                </a:cubicBezTo>
                <a:cubicBezTo>
                  <a:pt x="162" y="112"/>
                  <a:pt x="161" y="113"/>
                  <a:pt x="160" y="115"/>
                </a:cubicBezTo>
                <a:cubicBezTo>
                  <a:pt x="159" y="117"/>
                  <a:pt x="158" y="119"/>
                  <a:pt x="157" y="121"/>
                </a:cubicBezTo>
                <a:cubicBezTo>
                  <a:pt x="155" y="123"/>
                  <a:pt x="153" y="125"/>
                  <a:pt x="153" y="128"/>
                </a:cubicBezTo>
                <a:cubicBezTo>
                  <a:pt x="153" y="131"/>
                  <a:pt x="154" y="133"/>
                  <a:pt x="155" y="136"/>
                </a:cubicBezTo>
                <a:cubicBezTo>
                  <a:pt x="156" y="139"/>
                  <a:pt x="155" y="142"/>
                  <a:pt x="156" y="144"/>
                </a:cubicBezTo>
                <a:cubicBezTo>
                  <a:pt x="157" y="145"/>
                  <a:pt x="157" y="146"/>
                  <a:pt x="158" y="146"/>
                </a:cubicBezTo>
                <a:cubicBezTo>
                  <a:pt x="260" y="130"/>
                  <a:pt x="260" y="130"/>
                  <a:pt x="260" y="130"/>
                </a:cubicBezTo>
                <a:cubicBezTo>
                  <a:pt x="263" y="133"/>
                  <a:pt x="268" y="133"/>
                  <a:pt x="268" y="137"/>
                </a:cubicBezTo>
                <a:cubicBezTo>
                  <a:pt x="268" y="141"/>
                  <a:pt x="268" y="144"/>
                  <a:pt x="267" y="148"/>
                </a:cubicBezTo>
                <a:cubicBezTo>
                  <a:pt x="267" y="150"/>
                  <a:pt x="266" y="151"/>
                  <a:pt x="266" y="152"/>
                </a:cubicBezTo>
                <a:cubicBezTo>
                  <a:pt x="266" y="155"/>
                  <a:pt x="268" y="156"/>
                  <a:pt x="270" y="158"/>
                </a:cubicBezTo>
                <a:cubicBezTo>
                  <a:pt x="274" y="161"/>
                  <a:pt x="277" y="163"/>
                  <a:pt x="279" y="168"/>
                </a:cubicBezTo>
                <a:cubicBezTo>
                  <a:pt x="281" y="175"/>
                  <a:pt x="282" y="179"/>
                  <a:pt x="282" y="186"/>
                </a:cubicBezTo>
                <a:cubicBezTo>
                  <a:pt x="282" y="186"/>
                  <a:pt x="282" y="186"/>
                  <a:pt x="282" y="186"/>
                </a:cubicBezTo>
                <a:cubicBezTo>
                  <a:pt x="276" y="185"/>
                  <a:pt x="272" y="183"/>
                  <a:pt x="266" y="181"/>
                </a:cubicBezTo>
                <a:cubicBezTo>
                  <a:pt x="261" y="180"/>
                  <a:pt x="259" y="179"/>
                  <a:pt x="254" y="177"/>
                </a:cubicBezTo>
                <a:cubicBezTo>
                  <a:pt x="251" y="176"/>
                  <a:pt x="248" y="175"/>
                  <a:pt x="245" y="173"/>
                </a:cubicBezTo>
                <a:cubicBezTo>
                  <a:pt x="243" y="174"/>
                  <a:pt x="241" y="175"/>
                  <a:pt x="239" y="176"/>
                </a:cubicBezTo>
                <a:cubicBezTo>
                  <a:pt x="237" y="177"/>
                  <a:pt x="236" y="179"/>
                  <a:pt x="234" y="180"/>
                </a:cubicBezTo>
                <a:cubicBezTo>
                  <a:pt x="229" y="181"/>
                  <a:pt x="226" y="180"/>
                  <a:pt x="222" y="181"/>
                </a:cubicBezTo>
                <a:cubicBezTo>
                  <a:pt x="222" y="186"/>
                  <a:pt x="227" y="188"/>
                  <a:pt x="230" y="193"/>
                </a:cubicBezTo>
                <a:cubicBezTo>
                  <a:pt x="232" y="198"/>
                  <a:pt x="237" y="200"/>
                  <a:pt x="242" y="200"/>
                </a:cubicBezTo>
                <a:cubicBezTo>
                  <a:pt x="254" y="200"/>
                  <a:pt x="254" y="200"/>
                  <a:pt x="254" y="200"/>
                </a:cubicBezTo>
                <a:cubicBezTo>
                  <a:pt x="257" y="200"/>
                  <a:pt x="258" y="197"/>
                  <a:pt x="259" y="195"/>
                </a:cubicBezTo>
                <a:cubicBezTo>
                  <a:pt x="261" y="193"/>
                  <a:pt x="262" y="192"/>
                  <a:pt x="263" y="189"/>
                </a:cubicBezTo>
                <a:cubicBezTo>
                  <a:pt x="266" y="191"/>
                  <a:pt x="268" y="192"/>
                  <a:pt x="271" y="193"/>
                </a:cubicBezTo>
                <a:cubicBezTo>
                  <a:pt x="272" y="194"/>
                  <a:pt x="272" y="196"/>
                  <a:pt x="272" y="198"/>
                </a:cubicBezTo>
                <a:cubicBezTo>
                  <a:pt x="272" y="201"/>
                  <a:pt x="270" y="202"/>
                  <a:pt x="269" y="205"/>
                </a:cubicBezTo>
                <a:cubicBezTo>
                  <a:pt x="275" y="205"/>
                  <a:pt x="275" y="205"/>
                  <a:pt x="275" y="205"/>
                </a:cubicBezTo>
                <a:cubicBezTo>
                  <a:pt x="281" y="205"/>
                  <a:pt x="284" y="203"/>
                  <a:pt x="289" y="201"/>
                </a:cubicBezTo>
                <a:cubicBezTo>
                  <a:pt x="292" y="199"/>
                  <a:pt x="293" y="197"/>
                  <a:pt x="296" y="197"/>
                </a:cubicBezTo>
                <a:cubicBezTo>
                  <a:pt x="297" y="197"/>
                  <a:pt x="298" y="200"/>
                  <a:pt x="299" y="201"/>
                </a:cubicBezTo>
                <a:cubicBezTo>
                  <a:pt x="301" y="201"/>
                  <a:pt x="302" y="201"/>
                  <a:pt x="303" y="202"/>
                </a:cubicBezTo>
                <a:cubicBezTo>
                  <a:pt x="307" y="203"/>
                  <a:pt x="308" y="206"/>
                  <a:pt x="310" y="210"/>
                </a:cubicBezTo>
                <a:cubicBezTo>
                  <a:pt x="310" y="210"/>
                  <a:pt x="310" y="211"/>
                  <a:pt x="310" y="212"/>
                </a:cubicBezTo>
                <a:cubicBezTo>
                  <a:pt x="305" y="214"/>
                  <a:pt x="303" y="214"/>
                  <a:pt x="298" y="215"/>
                </a:cubicBezTo>
                <a:cubicBezTo>
                  <a:pt x="295" y="216"/>
                  <a:pt x="293" y="217"/>
                  <a:pt x="290" y="217"/>
                </a:cubicBezTo>
                <a:cubicBezTo>
                  <a:pt x="290" y="226"/>
                  <a:pt x="290" y="226"/>
                  <a:pt x="290" y="226"/>
                </a:cubicBezTo>
                <a:cubicBezTo>
                  <a:pt x="290" y="229"/>
                  <a:pt x="288" y="230"/>
                  <a:pt x="288" y="233"/>
                </a:cubicBezTo>
                <a:cubicBezTo>
                  <a:pt x="288" y="236"/>
                  <a:pt x="290" y="236"/>
                  <a:pt x="293" y="237"/>
                </a:cubicBezTo>
                <a:cubicBezTo>
                  <a:pt x="296" y="239"/>
                  <a:pt x="298" y="241"/>
                  <a:pt x="302" y="241"/>
                </a:cubicBezTo>
                <a:cubicBezTo>
                  <a:pt x="304" y="241"/>
                  <a:pt x="305" y="241"/>
                  <a:pt x="306" y="241"/>
                </a:cubicBezTo>
                <a:cubicBezTo>
                  <a:pt x="313" y="243"/>
                  <a:pt x="316" y="246"/>
                  <a:pt x="320" y="251"/>
                </a:cubicBezTo>
                <a:cubicBezTo>
                  <a:pt x="321" y="253"/>
                  <a:pt x="323" y="254"/>
                  <a:pt x="323" y="256"/>
                </a:cubicBezTo>
                <a:cubicBezTo>
                  <a:pt x="323" y="258"/>
                  <a:pt x="321" y="259"/>
                  <a:pt x="320" y="261"/>
                </a:cubicBezTo>
                <a:cubicBezTo>
                  <a:pt x="319" y="264"/>
                  <a:pt x="318" y="265"/>
                  <a:pt x="316" y="267"/>
                </a:cubicBezTo>
                <a:cubicBezTo>
                  <a:pt x="313" y="270"/>
                  <a:pt x="312" y="273"/>
                  <a:pt x="308" y="275"/>
                </a:cubicBezTo>
                <a:cubicBezTo>
                  <a:pt x="304" y="269"/>
                  <a:pt x="302" y="264"/>
                  <a:pt x="296" y="261"/>
                </a:cubicBezTo>
                <a:cubicBezTo>
                  <a:pt x="288" y="257"/>
                  <a:pt x="283" y="256"/>
                  <a:pt x="276" y="252"/>
                </a:cubicBezTo>
                <a:cubicBezTo>
                  <a:pt x="273" y="251"/>
                  <a:pt x="271" y="249"/>
                  <a:pt x="268" y="247"/>
                </a:cubicBezTo>
                <a:cubicBezTo>
                  <a:pt x="265" y="245"/>
                  <a:pt x="263" y="244"/>
                  <a:pt x="261" y="241"/>
                </a:cubicBezTo>
                <a:cubicBezTo>
                  <a:pt x="259" y="238"/>
                  <a:pt x="259" y="236"/>
                  <a:pt x="257" y="233"/>
                </a:cubicBezTo>
                <a:cubicBezTo>
                  <a:pt x="256" y="231"/>
                  <a:pt x="254" y="231"/>
                  <a:pt x="252" y="230"/>
                </a:cubicBezTo>
                <a:cubicBezTo>
                  <a:pt x="249" y="228"/>
                  <a:pt x="248" y="227"/>
                  <a:pt x="246" y="227"/>
                </a:cubicBezTo>
                <a:cubicBezTo>
                  <a:pt x="244" y="234"/>
                  <a:pt x="244" y="234"/>
                  <a:pt x="244" y="234"/>
                </a:cubicBezTo>
                <a:cubicBezTo>
                  <a:pt x="244" y="235"/>
                  <a:pt x="242" y="235"/>
                  <a:pt x="242" y="236"/>
                </a:cubicBezTo>
                <a:cubicBezTo>
                  <a:pt x="242" y="239"/>
                  <a:pt x="245" y="239"/>
                  <a:pt x="248" y="240"/>
                </a:cubicBezTo>
                <a:cubicBezTo>
                  <a:pt x="249" y="241"/>
                  <a:pt x="250" y="242"/>
                  <a:pt x="252" y="242"/>
                </a:cubicBezTo>
                <a:cubicBezTo>
                  <a:pt x="253" y="243"/>
                  <a:pt x="254" y="242"/>
                  <a:pt x="255" y="243"/>
                </a:cubicBezTo>
                <a:cubicBezTo>
                  <a:pt x="256" y="244"/>
                  <a:pt x="256" y="246"/>
                  <a:pt x="256" y="247"/>
                </a:cubicBezTo>
                <a:cubicBezTo>
                  <a:pt x="258" y="254"/>
                  <a:pt x="259" y="258"/>
                  <a:pt x="259" y="264"/>
                </a:cubicBezTo>
                <a:cubicBezTo>
                  <a:pt x="259" y="268"/>
                  <a:pt x="255" y="270"/>
                  <a:pt x="252" y="272"/>
                </a:cubicBezTo>
                <a:cubicBezTo>
                  <a:pt x="250" y="273"/>
                  <a:pt x="248" y="274"/>
                  <a:pt x="246" y="275"/>
                </a:cubicBezTo>
                <a:cubicBezTo>
                  <a:pt x="245" y="276"/>
                  <a:pt x="244" y="277"/>
                  <a:pt x="242" y="277"/>
                </a:cubicBezTo>
                <a:cubicBezTo>
                  <a:pt x="238" y="277"/>
                  <a:pt x="237" y="273"/>
                  <a:pt x="233" y="273"/>
                </a:cubicBezTo>
                <a:cubicBezTo>
                  <a:pt x="228" y="273"/>
                  <a:pt x="226" y="272"/>
                  <a:pt x="221" y="272"/>
                </a:cubicBezTo>
                <a:cubicBezTo>
                  <a:pt x="218" y="272"/>
                  <a:pt x="217" y="276"/>
                  <a:pt x="215" y="278"/>
                </a:cubicBezTo>
                <a:cubicBezTo>
                  <a:pt x="214" y="280"/>
                  <a:pt x="212" y="281"/>
                  <a:pt x="210" y="282"/>
                </a:cubicBezTo>
                <a:cubicBezTo>
                  <a:pt x="208" y="283"/>
                  <a:pt x="208" y="284"/>
                  <a:pt x="206" y="284"/>
                </a:cubicBezTo>
                <a:cubicBezTo>
                  <a:pt x="201" y="284"/>
                  <a:pt x="199" y="280"/>
                  <a:pt x="194" y="277"/>
                </a:cubicBezTo>
                <a:cubicBezTo>
                  <a:pt x="191" y="276"/>
                  <a:pt x="188" y="274"/>
                  <a:pt x="185" y="272"/>
                </a:cubicBezTo>
                <a:cubicBezTo>
                  <a:pt x="187" y="259"/>
                  <a:pt x="187" y="259"/>
                  <a:pt x="187" y="259"/>
                </a:cubicBezTo>
                <a:cubicBezTo>
                  <a:pt x="187" y="257"/>
                  <a:pt x="186" y="256"/>
                  <a:pt x="186" y="254"/>
                </a:cubicBezTo>
                <a:cubicBezTo>
                  <a:pt x="185" y="247"/>
                  <a:pt x="187" y="244"/>
                  <a:pt x="186" y="237"/>
                </a:cubicBezTo>
                <a:cubicBezTo>
                  <a:pt x="186" y="233"/>
                  <a:pt x="185" y="230"/>
                  <a:pt x="182" y="227"/>
                </a:cubicBezTo>
                <a:cubicBezTo>
                  <a:pt x="179" y="225"/>
                  <a:pt x="177" y="225"/>
                  <a:pt x="174" y="224"/>
                </a:cubicBezTo>
                <a:cubicBezTo>
                  <a:pt x="171" y="222"/>
                  <a:pt x="170" y="220"/>
                  <a:pt x="167" y="218"/>
                </a:cubicBezTo>
                <a:cubicBezTo>
                  <a:pt x="165" y="218"/>
                  <a:pt x="165" y="218"/>
                  <a:pt x="165" y="218"/>
                </a:cubicBezTo>
                <a:cubicBezTo>
                  <a:pt x="166" y="223"/>
                  <a:pt x="166" y="226"/>
                  <a:pt x="168" y="230"/>
                </a:cubicBezTo>
                <a:cubicBezTo>
                  <a:pt x="171" y="234"/>
                  <a:pt x="175" y="235"/>
                  <a:pt x="177" y="240"/>
                </a:cubicBezTo>
                <a:cubicBezTo>
                  <a:pt x="177" y="241"/>
                  <a:pt x="177" y="242"/>
                  <a:pt x="178" y="244"/>
                </a:cubicBezTo>
                <a:cubicBezTo>
                  <a:pt x="178" y="246"/>
                  <a:pt x="179" y="246"/>
                  <a:pt x="179" y="248"/>
                </a:cubicBezTo>
                <a:cubicBezTo>
                  <a:pt x="179" y="250"/>
                  <a:pt x="179" y="250"/>
                  <a:pt x="178" y="251"/>
                </a:cubicBezTo>
                <a:cubicBezTo>
                  <a:pt x="173" y="250"/>
                  <a:pt x="170" y="248"/>
                  <a:pt x="165" y="245"/>
                </a:cubicBezTo>
                <a:cubicBezTo>
                  <a:pt x="163" y="244"/>
                  <a:pt x="163" y="243"/>
                  <a:pt x="161" y="242"/>
                </a:cubicBezTo>
                <a:cubicBezTo>
                  <a:pt x="160" y="241"/>
                  <a:pt x="160" y="240"/>
                  <a:pt x="159" y="240"/>
                </a:cubicBezTo>
                <a:cubicBezTo>
                  <a:pt x="157" y="240"/>
                  <a:pt x="156" y="241"/>
                  <a:pt x="154" y="241"/>
                </a:cubicBezTo>
                <a:cubicBezTo>
                  <a:pt x="151" y="240"/>
                  <a:pt x="149" y="240"/>
                  <a:pt x="146" y="239"/>
                </a:cubicBezTo>
                <a:cubicBezTo>
                  <a:pt x="145" y="238"/>
                  <a:pt x="144" y="236"/>
                  <a:pt x="142" y="236"/>
                </a:cubicBezTo>
                <a:cubicBezTo>
                  <a:pt x="138" y="236"/>
                  <a:pt x="137" y="241"/>
                  <a:pt x="133" y="244"/>
                </a:cubicBezTo>
                <a:cubicBezTo>
                  <a:pt x="132" y="244"/>
                  <a:pt x="132" y="245"/>
                  <a:pt x="131" y="245"/>
                </a:cubicBezTo>
                <a:cubicBezTo>
                  <a:pt x="130" y="245"/>
                  <a:pt x="128" y="245"/>
                  <a:pt x="127" y="246"/>
                </a:cubicBezTo>
                <a:cubicBezTo>
                  <a:pt x="126" y="247"/>
                  <a:pt x="127" y="249"/>
                  <a:pt x="127" y="251"/>
                </a:cubicBezTo>
                <a:cubicBezTo>
                  <a:pt x="127" y="253"/>
                  <a:pt x="127" y="254"/>
                  <a:pt x="128" y="256"/>
                </a:cubicBezTo>
                <a:cubicBezTo>
                  <a:pt x="115" y="256"/>
                  <a:pt x="107" y="256"/>
                  <a:pt x="94" y="256"/>
                </a:cubicBezTo>
                <a:cubicBezTo>
                  <a:pt x="91" y="256"/>
                  <a:pt x="89" y="254"/>
                  <a:pt x="86" y="254"/>
                </a:cubicBezTo>
                <a:cubicBezTo>
                  <a:pt x="80" y="253"/>
                  <a:pt x="76" y="252"/>
                  <a:pt x="70" y="250"/>
                </a:cubicBezTo>
                <a:cubicBezTo>
                  <a:pt x="68" y="249"/>
                  <a:pt x="66" y="247"/>
                  <a:pt x="63" y="247"/>
                </a:cubicBezTo>
                <a:cubicBezTo>
                  <a:pt x="60" y="247"/>
                  <a:pt x="58" y="249"/>
                  <a:pt x="55" y="249"/>
                </a:cubicBezTo>
                <a:cubicBezTo>
                  <a:pt x="45" y="251"/>
                  <a:pt x="40" y="251"/>
                  <a:pt x="31" y="254"/>
                </a:cubicBezTo>
                <a:cubicBezTo>
                  <a:pt x="30" y="254"/>
                  <a:pt x="29" y="254"/>
                  <a:pt x="28" y="254"/>
                </a:cubicBezTo>
                <a:cubicBezTo>
                  <a:pt x="28" y="254"/>
                  <a:pt x="28" y="254"/>
                  <a:pt x="28" y="254"/>
                </a:cubicBezTo>
                <a:cubicBezTo>
                  <a:pt x="29" y="251"/>
                  <a:pt x="29" y="250"/>
                  <a:pt x="29" y="247"/>
                </a:cubicBezTo>
                <a:cubicBezTo>
                  <a:pt x="29" y="246"/>
                  <a:pt x="29" y="245"/>
                  <a:pt x="29" y="245"/>
                </a:cubicBezTo>
                <a:cubicBezTo>
                  <a:pt x="29" y="231"/>
                  <a:pt x="30" y="223"/>
                  <a:pt x="30" y="210"/>
                </a:cubicBezTo>
                <a:cubicBezTo>
                  <a:pt x="30" y="202"/>
                  <a:pt x="26" y="199"/>
                  <a:pt x="26" y="191"/>
                </a:cubicBezTo>
                <a:cubicBezTo>
                  <a:pt x="26" y="185"/>
                  <a:pt x="30" y="182"/>
                  <a:pt x="32" y="177"/>
                </a:cubicBezTo>
                <a:cubicBezTo>
                  <a:pt x="35" y="171"/>
                  <a:pt x="35" y="167"/>
                  <a:pt x="35" y="160"/>
                </a:cubicBezTo>
                <a:cubicBezTo>
                  <a:pt x="35" y="153"/>
                  <a:pt x="34" y="149"/>
                  <a:pt x="30" y="142"/>
                </a:cubicBezTo>
                <a:cubicBezTo>
                  <a:pt x="29" y="140"/>
                  <a:pt x="27" y="139"/>
                  <a:pt x="26" y="136"/>
                </a:cubicBezTo>
                <a:cubicBezTo>
                  <a:pt x="24" y="133"/>
                  <a:pt x="23" y="131"/>
                  <a:pt x="21" y="129"/>
                </a:cubicBezTo>
                <a:cubicBezTo>
                  <a:pt x="19" y="125"/>
                  <a:pt x="17" y="124"/>
                  <a:pt x="16" y="121"/>
                </a:cubicBezTo>
                <a:cubicBezTo>
                  <a:pt x="10" y="111"/>
                  <a:pt x="8" y="104"/>
                  <a:pt x="3" y="94"/>
                </a:cubicBezTo>
                <a:cubicBezTo>
                  <a:pt x="0" y="17"/>
                  <a:pt x="0" y="17"/>
                  <a:pt x="0" y="1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0" name="Freeform 21"/>
          <p:cNvSpPr>
            <a:spLocks/>
          </p:cNvSpPr>
          <p:nvPr/>
        </p:nvSpPr>
        <p:spPr bwMode="auto">
          <a:xfrm>
            <a:off x="2358715" y="4105563"/>
            <a:ext cx="900232" cy="995124"/>
          </a:xfrm>
          <a:custGeom>
            <a:avLst/>
            <a:gdLst/>
            <a:ahLst/>
            <a:cxnLst>
              <a:cxn ang="0">
                <a:pos x="381" y="64"/>
              </a:cxn>
              <a:cxn ang="0">
                <a:pos x="374" y="388"/>
              </a:cxn>
              <a:cxn ang="0">
                <a:pos x="151" y="374"/>
              </a:cxn>
              <a:cxn ang="0">
                <a:pos x="155" y="382"/>
              </a:cxn>
              <a:cxn ang="0">
                <a:pos x="158" y="385"/>
              </a:cxn>
              <a:cxn ang="0">
                <a:pos x="164" y="394"/>
              </a:cxn>
              <a:cxn ang="0">
                <a:pos x="164" y="394"/>
              </a:cxn>
              <a:cxn ang="0">
                <a:pos x="62" y="386"/>
              </a:cxn>
              <a:cxn ang="0">
                <a:pos x="59" y="420"/>
              </a:cxn>
              <a:cxn ang="0">
                <a:pos x="0" y="413"/>
              </a:cxn>
              <a:cxn ang="0">
                <a:pos x="0" y="413"/>
              </a:cxn>
              <a:cxn ang="0">
                <a:pos x="38" y="0"/>
              </a:cxn>
              <a:cxn ang="0">
                <a:pos x="38" y="0"/>
              </a:cxn>
              <a:cxn ang="0">
                <a:pos x="381" y="27"/>
              </a:cxn>
              <a:cxn ang="0">
                <a:pos x="381" y="27"/>
              </a:cxn>
              <a:cxn ang="0">
                <a:pos x="381" y="64"/>
              </a:cxn>
            </a:cxnLst>
            <a:rect l="0" t="0" r="r" b="b"/>
            <a:pathLst>
              <a:path w="381" h="420">
                <a:moveTo>
                  <a:pt x="381" y="64"/>
                </a:moveTo>
                <a:cubicBezTo>
                  <a:pt x="374" y="388"/>
                  <a:pt x="374" y="388"/>
                  <a:pt x="374" y="388"/>
                </a:cubicBezTo>
                <a:cubicBezTo>
                  <a:pt x="151" y="374"/>
                  <a:pt x="151" y="374"/>
                  <a:pt x="151" y="374"/>
                </a:cubicBezTo>
                <a:cubicBezTo>
                  <a:pt x="152" y="377"/>
                  <a:pt x="152" y="380"/>
                  <a:pt x="155" y="382"/>
                </a:cubicBezTo>
                <a:cubicBezTo>
                  <a:pt x="156" y="383"/>
                  <a:pt x="157" y="383"/>
                  <a:pt x="158" y="385"/>
                </a:cubicBezTo>
                <a:cubicBezTo>
                  <a:pt x="161" y="388"/>
                  <a:pt x="162" y="391"/>
                  <a:pt x="164" y="394"/>
                </a:cubicBezTo>
                <a:cubicBezTo>
                  <a:pt x="164" y="394"/>
                  <a:pt x="164" y="394"/>
                  <a:pt x="164" y="394"/>
                </a:cubicBezTo>
                <a:cubicBezTo>
                  <a:pt x="62" y="386"/>
                  <a:pt x="62" y="386"/>
                  <a:pt x="62" y="386"/>
                </a:cubicBezTo>
                <a:cubicBezTo>
                  <a:pt x="59" y="420"/>
                  <a:pt x="59" y="420"/>
                  <a:pt x="59" y="420"/>
                </a:cubicBezTo>
                <a:cubicBezTo>
                  <a:pt x="0" y="413"/>
                  <a:pt x="0" y="413"/>
                  <a:pt x="0" y="413"/>
                </a:cubicBezTo>
                <a:cubicBezTo>
                  <a:pt x="0" y="413"/>
                  <a:pt x="0" y="413"/>
                  <a:pt x="0" y="413"/>
                </a:cubicBezTo>
                <a:cubicBezTo>
                  <a:pt x="38" y="0"/>
                  <a:pt x="38" y="0"/>
                  <a:pt x="38" y="0"/>
                </a:cubicBezTo>
                <a:cubicBezTo>
                  <a:pt x="38" y="0"/>
                  <a:pt x="38" y="0"/>
                  <a:pt x="38" y="0"/>
                </a:cubicBezTo>
                <a:cubicBezTo>
                  <a:pt x="157" y="13"/>
                  <a:pt x="272" y="22"/>
                  <a:pt x="381" y="27"/>
                </a:cubicBezTo>
                <a:cubicBezTo>
                  <a:pt x="381" y="27"/>
                  <a:pt x="381" y="27"/>
                  <a:pt x="381" y="27"/>
                </a:cubicBezTo>
                <a:cubicBezTo>
                  <a:pt x="381" y="64"/>
                  <a:pt x="381" y="64"/>
                  <a:pt x="381" y="6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1" name="Freeform 22"/>
          <p:cNvSpPr>
            <a:spLocks/>
          </p:cNvSpPr>
          <p:nvPr/>
        </p:nvSpPr>
        <p:spPr bwMode="auto">
          <a:xfrm>
            <a:off x="3258947" y="4149357"/>
            <a:ext cx="1204366" cy="576638"/>
          </a:xfrm>
          <a:custGeom>
            <a:avLst/>
            <a:gdLst/>
            <a:ahLst/>
            <a:cxnLst>
              <a:cxn ang="0">
                <a:pos x="0" y="9"/>
              </a:cxn>
              <a:cxn ang="0">
                <a:pos x="0" y="46"/>
              </a:cxn>
              <a:cxn ang="0">
                <a:pos x="0" y="46"/>
              </a:cxn>
              <a:cxn ang="0">
                <a:pos x="174" y="50"/>
              </a:cxn>
              <a:cxn ang="0">
                <a:pos x="174" y="188"/>
              </a:cxn>
              <a:cxn ang="0">
                <a:pos x="193" y="191"/>
              </a:cxn>
              <a:cxn ang="0">
                <a:pos x="201" y="194"/>
              </a:cxn>
              <a:cxn ang="0">
                <a:pos x="209" y="202"/>
              </a:cxn>
              <a:cxn ang="0">
                <a:pos x="211" y="200"/>
              </a:cxn>
              <a:cxn ang="0">
                <a:pos x="222" y="196"/>
              </a:cxn>
              <a:cxn ang="0">
                <a:pos x="223" y="198"/>
              </a:cxn>
              <a:cxn ang="0">
                <a:pos x="228" y="204"/>
              </a:cxn>
              <a:cxn ang="0">
                <a:pos x="235" y="209"/>
              </a:cxn>
              <a:cxn ang="0">
                <a:pos x="251" y="215"/>
              </a:cxn>
              <a:cxn ang="0">
                <a:pos x="280" y="213"/>
              </a:cxn>
              <a:cxn ang="0">
                <a:pos x="284" y="213"/>
              </a:cxn>
              <a:cxn ang="0">
                <a:pos x="288" y="217"/>
              </a:cxn>
              <a:cxn ang="0">
                <a:pos x="297" y="222"/>
              </a:cxn>
              <a:cxn ang="0">
                <a:pos x="301" y="228"/>
              </a:cxn>
              <a:cxn ang="0">
                <a:pos x="309" y="235"/>
              </a:cxn>
              <a:cxn ang="0">
                <a:pos x="314" y="232"/>
              </a:cxn>
              <a:cxn ang="0">
                <a:pos x="322" y="228"/>
              </a:cxn>
              <a:cxn ang="0">
                <a:pos x="327" y="230"/>
              </a:cxn>
              <a:cxn ang="0">
                <a:pos x="328" y="232"/>
              </a:cxn>
              <a:cxn ang="0">
                <a:pos x="338" y="235"/>
              </a:cxn>
              <a:cxn ang="0">
                <a:pos x="346" y="235"/>
              </a:cxn>
              <a:cxn ang="0">
                <a:pos x="352" y="238"/>
              </a:cxn>
              <a:cxn ang="0">
                <a:pos x="356" y="234"/>
              </a:cxn>
              <a:cxn ang="0">
                <a:pos x="362" y="236"/>
              </a:cxn>
              <a:cxn ang="0">
                <a:pos x="387" y="241"/>
              </a:cxn>
              <a:cxn ang="0">
                <a:pos x="396" y="244"/>
              </a:cxn>
              <a:cxn ang="0">
                <a:pos x="403" y="243"/>
              </a:cxn>
              <a:cxn ang="0">
                <a:pos x="412" y="238"/>
              </a:cxn>
              <a:cxn ang="0">
                <a:pos x="416" y="235"/>
              </a:cxn>
              <a:cxn ang="0">
                <a:pos x="429" y="231"/>
              </a:cxn>
              <a:cxn ang="0">
                <a:pos x="435" y="227"/>
              </a:cxn>
              <a:cxn ang="0">
                <a:pos x="443" y="226"/>
              </a:cxn>
              <a:cxn ang="0">
                <a:pos x="451" y="229"/>
              </a:cxn>
              <a:cxn ang="0">
                <a:pos x="464" y="229"/>
              </a:cxn>
              <a:cxn ang="0">
                <a:pos x="476" y="233"/>
              </a:cxn>
              <a:cxn ang="0">
                <a:pos x="489" y="239"/>
              </a:cxn>
              <a:cxn ang="0">
                <a:pos x="509" y="242"/>
              </a:cxn>
              <a:cxn ang="0">
                <a:pos x="509" y="242"/>
              </a:cxn>
              <a:cxn ang="0">
                <a:pos x="503" y="105"/>
              </a:cxn>
              <a:cxn ang="0">
                <a:pos x="492" y="38"/>
              </a:cxn>
              <a:cxn ang="0">
                <a:pos x="492" y="38"/>
              </a:cxn>
              <a:cxn ang="0">
                <a:pos x="489" y="0"/>
              </a:cxn>
              <a:cxn ang="0">
                <a:pos x="489" y="0"/>
              </a:cxn>
              <a:cxn ang="0">
                <a:pos x="59" y="12"/>
              </a:cxn>
              <a:cxn ang="0">
                <a:pos x="59" y="12"/>
              </a:cxn>
              <a:cxn ang="0">
                <a:pos x="0" y="9"/>
              </a:cxn>
            </a:cxnLst>
            <a:rect l="0" t="0" r="r" b="b"/>
            <a:pathLst>
              <a:path w="509" h="244">
                <a:moveTo>
                  <a:pt x="0" y="9"/>
                </a:moveTo>
                <a:cubicBezTo>
                  <a:pt x="0" y="46"/>
                  <a:pt x="0" y="46"/>
                  <a:pt x="0" y="46"/>
                </a:cubicBezTo>
                <a:cubicBezTo>
                  <a:pt x="0" y="46"/>
                  <a:pt x="0" y="46"/>
                  <a:pt x="0" y="46"/>
                </a:cubicBezTo>
                <a:cubicBezTo>
                  <a:pt x="174" y="50"/>
                  <a:pt x="174" y="50"/>
                  <a:pt x="174" y="50"/>
                </a:cubicBezTo>
                <a:cubicBezTo>
                  <a:pt x="174" y="188"/>
                  <a:pt x="174" y="188"/>
                  <a:pt x="174" y="188"/>
                </a:cubicBezTo>
                <a:cubicBezTo>
                  <a:pt x="181" y="189"/>
                  <a:pt x="185" y="189"/>
                  <a:pt x="193" y="191"/>
                </a:cubicBezTo>
                <a:cubicBezTo>
                  <a:pt x="196" y="192"/>
                  <a:pt x="198" y="193"/>
                  <a:pt x="201" y="194"/>
                </a:cubicBezTo>
                <a:cubicBezTo>
                  <a:pt x="204" y="197"/>
                  <a:pt x="205" y="202"/>
                  <a:pt x="209" y="202"/>
                </a:cubicBezTo>
                <a:cubicBezTo>
                  <a:pt x="210" y="202"/>
                  <a:pt x="210" y="200"/>
                  <a:pt x="211" y="200"/>
                </a:cubicBezTo>
                <a:cubicBezTo>
                  <a:pt x="215" y="199"/>
                  <a:pt x="218" y="196"/>
                  <a:pt x="222" y="196"/>
                </a:cubicBezTo>
                <a:cubicBezTo>
                  <a:pt x="223" y="196"/>
                  <a:pt x="223" y="198"/>
                  <a:pt x="223" y="198"/>
                </a:cubicBezTo>
                <a:cubicBezTo>
                  <a:pt x="225" y="200"/>
                  <a:pt x="226" y="202"/>
                  <a:pt x="228" y="204"/>
                </a:cubicBezTo>
                <a:cubicBezTo>
                  <a:pt x="230" y="206"/>
                  <a:pt x="233" y="207"/>
                  <a:pt x="235" y="209"/>
                </a:cubicBezTo>
                <a:cubicBezTo>
                  <a:pt x="241" y="213"/>
                  <a:pt x="244" y="215"/>
                  <a:pt x="251" y="215"/>
                </a:cubicBezTo>
                <a:cubicBezTo>
                  <a:pt x="262" y="215"/>
                  <a:pt x="269" y="213"/>
                  <a:pt x="280" y="213"/>
                </a:cubicBezTo>
                <a:cubicBezTo>
                  <a:pt x="281" y="213"/>
                  <a:pt x="282" y="213"/>
                  <a:pt x="284" y="213"/>
                </a:cubicBezTo>
                <a:cubicBezTo>
                  <a:pt x="286" y="214"/>
                  <a:pt x="286" y="216"/>
                  <a:pt x="288" y="217"/>
                </a:cubicBezTo>
                <a:cubicBezTo>
                  <a:pt x="291" y="219"/>
                  <a:pt x="294" y="219"/>
                  <a:pt x="297" y="222"/>
                </a:cubicBezTo>
                <a:cubicBezTo>
                  <a:pt x="299" y="223"/>
                  <a:pt x="300" y="226"/>
                  <a:pt x="301" y="228"/>
                </a:cubicBezTo>
                <a:cubicBezTo>
                  <a:pt x="303" y="232"/>
                  <a:pt x="305" y="235"/>
                  <a:pt x="309" y="235"/>
                </a:cubicBezTo>
                <a:cubicBezTo>
                  <a:pt x="311" y="235"/>
                  <a:pt x="312" y="234"/>
                  <a:pt x="314" y="232"/>
                </a:cubicBezTo>
                <a:cubicBezTo>
                  <a:pt x="316" y="230"/>
                  <a:pt x="319" y="228"/>
                  <a:pt x="322" y="228"/>
                </a:cubicBezTo>
                <a:cubicBezTo>
                  <a:pt x="325" y="228"/>
                  <a:pt x="326" y="229"/>
                  <a:pt x="327" y="230"/>
                </a:cubicBezTo>
                <a:cubicBezTo>
                  <a:pt x="328" y="231"/>
                  <a:pt x="328" y="232"/>
                  <a:pt x="328" y="232"/>
                </a:cubicBezTo>
                <a:cubicBezTo>
                  <a:pt x="331" y="235"/>
                  <a:pt x="334" y="235"/>
                  <a:pt x="338" y="235"/>
                </a:cubicBezTo>
                <a:cubicBezTo>
                  <a:pt x="341" y="234"/>
                  <a:pt x="343" y="234"/>
                  <a:pt x="346" y="235"/>
                </a:cubicBezTo>
                <a:cubicBezTo>
                  <a:pt x="348" y="236"/>
                  <a:pt x="350" y="238"/>
                  <a:pt x="352" y="238"/>
                </a:cubicBezTo>
                <a:cubicBezTo>
                  <a:pt x="355" y="238"/>
                  <a:pt x="354" y="234"/>
                  <a:pt x="356" y="234"/>
                </a:cubicBezTo>
                <a:cubicBezTo>
                  <a:pt x="359" y="234"/>
                  <a:pt x="360" y="235"/>
                  <a:pt x="362" y="236"/>
                </a:cubicBezTo>
                <a:cubicBezTo>
                  <a:pt x="372" y="237"/>
                  <a:pt x="377" y="239"/>
                  <a:pt x="387" y="241"/>
                </a:cubicBezTo>
                <a:cubicBezTo>
                  <a:pt x="391" y="242"/>
                  <a:pt x="392" y="244"/>
                  <a:pt x="396" y="244"/>
                </a:cubicBezTo>
                <a:cubicBezTo>
                  <a:pt x="399" y="244"/>
                  <a:pt x="400" y="244"/>
                  <a:pt x="403" y="243"/>
                </a:cubicBezTo>
                <a:cubicBezTo>
                  <a:pt x="407" y="242"/>
                  <a:pt x="409" y="241"/>
                  <a:pt x="412" y="238"/>
                </a:cubicBezTo>
                <a:cubicBezTo>
                  <a:pt x="414" y="237"/>
                  <a:pt x="414" y="236"/>
                  <a:pt x="416" y="235"/>
                </a:cubicBezTo>
                <a:cubicBezTo>
                  <a:pt x="420" y="232"/>
                  <a:pt x="424" y="233"/>
                  <a:pt x="429" y="231"/>
                </a:cubicBezTo>
                <a:cubicBezTo>
                  <a:pt x="432" y="230"/>
                  <a:pt x="433" y="228"/>
                  <a:pt x="435" y="227"/>
                </a:cubicBezTo>
                <a:cubicBezTo>
                  <a:pt x="438" y="226"/>
                  <a:pt x="440" y="226"/>
                  <a:pt x="443" y="226"/>
                </a:cubicBezTo>
                <a:cubicBezTo>
                  <a:pt x="446" y="227"/>
                  <a:pt x="447" y="229"/>
                  <a:pt x="451" y="229"/>
                </a:cubicBezTo>
                <a:cubicBezTo>
                  <a:pt x="464" y="229"/>
                  <a:pt x="464" y="229"/>
                  <a:pt x="464" y="229"/>
                </a:cubicBezTo>
                <a:cubicBezTo>
                  <a:pt x="469" y="229"/>
                  <a:pt x="471" y="231"/>
                  <a:pt x="476" y="233"/>
                </a:cubicBezTo>
                <a:cubicBezTo>
                  <a:pt x="481" y="235"/>
                  <a:pt x="484" y="237"/>
                  <a:pt x="489" y="239"/>
                </a:cubicBezTo>
                <a:cubicBezTo>
                  <a:pt x="496" y="243"/>
                  <a:pt x="501" y="242"/>
                  <a:pt x="509" y="242"/>
                </a:cubicBezTo>
                <a:cubicBezTo>
                  <a:pt x="509" y="242"/>
                  <a:pt x="509" y="242"/>
                  <a:pt x="509" y="242"/>
                </a:cubicBezTo>
                <a:cubicBezTo>
                  <a:pt x="503" y="105"/>
                  <a:pt x="503" y="105"/>
                  <a:pt x="503" y="105"/>
                </a:cubicBezTo>
                <a:cubicBezTo>
                  <a:pt x="492" y="38"/>
                  <a:pt x="492" y="38"/>
                  <a:pt x="492" y="38"/>
                </a:cubicBezTo>
                <a:cubicBezTo>
                  <a:pt x="492" y="38"/>
                  <a:pt x="492" y="38"/>
                  <a:pt x="492" y="38"/>
                </a:cubicBezTo>
                <a:cubicBezTo>
                  <a:pt x="489" y="0"/>
                  <a:pt x="489" y="0"/>
                  <a:pt x="489" y="0"/>
                </a:cubicBezTo>
                <a:cubicBezTo>
                  <a:pt x="489" y="0"/>
                  <a:pt x="489" y="0"/>
                  <a:pt x="489" y="0"/>
                </a:cubicBezTo>
                <a:cubicBezTo>
                  <a:pt x="489" y="0"/>
                  <a:pt x="280" y="16"/>
                  <a:pt x="59" y="12"/>
                </a:cubicBezTo>
                <a:cubicBezTo>
                  <a:pt x="59" y="12"/>
                  <a:pt x="59" y="12"/>
                  <a:pt x="59" y="12"/>
                </a:cubicBezTo>
                <a:cubicBezTo>
                  <a:pt x="0" y="9"/>
                  <a:pt x="0" y="9"/>
                  <a:pt x="0" y="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3" name="Freeform 23"/>
          <p:cNvSpPr>
            <a:spLocks/>
          </p:cNvSpPr>
          <p:nvPr/>
        </p:nvSpPr>
        <p:spPr bwMode="auto">
          <a:xfrm>
            <a:off x="1774779" y="3154234"/>
            <a:ext cx="742084" cy="951330"/>
          </a:xfrm>
          <a:custGeom>
            <a:avLst/>
            <a:gdLst/>
            <a:ahLst/>
            <a:cxnLst>
              <a:cxn ang="0">
                <a:pos x="314" y="113"/>
              </a:cxn>
              <a:cxn ang="0">
                <a:pos x="285" y="402"/>
              </a:cxn>
              <a:cxn ang="0">
                <a:pos x="285" y="402"/>
              </a:cxn>
              <a:cxn ang="0">
                <a:pos x="0" y="358"/>
              </a:cxn>
              <a:cxn ang="0">
                <a:pos x="0" y="358"/>
              </a:cxn>
              <a:cxn ang="0">
                <a:pos x="55" y="0"/>
              </a:cxn>
              <a:cxn ang="0">
                <a:pos x="55" y="0"/>
              </a:cxn>
              <a:cxn ang="0">
                <a:pos x="213" y="27"/>
              </a:cxn>
              <a:cxn ang="0">
                <a:pos x="213" y="27"/>
              </a:cxn>
              <a:cxn ang="0">
                <a:pos x="203" y="99"/>
              </a:cxn>
              <a:cxn ang="0">
                <a:pos x="314" y="113"/>
              </a:cxn>
            </a:cxnLst>
            <a:rect l="0" t="0" r="r" b="b"/>
            <a:pathLst>
              <a:path w="314" h="402">
                <a:moveTo>
                  <a:pt x="314" y="113"/>
                </a:moveTo>
                <a:cubicBezTo>
                  <a:pt x="285" y="402"/>
                  <a:pt x="285" y="402"/>
                  <a:pt x="285" y="402"/>
                </a:cubicBezTo>
                <a:cubicBezTo>
                  <a:pt x="285" y="402"/>
                  <a:pt x="285" y="402"/>
                  <a:pt x="285" y="402"/>
                </a:cubicBezTo>
                <a:cubicBezTo>
                  <a:pt x="193" y="390"/>
                  <a:pt x="99" y="375"/>
                  <a:pt x="0" y="358"/>
                </a:cubicBezTo>
                <a:cubicBezTo>
                  <a:pt x="0" y="358"/>
                  <a:pt x="0" y="358"/>
                  <a:pt x="0" y="358"/>
                </a:cubicBezTo>
                <a:cubicBezTo>
                  <a:pt x="55" y="0"/>
                  <a:pt x="55" y="0"/>
                  <a:pt x="55" y="0"/>
                </a:cubicBezTo>
                <a:cubicBezTo>
                  <a:pt x="55" y="0"/>
                  <a:pt x="55" y="0"/>
                  <a:pt x="55" y="0"/>
                </a:cubicBezTo>
                <a:cubicBezTo>
                  <a:pt x="213" y="27"/>
                  <a:pt x="213" y="27"/>
                  <a:pt x="213" y="27"/>
                </a:cubicBezTo>
                <a:cubicBezTo>
                  <a:pt x="213" y="27"/>
                  <a:pt x="213" y="27"/>
                  <a:pt x="213" y="27"/>
                </a:cubicBezTo>
                <a:cubicBezTo>
                  <a:pt x="203" y="99"/>
                  <a:pt x="203" y="99"/>
                  <a:pt x="203" y="99"/>
                </a:cubicBezTo>
                <a:cubicBezTo>
                  <a:pt x="314" y="113"/>
                  <a:pt x="314" y="113"/>
                  <a:pt x="314" y="11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4" name="Freeform 24"/>
          <p:cNvSpPr>
            <a:spLocks/>
          </p:cNvSpPr>
          <p:nvPr/>
        </p:nvSpPr>
        <p:spPr bwMode="auto">
          <a:xfrm>
            <a:off x="2448736" y="3421870"/>
            <a:ext cx="963493" cy="754251"/>
          </a:xfrm>
          <a:custGeom>
            <a:avLst/>
            <a:gdLst/>
            <a:ahLst/>
            <a:cxnLst>
              <a:cxn ang="0">
                <a:pos x="29" y="0"/>
              </a:cxn>
              <a:cxn ang="0">
                <a:pos x="300" y="24"/>
              </a:cxn>
              <a:cxn ang="0">
                <a:pos x="300" y="24"/>
              </a:cxn>
              <a:cxn ang="0">
                <a:pos x="407" y="29"/>
              </a:cxn>
              <a:cxn ang="0">
                <a:pos x="406" y="95"/>
              </a:cxn>
              <a:cxn ang="0">
                <a:pos x="406" y="95"/>
              </a:cxn>
              <a:cxn ang="0">
                <a:pos x="402" y="319"/>
              </a:cxn>
              <a:cxn ang="0">
                <a:pos x="402" y="319"/>
              </a:cxn>
              <a:cxn ang="0">
                <a:pos x="343" y="316"/>
              </a:cxn>
              <a:cxn ang="0">
                <a:pos x="343" y="316"/>
              </a:cxn>
              <a:cxn ang="0">
                <a:pos x="0" y="289"/>
              </a:cxn>
              <a:cxn ang="0">
                <a:pos x="0" y="289"/>
              </a:cxn>
              <a:cxn ang="0">
                <a:pos x="29" y="0"/>
              </a:cxn>
            </a:cxnLst>
            <a:rect l="0" t="0" r="r" b="b"/>
            <a:pathLst>
              <a:path w="407" h="319">
                <a:moveTo>
                  <a:pt x="29" y="0"/>
                </a:moveTo>
                <a:cubicBezTo>
                  <a:pt x="126" y="11"/>
                  <a:pt x="217" y="19"/>
                  <a:pt x="300" y="24"/>
                </a:cubicBezTo>
                <a:cubicBezTo>
                  <a:pt x="300" y="24"/>
                  <a:pt x="300" y="24"/>
                  <a:pt x="300" y="24"/>
                </a:cubicBezTo>
                <a:cubicBezTo>
                  <a:pt x="407" y="29"/>
                  <a:pt x="407" y="29"/>
                  <a:pt x="407" y="29"/>
                </a:cubicBezTo>
                <a:cubicBezTo>
                  <a:pt x="406" y="95"/>
                  <a:pt x="406" y="95"/>
                  <a:pt x="406" y="95"/>
                </a:cubicBezTo>
                <a:cubicBezTo>
                  <a:pt x="406" y="95"/>
                  <a:pt x="406" y="95"/>
                  <a:pt x="406" y="95"/>
                </a:cubicBezTo>
                <a:cubicBezTo>
                  <a:pt x="402" y="319"/>
                  <a:pt x="402" y="319"/>
                  <a:pt x="402" y="319"/>
                </a:cubicBezTo>
                <a:cubicBezTo>
                  <a:pt x="402" y="319"/>
                  <a:pt x="402" y="319"/>
                  <a:pt x="402" y="319"/>
                </a:cubicBezTo>
                <a:cubicBezTo>
                  <a:pt x="343" y="316"/>
                  <a:pt x="343" y="316"/>
                  <a:pt x="343" y="316"/>
                </a:cubicBezTo>
                <a:cubicBezTo>
                  <a:pt x="343" y="316"/>
                  <a:pt x="343" y="316"/>
                  <a:pt x="343" y="316"/>
                </a:cubicBezTo>
                <a:cubicBezTo>
                  <a:pt x="234" y="311"/>
                  <a:pt x="119" y="302"/>
                  <a:pt x="0" y="289"/>
                </a:cubicBezTo>
                <a:cubicBezTo>
                  <a:pt x="0" y="289"/>
                  <a:pt x="0" y="289"/>
                  <a:pt x="0" y="289"/>
                </a:cubicBezTo>
                <a:cubicBezTo>
                  <a:pt x="29" y="0"/>
                  <a:pt x="29" y="0"/>
                  <a:pt x="29"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5" name="Freeform 25"/>
          <p:cNvSpPr>
            <a:spLocks/>
          </p:cNvSpPr>
          <p:nvPr/>
        </p:nvSpPr>
        <p:spPr bwMode="auto">
          <a:xfrm>
            <a:off x="5589818" y="2976622"/>
            <a:ext cx="562037" cy="659361"/>
          </a:xfrm>
          <a:custGeom>
            <a:avLst/>
            <a:gdLst/>
            <a:ahLst/>
            <a:cxnLst>
              <a:cxn ang="0">
                <a:pos x="67" y="58"/>
              </a:cxn>
              <a:cxn ang="0">
                <a:pos x="75" y="64"/>
              </a:cxn>
              <a:cxn ang="0">
                <a:pos x="100" y="66"/>
              </a:cxn>
              <a:cxn ang="0">
                <a:pos x="107" y="75"/>
              </a:cxn>
              <a:cxn ang="0">
                <a:pos x="117" y="71"/>
              </a:cxn>
              <a:cxn ang="0">
                <a:pos x="157" y="51"/>
              </a:cxn>
              <a:cxn ang="0">
                <a:pos x="180" y="30"/>
              </a:cxn>
              <a:cxn ang="0">
                <a:pos x="200" y="12"/>
              </a:cxn>
              <a:cxn ang="0">
                <a:pos x="216" y="1"/>
              </a:cxn>
              <a:cxn ang="0">
                <a:pos x="218" y="0"/>
              </a:cxn>
              <a:cxn ang="0">
                <a:pos x="237" y="88"/>
              </a:cxn>
              <a:cxn ang="0">
                <a:pos x="234" y="94"/>
              </a:cxn>
              <a:cxn ang="0">
                <a:pos x="235" y="130"/>
              </a:cxn>
              <a:cxn ang="0">
                <a:pos x="233" y="161"/>
              </a:cxn>
              <a:cxn ang="0">
                <a:pos x="205" y="192"/>
              </a:cxn>
              <a:cxn ang="0">
                <a:pos x="200" y="212"/>
              </a:cxn>
              <a:cxn ang="0">
                <a:pos x="200" y="224"/>
              </a:cxn>
              <a:cxn ang="0">
                <a:pos x="193" y="237"/>
              </a:cxn>
              <a:cxn ang="0">
                <a:pos x="187" y="227"/>
              </a:cxn>
              <a:cxn ang="0">
                <a:pos x="182" y="246"/>
              </a:cxn>
              <a:cxn ang="0">
                <a:pos x="172" y="271"/>
              </a:cxn>
              <a:cxn ang="0">
                <a:pos x="163" y="278"/>
              </a:cxn>
              <a:cxn ang="0">
                <a:pos x="152" y="270"/>
              </a:cxn>
              <a:cxn ang="0">
                <a:pos x="138" y="263"/>
              </a:cxn>
              <a:cxn ang="0">
                <a:pos x="123" y="265"/>
              </a:cxn>
              <a:cxn ang="0">
                <a:pos x="105" y="269"/>
              </a:cxn>
              <a:cxn ang="0">
                <a:pos x="93" y="272"/>
              </a:cxn>
              <a:cxn ang="0">
                <a:pos x="79" y="268"/>
              </a:cxn>
              <a:cxn ang="0">
                <a:pos x="62" y="269"/>
              </a:cxn>
              <a:cxn ang="0">
                <a:pos x="48" y="262"/>
              </a:cxn>
              <a:cxn ang="0">
                <a:pos x="34" y="262"/>
              </a:cxn>
              <a:cxn ang="0">
                <a:pos x="0" y="75"/>
              </a:cxn>
            </a:cxnLst>
            <a:rect l="0" t="0" r="r" b="b"/>
            <a:pathLst>
              <a:path w="237" h="278">
                <a:moveTo>
                  <a:pt x="0" y="75"/>
                </a:moveTo>
                <a:cubicBezTo>
                  <a:pt x="67" y="58"/>
                  <a:pt x="67" y="58"/>
                  <a:pt x="67" y="58"/>
                </a:cubicBezTo>
                <a:cubicBezTo>
                  <a:pt x="67" y="58"/>
                  <a:pt x="67" y="58"/>
                  <a:pt x="67" y="58"/>
                </a:cubicBezTo>
                <a:cubicBezTo>
                  <a:pt x="67" y="62"/>
                  <a:pt x="72" y="63"/>
                  <a:pt x="75" y="64"/>
                </a:cubicBezTo>
                <a:cubicBezTo>
                  <a:pt x="79" y="65"/>
                  <a:pt x="81" y="66"/>
                  <a:pt x="85" y="66"/>
                </a:cubicBezTo>
                <a:cubicBezTo>
                  <a:pt x="100" y="66"/>
                  <a:pt x="100" y="66"/>
                  <a:pt x="100" y="66"/>
                </a:cubicBezTo>
                <a:cubicBezTo>
                  <a:pt x="103" y="66"/>
                  <a:pt x="103" y="70"/>
                  <a:pt x="104" y="72"/>
                </a:cubicBezTo>
                <a:cubicBezTo>
                  <a:pt x="105" y="74"/>
                  <a:pt x="106" y="74"/>
                  <a:pt x="107" y="75"/>
                </a:cubicBezTo>
                <a:cubicBezTo>
                  <a:pt x="110" y="73"/>
                  <a:pt x="112" y="74"/>
                  <a:pt x="115" y="72"/>
                </a:cubicBezTo>
                <a:cubicBezTo>
                  <a:pt x="116" y="72"/>
                  <a:pt x="116" y="71"/>
                  <a:pt x="117" y="71"/>
                </a:cubicBezTo>
                <a:cubicBezTo>
                  <a:pt x="123" y="69"/>
                  <a:pt x="127" y="67"/>
                  <a:pt x="132" y="64"/>
                </a:cubicBezTo>
                <a:cubicBezTo>
                  <a:pt x="142" y="59"/>
                  <a:pt x="146" y="54"/>
                  <a:pt x="157" y="51"/>
                </a:cubicBezTo>
                <a:cubicBezTo>
                  <a:pt x="165" y="49"/>
                  <a:pt x="167" y="43"/>
                  <a:pt x="173" y="37"/>
                </a:cubicBezTo>
                <a:cubicBezTo>
                  <a:pt x="175" y="34"/>
                  <a:pt x="178" y="33"/>
                  <a:pt x="180" y="30"/>
                </a:cubicBezTo>
                <a:cubicBezTo>
                  <a:pt x="184" y="25"/>
                  <a:pt x="187" y="23"/>
                  <a:pt x="192" y="19"/>
                </a:cubicBezTo>
                <a:cubicBezTo>
                  <a:pt x="196" y="17"/>
                  <a:pt x="197" y="14"/>
                  <a:pt x="200" y="12"/>
                </a:cubicBezTo>
                <a:cubicBezTo>
                  <a:pt x="202" y="11"/>
                  <a:pt x="203" y="11"/>
                  <a:pt x="205" y="10"/>
                </a:cubicBezTo>
                <a:cubicBezTo>
                  <a:pt x="210" y="7"/>
                  <a:pt x="211" y="4"/>
                  <a:pt x="216" y="1"/>
                </a:cubicBezTo>
                <a:cubicBezTo>
                  <a:pt x="217" y="1"/>
                  <a:pt x="217" y="0"/>
                  <a:pt x="218" y="0"/>
                </a:cubicBezTo>
                <a:cubicBezTo>
                  <a:pt x="218" y="0"/>
                  <a:pt x="218" y="0"/>
                  <a:pt x="218" y="0"/>
                </a:cubicBezTo>
                <a:cubicBezTo>
                  <a:pt x="237" y="88"/>
                  <a:pt x="237" y="88"/>
                  <a:pt x="237" y="88"/>
                </a:cubicBezTo>
                <a:cubicBezTo>
                  <a:pt x="237" y="88"/>
                  <a:pt x="237" y="88"/>
                  <a:pt x="237" y="88"/>
                </a:cubicBezTo>
                <a:cubicBezTo>
                  <a:pt x="236" y="88"/>
                  <a:pt x="235" y="89"/>
                  <a:pt x="234" y="90"/>
                </a:cubicBezTo>
                <a:cubicBezTo>
                  <a:pt x="233" y="92"/>
                  <a:pt x="234" y="93"/>
                  <a:pt x="234" y="94"/>
                </a:cubicBezTo>
                <a:cubicBezTo>
                  <a:pt x="234" y="98"/>
                  <a:pt x="234" y="101"/>
                  <a:pt x="234" y="104"/>
                </a:cubicBezTo>
                <a:cubicBezTo>
                  <a:pt x="234" y="115"/>
                  <a:pt x="234" y="120"/>
                  <a:pt x="235" y="130"/>
                </a:cubicBezTo>
                <a:cubicBezTo>
                  <a:pt x="235" y="134"/>
                  <a:pt x="236" y="137"/>
                  <a:pt x="236" y="141"/>
                </a:cubicBezTo>
                <a:cubicBezTo>
                  <a:pt x="236" y="149"/>
                  <a:pt x="235" y="153"/>
                  <a:pt x="233" y="161"/>
                </a:cubicBezTo>
                <a:cubicBezTo>
                  <a:pt x="230" y="173"/>
                  <a:pt x="229" y="183"/>
                  <a:pt x="219" y="189"/>
                </a:cubicBezTo>
                <a:cubicBezTo>
                  <a:pt x="215" y="192"/>
                  <a:pt x="209" y="188"/>
                  <a:pt x="205" y="192"/>
                </a:cubicBezTo>
                <a:cubicBezTo>
                  <a:pt x="202" y="197"/>
                  <a:pt x="205" y="203"/>
                  <a:pt x="202" y="208"/>
                </a:cubicBezTo>
                <a:cubicBezTo>
                  <a:pt x="201" y="210"/>
                  <a:pt x="200" y="210"/>
                  <a:pt x="200" y="212"/>
                </a:cubicBezTo>
                <a:cubicBezTo>
                  <a:pt x="200" y="215"/>
                  <a:pt x="202" y="216"/>
                  <a:pt x="202" y="218"/>
                </a:cubicBezTo>
                <a:cubicBezTo>
                  <a:pt x="202" y="220"/>
                  <a:pt x="201" y="222"/>
                  <a:pt x="200" y="224"/>
                </a:cubicBezTo>
                <a:cubicBezTo>
                  <a:pt x="198" y="227"/>
                  <a:pt x="198" y="229"/>
                  <a:pt x="197" y="232"/>
                </a:cubicBezTo>
                <a:cubicBezTo>
                  <a:pt x="197" y="235"/>
                  <a:pt x="196" y="237"/>
                  <a:pt x="193" y="237"/>
                </a:cubicBezTo>
                <a:cubicBezTo>
                  <a:pt x="191" y="237"/>
                  <a:pt x="190" y="235"/>
                  <a:pt x="190" y="233"/>
                </a:cubicBezTo>
                <a:cubicBezTo>
                  <a:pt x="188" y="231"/>
                  <a:pt x="189" y="228"/>
                  <a:pt x="187" y="227"/>
                </a:cubicBezTo>
                <a:cubicBezTo>
                  <a:pt x="184" y="226"/>
                  <a:pt x="182" y="230"/>
                  <a:pt x="182" y="234"/>
                </a:cubicBezTo>
                <a:cubicBezTo>
                  <a:pt x="182" y="238"/>
                  <a:pt x="182" y="242"/>
                  <a:pt x="182" y="246"/>
                </a:cubicBezTo>
                <a:cubicBezTo>
                  <a:pt x="182" y="253"/>
                  <a:pt x="181" y="258"/>
                  <a:pt x="178" y="264"/>
                </a:cubicBezTo>
                <a:cubicBezTo>
                  <a:pt x="176" y="267"/>
                  <a:pt x="174" y="269"/>
                  <a:pt x="172" y="271"/>
                </a:cubicBezTo>
                <a:cubicBezTo>
                  <a:pt x="169" y="274"/>
                  <a:pt x="168" y="278"/>
                  <a:pt x="163" y="278"/>
                </a:cubicBezTo>
                <a:cubicBezTo>
                  <a:pt x="163" y="278"/>
                  <a:pt x="163" y="278"/>
                  <a:pt x="163" y="278"/>
                </a:cubicBezTo>
                <a:cubicBezTo>
                  <a:pt x="159" y="278"/>
                  <a:pt x="157" y="276"/>
                  <a:pt x="154" y="274"/>
                </a:cubicBezTo>
                <a:cubicBezTo>
                  <a:pt x="153" y="273"/>
                  <a:pt x="153" y="271"/>
                  <a:pt x="152" y="270"/>
                </a:cubicBezTo>
                <a:cubicBezTo>
                  <a:pt x="151" y="269"/>
                  <a:pt x="149" y="268"/>
                  <a:pt x="148" y="267"/>
                </a:cubicBezTo>
                <a:cubicBezTo>
                  <a:pt x="144" y="266"/>
                  <a:pt x="142" y="265"/>
                  <a:pt x="138" y="263"/>
                </a:cubicBezTo>
                <a:cubicBezTo>
                  <a:pt x="135" y="261"/>
                  <a:pt x="134" y="258"/>
                  <a:pt x="131" y="258"/>
                </a:cubicBezTo>
                <a:cubicBezTo>
                  <a:pt x="126" y="258"/>
                  <a:pt x="126" y="263"/>
                  <a:pt x="123" y="265"/>
                </a:cubicBezTo>
                <a:cubicBezTo>
                  <a:pt x="119" y="268"/>
                  <a:pt x="117" y="269"/>
                  <a:pt x="112" y="269"/>
                </a:cubicBezTo>
                <a:cubicBezTo>
                  <a:pt x="110" y="269"/>
                  <a:pt x="108" y="269"/>
                  <a:pt x="105" y="269"/>
                </a:cubicBezTo>
                <a:cubicBezTo>
                  <a:pt x="104" y="269"/>
                  <a:pt x="104" y="267"/>
                  <a:pt x="102" y="267"/>
                </a:cubicBezTo>
                <a:cubicBezTo>
                  <a:pt x="98" y="267"/>
                  <a:pt x="97" y="272"/>
                  <a:pt x="93" y="272"/>
                </a:cubicBezTo>
                <a:cubicBezTo>
                  <a:pt x="90" y="272"/>
                  <a:pt x="89" y="270"/>
                  <a:pt x="86" y="269"/>
                </a:cubicBezTo>
                <a:cubicBezTo>
                  <a:pt x="84" y="268"/>
                  <a:pt x="82" y="268"/>
                  <a:pt x="79" y="268"/>
                </a:cubicBezTo>
                <a:cubicBezTo>
                  <a:pt x="74" y="268"/>
                  <a:pt x="71" y="269"/>
                  <a:pt x="66" y="269"/>
                </a:cubicBezTo>
                <a:cubicBezTo>
                  <a:pt x="65" y="269"/>
                  <a:pt x="64" y="269"/>
                  <a:pt x="62" y="269"/>
                </a:cubicBezTo>
                <a:cubicBezTo>
                  <a:pt x="59" y="267"/>
                  <a:pt x="59" y="262"/>
                  <a:pt x="56" y="262"/>
                </a:cubicBezTo>
                <a:cubicBezTo>
                  <a:pt x="53" y="262"/>
                  <a:pt x="51" y="262"/>
                  <a:pt x="48" y="262"/>
                </a:cubicBezTo>
                <a:cubicBezTo>
                  <a:pt x="44" y="262"/>
                  <a:pt x="43" y="261"/>
                  <a:pt x="39" y="261"/>
                </a:cubicBezTo>
                <a:cubicBezTo>
                  <a:pt x="37" y="261"/>
                  <a:pt x="36" y="261"/>
                  <a:pt x="34" y="262"/>
                </a:cubicBezTo>
                <a:cubicBezTo>
                  <a:pt x="34" y="262"/>
                  <a:pt x="34" y="262"/>
                  <a:pt x="34" y="262"/>
                </a:cubicBezTo>
                <a:cubicBezTo>
                  <a:pt x="0" y="75"/>
                  <a:pt x="0" y="75"/>
                  <a:pt x="0" y="7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26"/>
          <p:cNvSpPr>
            <a:spLocks/>
          </p:cNvSpPr>
          <p:nvPr/>
        </p:nvSpPr>
        <p:spPr bwMode="auto">
          <a:xfrm>
            <a:off x="5976675" y="3185865"/>
            <a:ext cx="586368" cy="642328"/>
          </a:xfrm>
          <a:custGeom>
            <a:avLst/>
            <a:gdLst/>
            <a:ahLst/>
            <a:cxnLst>
              <a:cxn ang="0">
                <a:pos x="9" y="183"/>
              </a:cxn>
              <a:cxn ang="0">
                <a:pos x="19" y="158"/>
              </a:cxn>
              <a:cxn ang="0">
                <a:pos x="24" y="139"/>
              </a:cxn>
              <a:cxn ang="0">
                <a:pos x="30" y="149"/>
              </a:cxn>
              <a:cxn ang="0">
                <a:pos x="37" y="136"/>
              </a:cxn>
              <a:cxn ang="0">
                <a:pos x="37" y="124"/>
              </a:cxn>
              <a:cxn ang="0">
                <a:pos x="42" y="104"/>
              </a:cxn>
              <a:cxn ang="0">
                <a:pos x="70" y="73"/>
              </a:cxn>
              <a:cxn ang="0">
                <a:pos x="72" y="42"/>
              </a:cxn>
              <a:cxn ang="0">
                <a:pos x="71" y="6"/>
              </a:cxn>
              <a:cxn ang="0">
                <a:pos x="74" y="0"/>
              </a:cxn>
              <a:cxn ang="0">
                <a:pos x="92" y="74"/>
              </a:cxn>
              <a:cxn ang="0">
                <a:pos x="149" y="56"/>
              </a:cxn>
              <a:cxn ang="0">
                <a:pos x="165" y="74"/>
              </a:cxn>
              <a:cxn ang="0">
                <a:pos x="189" y="55"/>
              </a:cxn>
              <a:cxn ang="0">
                <a:pos x="202" y="56"/>
              </a:cxn>
              <a:cxn ang="0">
                <a:pos x="212" y="46"/>
              </a:cxn>
              <a:cxn ang="0">
                <a:pos x="220" y="41"/>
              </a:cxn>
              <a:cxn ang="0">
                <a:pos x="240" y="48"/>
              </a:cxn>
              <a:cxn ang="0">
                <a:pos x="248" y="49"/>
              </a:cxn>
              <a:cxn ang="0">
                <a:pos x="246" y="60"/>
              </a:cxn>
              <a:cxn ang="0">
                <a:pos x="238" y="65"/>
              </a:cxn>
              <a:cxn ang="0">
                <a:pos x="222" y="61"/>
              </a:cxn>
              <a:cxn ang="0">
                <a:pos x="219" y="67"/>
              </a:cxn>
              <a:cxn ang="0">
                <a:pos x="216" y="77"/>
              </a:cxn>
              <a:cxn ang="0">
                <a:pos x="203" y="106"/>
              </a:cxn>
              <a:cxn ang="0">
                <a:pos x="193" y="114"/>
              </a:cxn>
              <a:cxn ang="0">
                <a:pos x="190" y="123"/>
              </a:cxn>
              <a:cxn ang="0">
                <a:pos x="174" y="141"/>
              </a:cxn>
              <a:cxn ang="0">
                <a:pos x="154" y="162"/>
              </a:cxn>
              <a:cxn ang="0">
                <a:pos x="138" y="194"/>
              </a:cxn>
              <a:cxn ang="0">
                <a:pos x="135" y="212"/>
              </a:cxn>
              <a:cxn ang="0">
                <a:pos x="138" y="230"/>
              </a:cxn>
              <a:cxn ang="0">
                <a:pos x="131" y="238"/>
              </a:cxn>
              <a:cxn ang="0">
                <a:pos x="118" y="241"/>
              </a:cxn>
              <a:cxn ang="0">
                <a:pos x="93" y="251"/>
              </a:cxn>
              <a:cxn ang="0">
                <a:pos x="79" y="260"/>
              </a:cxn>
              <a:cxn ang="0">
                <a:pos x="71" y="270"/>
              </a:cxn>
              <a:cxn ang="0">
                <a:pos x="57" y="262"/>
              </a:cxn>
              <a:cxn ang="0">
                <a:pos x="43" y="246"/>
              </a:cxn>
              <a:cxn ang="0">
                <a:pos x="38" y="246"/>
              </a:cxn>
              <a:cxn ang="0">
                <a:pos x="18" y="235"/>
              </a:cxn>
              <a:cxn ang="0">
                <a:pos x="15" y="232"/>
              </a:cxn>
              <a:cxn ang="0">
                <a:pos x="10" y="221"/>
              </a:cxn>
              <a:cxn ang="0">
                <a:pos x="0" y="190"/>
              </a:cxn>
            </a:cxnLst>
            <a:rect l="0" t="0" r="r" b="b"/>
            <a:pathLst>
              <a:path w="248" h="272">
                <a:moveTo>
                  <a:pt x="0" y="190"/>
                </a:moveTo>
                <a:cubicBezTo>
                  <a:pt x="5" y="190"/>
                  <a:pt x="6" y="186"/>
                  <a:pt x="9" y="183"/>
                </a:cubicBezTo>
                <a:cubicBezTo>
                  <a:pt x="11" y="181"/>
                  <a:pt x="13" y="179"/>
                  <a:pt x="15" y="176"/>
                </a:cubicBezTo>
                <a:cubicBezTo>
                  <a:pt x="18" y="170"/>
                  <a:pt x="19" y="165"/>
                  <a:pt x="19" y="158"/>
                </a:cubicBezTo>
                <a:cubicBezTo>
                  <a:pt x="19" y="154"/>
                  <a:pt x="19" y="150"/>
                  <a:pt x="19" y="146"/>
                </a:cubicBezTo>
                <a:cubicBezTo>
                  <a:pt x="19" y="142"/>
                  <a:pt x="21" y="138"/>
                  <a:pt x="24" y="139"/>
                </a:cubicBezTo>
                <a:cubicBezTo>
                  <a:pt x="26" y="140"/>
                  <a:pt x="25" y="143"/>
                  <a:pt x="27" y="145"/>
                </a:cubicBezTo>
                <a:cubicBezTo>
                  <a:pt x="27" y="147"/>
                  <a:pt x="28" y="149"/>
                  <a:pt x="30" y="149"/>
                </a:cubicBezTo>
                <a:cubicBezTo>
                  <a:pt x="33" y="149"/>
                  <a:pt x="34" y="147"/>
                  <a:pt x="34" y="144"/>
                </a:cubicBezTo>
                <a:cubicBezTo>
                  <a:pt x="35" y="141"/>
                  <a:pt x="35" y="139"/>
                  <a:pt x="37" y="136"/>
                </a:cubicBezTo>
                <a:cubicBezTo>
                  <a:pt x="38" y="134"/>
                  <a:pt x="39" y="132"/>
                  <a:pt x="39" y="130"/>
                </a:cubicBezTo>
                <a:cubicBezTo>
                  <a:pt x="39" y="128"/>
                  <a:pt x="37" y="127"/>
                  <a:pt x="37" y="124"/>
                </a:cubicBezTo>
                <a:cubicBezTo>
                  <a:pt x="37" y="122"/>
                  <a:pt x="38" y="122"/>
                  <a:pt x="39" y="120"/>
                </a:cubicBezTo>
                <a:cubicBezTo>
                  <a:pt x="42" y="115"/>
                  <a:pt x="39" y="109"/>
                  <a:pt x="42" y="104"/>
                </a:cubicBezTo>
                <a:cubicBezTo>
                  <a:pt x="46" y="100"/>
                  <a:pt x="52" y="104"/>
                  <a:pt x="56" y="101"/>
                </a:cubicBezTo>
                <a:cubicBezTo>
                  <a:pt x="66" y="95"/>
                  <a:pt x="67" y="85"/>
                  <a:pt x="70" y="73"/>
                </a:cubicBezTo>
                <a:cubicBezTo>
                  <a:pt x="72" y="65"/>
                  <a:pt x="73" y="61"/>
                  <a:pt x="73" y="53"/>
                </a:cubicBezTo>
                <a:cubicBezTo>
                  <a:pt x="73" y="49"/>
                  <a:pt x="72" y="46"/>
                  <a:pt x="72" y="42"/>
                </a:cubicBezTo>
                <a:cubicBezTo>
                  <a:pt x="71" y="32"/>
                  <a:pt x="71" y="27"/>
                  <a:pt x="71" y="16"/>
                </a:cubicBezTo>
                <a:cubicBezTo>
                  <a:pt x="71" y="13"/>
                  <a:pt x="71" y="10"/>
                  <a:pt x="71" y="6"/>
                </a:cubicBezTo>
                <a:cubicBezTo>
                  <a:pt x="71" y="5"/>
                  <a:pt x="70" y="4"/>
                  <a:pt x="71" y="2"/>
                </a:cubicBezTo>
                <a:cubicBezTo>
                  <a:pt x="72" y="1"/>
                  <a:pt x="73" y="0"/>
                  <a:pt x="74" y="0"/>
                </a:cubicBezTo>
                <a:cubicBezTo>
                  <a:pt x="74" y="0"/>
                  <a:pt x="74" y="0"/>
                  <a:pt x="74" y="0"/>
                </a:cubicBezTo>
                <a:cubicBezTo>
                  <a:pt x="92" y="74"/>
                  <a:pt x="92" y="74"/>
                  <a:pt x="92" y="74"/>
                </a:cubicBezTo>
                <a:cubicBezTo>
                  <a:pt x="149" y="56"/>
                  <a:pt x="149" y="56"/>
                  <a:pt x="149" y="56"/>
                </a:cubicBezTo>
                <a:cubicBezTo>
                  <a:pt x="149" y="56"/>
                  <a:pt x="149" y="56"/>
                  <a:pt x="149" y="56"/>
                </a:cubicBezTo>
                <a:cubicBezTo>
                  <a:pt x="157" y="85"/>
                  <a:pt x="157" y="85"/>
                  <a:pt x="157" y="85"/>
                </a:cubicBezTo>
                <a:cubicBezTo>
                  <a:pt x="161" y="82"/>
                  <a:pt x="162" y="78"/>
                  <a:pt x="165" y="74"/>
                </a:cubicBezTo>
                <a:cubicBezTo>
                  <a:pt x="169" y="70"/>
                  <a:pt x="174" y="71"/>
                  <a:pt x="178" y="67"/>
                </a:cubicBezTo>
                <a:cubicBezTo>
                  <a:pt x="183" y="63"/>
                  <a:pt x="184" y="59"/>
                  <a:pt x="189" y="55"/>
                </a:cubicBezTo>
                <a:cubicBezTo>
                  <a:pt x="193" y="56"/>
                  <a:pt x="193" y="56"/>
                  <a:pt x="193" y="56"/>
                </a:cubicBezTo>
                <a:cubicBezTo>
                  <a:pt x="202" y="56"/>
                  <a:pt x="202" y="56"/>
                  <a:pt x="202" y="56"/>
                </a:cubicBezTo>
                <a:cubicBezTo>
                  <a:pt x="205" y="56"/>
                  <a:pt x="207" y="54"/>
                  <a:pt x="208" y="52"/>
                </a:cubicBezTo>
                <a:cubicBezTo>
                  <a:pt x="210" y="50"/>
                  <a:pt x="211" y="49"/>
                  <a:pt x="212" y="46"/>
                </a:cubicBezTo>
                <a:cubicBezTo>
                  <a:pt x="213" y="44"/>
                  <a:pt x="214" y="42"/>
                  <a:pt x="217" y="41"/>
                </a:cubicBezTo>
                <a:cubicBezTo>
                  <a:pt x="218" y="41"/>
                  <a:pt x="219" y="42"/>
                  <a:pt x="220" y="41"/>
                </a:cubicBezTo>
                <a:cubicBezTo>
                  <a:pt x="225" y="41"/>
                  <a:pt x="228" y="40"/>
                  <a:pt x="233" y="40"/>
                </a:cubicBezTo>
                <a:cubicBezTo>
                  <a:pt x="237" y="40"/>
                  <a:pt x="237" y="45"/>
                  <a:pt x="240" y="48"/>
                </a:cubicBezTo>
                <a:cubicBezTo>
                  <a:pt x="242" y="50"/>
                  <a:pt x="244" y="49"/>
                  <a:pt x="246" y="49"/>
                </a:cubicBezTo>
                <a:cubicBezTo>
                  <a:pt x="247" y="49"/>
                  <a:pt x="247" y="49"/>
                  <a:pt x="248" y="49"/>
                </a:cubicBezTo>
                <a:cubicBezTo>
                  <a:pt x="248" y="49"/>
                  <a:pt x="248" y="49"/>
                  <a:pt x="248" y="49"/>
                </a:cubicBezTo>
                <a:cubicBezTo>
                  <a:pt x="247" y="53"/>
                  <a:pt x="247" y="56"/>
                  <a:pt x="246" y="60"/>
                </a:cubicBezTo>
                <a:cubicBezTo>
                  <a:pt x="245" y="63"/>
                  <a:pt x="245" y="67"/>
                  <a:pt x="242" y="67"/>
                </a:cubicBezTo>
                <a:cubicBezTo>
                  <a:pt x="240" y="67"/>
                  <a:pt x="239" y="65"/>
                  <a:pt x="238" y="65"/>
                </a:cubicBezTo>
                <a:cubicBezTo>
                  <a:pt x="236" y="64"/>
                  <a:pt x="234" y="64"/>
                  <a:pt x="232" y="63"/>
                </a:cubicBezTo>
                <a:cubicBezTo>
                  <a:pt x="228" y="62"/>
                  <a:pt x="226" y="61"/>
                  <a:pt x="222" y="61"/>
                </a:cubicBezTo>
                <a:cubicBezTo>
                  <a:pt x="221" y="61"/>
                  <a:pt x="221" y="64"/>
                  <a:pt x="220" y="65"/>
                </a:cubicBezTo>
                <a:cubicBezTo>
                  <a:pt x="220" y="66"/>
                  <a:pt x="219" y="66"/>
                  <a:pt x="219" y="67"/>
                </a:cubicBezTo>
                <a:cubicBezTo>
                  <a:pt x="218" y="69"/>
                  <a:pt x="217" y="71"/>
                  <a:pt x="216" y="73"/>
                </a:cubicBezTo>
                <a:cubicBezTo>
                  <a:pt x="216" y="74"/>
                  <a:pt x="216" y="75"/>
                  <a:pt x="216" y="77"/>
                </a:cubicBezTo>
                <a:cubicBezTo>
                  <a:pt x="216" y="80"/>
                  <a:pt x="214" y="82"/>
                  <a:pt x="213" y="85"/>
                </a:cubicBezTo>
                <a:cubicBezTo>
                  <a:pt x="210" y="94"/>
                  <a:pt x="207" y="98"/>
                  <a:pt x="203" y="106"/>
                </a:cubicBezTo>
                <a:cubicBezTo>
                  <a:pt x="201" y="109"/>
                  <a:pt x="201" y="112"/>
                  <a:pt x="197" y="114"/>
                </a:cubicBezTo>
                <a:cubicBezTo>
                  <a:pt x="196" y="114"/>
                  <a:pt x="194" y="113"/>
                  <a:pt x="193" y="114"/>
                </a:cubicBezTo>
                <a:cubicBezTo>
                  <a:pt x="192" y="114"/>
                  <a:pt x="193" y="116"/>
                  <a:pt x="192" y="117"/>
                </a:cubicBezTo>
                <a:cubicBezTo>
                  <a:pt x="192" y="120"/>
                  <a:pt x="191" y="121"/>
                  <a:pt x="190" y="123"/>
                </a:cubicBezTo>
                <a:cubicBezTo>
                  <a:pt x="188" y="127"/>
                  <a:pt x="186" y="129"/>
                  <a:pt x="184" y="133"/>
                </a:cubicBezTo>
                <a:cubicBezTo>
                  <a:pt x="181" y="137"/>
                  <a:pt x="179" y="141"/>
                  <a:pt x="174" y="141"/>
                </a:cubicBezTo>
                <a:cubicBezTo>
                  <a:pt x="171" y="141"/>
                  <a:pt x="169" y="140"/>
                  <a:pt x="166" y="140"/>
                </a:cubicBezTo>
                <a:cubicBezTo>
                  <a:pt x="163" y="149"/>
                  <a:pt x="157" y="153"/>
                  <a:pt x="154" y="162"/>
                </a:cubicBezTo>
                <a:cubicBezTo>
                  <a:pt x="152" y="167"/>
                  <a:pt x="152" y="170"/>
                  <a:pt x="149" y="174"/>
                </a:cubicBezTo>
                <a:cubicBezTo>
                  <a:pt x="145" y="182"/>
                  <a:pt x="142" y="186"/>
                  <a:pt x="138" y="194"/>
                </a:cubicBezTo>
                <a:cubicBezTo>
                  <a:pt x="136" y="199"/>
                  <a:pt x="134" y="201"/>
                  <a:pt x="134" y="206"/>
                </a:cubicBezTo>
                <a:cubicBezTo>
                  <a:pt x="134" y="208"/>
                  <a:pt x="135" y="210"/>
                  <a:pt x="135" y="212"/>
                </a:cubicBezTo>
                <a:cubicBezTo>
                  <a:pt x="136" y="216"/>
                  <a:pt x="136" y="218"/>
                  <a:pt x="136" y="222"/>
                </a:cubicBezTo>
                <a:cubicBezTo>
                  <a:pt x="137" y="225"/>
                  <a:pt x="138" y="227"/>
                  <a:pt x="138" y="230"/>
                </a:cubicBezTo>
                <a:cubicBezTo>
                  <a:pt x="138" y="237"/>
                  <a:pt x="138" y="237"/>
                  <a:pt x="138" y="237"/>
                </a:cubicBezTo>
                <a:cubicBezTo>
                  <a:pt x="135" y="237"/>
                  <a:pt x="133" y="237"/>
                  <a:pt x="131" y="238"/>
                </a:cubicBezTo>
                <a:cubicBezTo>
                  <a:pt x="128" y="238"/>
                  <a:pt x="128" y="238"/>
                  <a:pt x="128" y="238"/>
                </a:cubicBezTo>
                <a:cubicBezTo>
                  <a:pt x="124" y="239"/>
                  <a:pt x="122" y="240"/>
                  <a:pt x="118" y="241"/>
                </a:cubicBezTo>
                <a:cubicBezTo>
                  <a:pt x="115" y="243"/>
                  <a:pt x="113" y="246"/>
                  <a:pt x="109" y="247"/>
                </a:cubicBezTo>
                <a:cubicBezTo>
                  <a:pt x="103" y="249"/>
                  <a:pt x="99" y="249"/>
                  <a:pt x="93" y="251"/>
                </a:cubicBezTo>
                <a:cubicBezTo>
                  <a:pt x="88" y="253"/>
                  <a:pt x="85" y="255"/>
                  <a:pt x="80" y="255"/>
                </a:cubicBezTo>
                <a:cubicBezTo>
                  <a:pt x="80" y="257"/>
                  <a:pt x="79" y="258"/>
                  <a:pt x="79" y="260"/>
                </a:cubicBezTo>
                <a:cubicBezTo>
                  <a:pt x="79" y="272"/>
                  <a:pt x="79" y="272"/>
                  <a:pt x="79" y="272"/>
                </a:cubicBezTo>
                <a:cubicBezTo>
                  <a:pt x="76" y="271"/>
                  <a:pt x="74" y="271"/>
                  <a:pt x="71" y="270"/>
                </a:cubicBezTo>
                <a:cubicBezTo>
                  <a:pt x="69" y="269"/>
                  <a:pt x="69" y="268"/>
                  <a:pt x="67" y="267"/>
                </a:cubicBezTo>
                <a:cubicBezTo>
                  <a:pt x="64" y="265"/>
                  <a:pt x="61" y="264"/>
                  <a:pt x="57" y="262"/>
                </a:cubicBezTo>
                <a:cubicBezTo>
                  <a:pt x="53" y="260"/>
                  <a:pt x="50" y="259"/>
                  <a:pt x="48" y="256"/>
                </a:cubicBezTo>
                <a:cubicBezTo>
                  <a:pt x="46" y="252"/>
                  <a:pt x="46" y="248"/>
                  <a:pt x="43" y="246"/>
                </a:cubicBezTo>
                <a:cubicBezTo>
                  <a:pt x="42" y="245"/>
                  <a:pt x="39" y="246"/>
                  <a:pt x="38" y="246"/>
                </a:cubicBezTo>
                <a:cubicBezTo>
                  <a:pt x="38" y="246"/>
                  <a:pt x="38" y="246"/>
                  <a:pt x="38" y="246"/>
                </a:cubicBezTo>
                <a:cubicBezTo>
                  <a:pt x="36" y="245"/>
                  <a:pt x="34" y="245"/>
                  <a:pt x="31" y="245"/>
                </a:cubicBezTo>
                <a:cubicBezTo>
                  <a:pt x="26" y="243"/>
                  <a:pt x="23" y="240"/>
                  <a:pt x="18" y="235"/>
                </a:cubicBezTo>
                <a:cubicBezTo>
                  <a:pt x="18" y="235"/>
                  <a:pt x="18" y="234"/>
                  <a:pt x="17" y="233"/>
                </a:cubicBezTo>
                <a:cubicBezTo>
                  <a:pt x="17" y="233"/>
                  <a:pt x="16" y="233"/>
                  <a:pt x="15" y="232"/>
                </a:cubicBezTo>
                <a:cubicBezTo>
                  <a:pt x="13" y="230"/>
                  <a:pt x="12" y="228"/>
                  <a:pt x="11" y="225"/>
                </a:cubicBezTo>
                <a:cubicBezTo>
                  <a:pt x="10" y="223"/>
                  <a:pt x="10" y="222"/>
                  <a:pt x="10" y="221"/>
                </a:cubicBezTo>
                <a:cubicBezTo>
                  <a:pt x="9" y="218"/>
                  <a:pt x="7" y="216"/>
                  <a:pt x="6" y="213"/>
                </a:cubicBezTo>
                <a:cubicBezTo>
                  <a:pt x="3" y="206"/>
                  <a:pt x="3" y="197"/>
                  <a:pt x="0" y="19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7" name="Freeform 27"/>
          <p:cNvSpPr>
            <a:spLocks/>
          </p:cNvSpPr>
          <p:nvPr/>
        </p:nvSpPr>
        <p:spPr bwMode="auto">
          <a:xfrm>
            <a:off x="6808782" y="2850101"/>
            <a:ext cx="184913" cy="411189"/>
          </a:xfrm>
          <a:custGeom>
            <a:avLst/>
            <a:gdLst/>
            <a:ahLst/>
            <a:cxnLst>
              <a:cxn ang="0">
                <a:pos x="11" y="131"/>
              </a:cxn>
              <a:cxn ang="0">
                <a:pos x="12" y="141"/>
              </a:cxn>
              <a:cxn ang="0">
                <a:pos x="12" y="146"/>
              </a:cxn>
              <a:cxn ang="0">
                <a:pos x="12" y="146"/>
              </a:cxn>
              <a:cxn ang="0">
                <a:pos x="22" y="150"/>
              </a:cxn>
              <a:cxn ang="0">
                <a:pos x="37" y="154"/>
              </a:cxn>
              <a:cxn ang="0">
                <a:pos x="45" y="156"/>
              </a:cxn>
              <a:cxn ang="0">
                <a:pos x="46" y="167"/>
              </a:cxn>
              <a:cxn ang="0">
                <a:pos x="48" y="174"/>
              </a:cxn>
              <a:cxn ang="0">
                <a:pos x="53" y="169"/>
              </a:cxn>
              <a:cxn ang="0">
                <a:pos x="58" y="151"/>
              </a:cxn>
              <a:cxn ang="0">
                <a:pos x="64" y="136"/>
              </a:cxn>
              <a:cxn ang="0">
                <a:pos x="66" y="120"/>
              </a:cxn>
              <a:cxn ang="0">
                <a:pos x="68" y="114"/>
              </a:cxn>
              <a:cxn ang="0">
                <a:pos x="69" y="103"/>
              </a:cxn>
              <a:cxn ang="0">
                <a:pos x="78" y="67"/>
              </a:cxn>
              <a:cxn ang="0">
                <a:pos x="77" y="62"/>
              </a:cxn>
              <a:cxn ang="0">
                <a:pos x="77" y="60"/>
              </a:cxn>
              <a:cxn ang="0">
                <a:pos x="75" y="59"/>
              </a:cxn>
              <a:cxn ang="0">
                <a:pos x="68" y="58"/>
              </a:cxn>
              <a:cxn ang="0">
                <a:pos x="58" y="57"/>
              </a:cxn>
              <a:cxn ang="0">
                <a:pos x="58" y="54"/>
              </a:cxn>
              <a:cxn ang="0">
                <a:pos x="60" y="35"/>
              </a:cxn>
              <a:cxn ang="0">
                <a:pos x="64" y="27"/>
              </a:cxn>
              <a:cxn ang="0">
                <a:pos x="66" y="19"/>
              </a:cxn>
              <a:cxn ang="0">
                <a:pos x="73" y="9"/>
              </a:cxn>
              <a:cxn ang="0">
                <a:pos x="75" y="6"/>
              </a:cxn>
              <a:cxn ang="0">
                <a:pos x="75" y="6"/>
              </a:cxn>
              <a:cxn ang="0">
                <a:pos x="56" y="8"/>
              </a:cxn>
              <a:cxn ang="0">
                <a:pos x="47" y="9"/>
              </a:cxn>
              <a:cxn ang="0">
                <a:pos x="31" y="7"/>
              </a:cxn>
              <a:cxn ang="0">
                <a:pos x="12" y="0"/>
              </a:cxn>
              <a:cxn ang="0">
                <a:pos x="12" y="0"/>
              </a:cxn>
              <a:cxn ang="0">
                <a:pos x="6" y="20"/>
              </a:cxn>
              <a:cxn ang="0">
                <a:pos x="0" y="35"/>
              </a:cxn>
              <a:cxn ang="0">
                <a:pos x="4" y="46"/>
              </a:cxn>
              <a:cxn ang="0">
                <a:pos x="3" y="54"/>
              </a:cxn>
              <a:cxn ang="0">
                <a:pos x="1" y="58"/>
              </a:cxn>
              <a:cxn ang="0">
                <a:pos x="3" y="60"/>
              </a:cxn>
              <a:cxn ang="0">
                <a:pos x="8" y="65"/>
              </a:cxn>
              <a:cxn ang="0">
                <a:pos x="15" y="69"/>
              </a:cxn>
              <a:cxn ang="0">
                <a:pos x="23" y="75"/>
              </a:cxn>
              <a:cxn ang="0">
                <a:pos x="30" y="80"/>
              </a:cxn>
              <a:cxn ang="0">
                <a:pos x="29" y="85"/>
              </a:cxn>
              <a:cxn ang="0">
                <a:pos x="26" y="95"/>
              </a:cxn>
              <a:cxn ang="0">
                <a:pos x="16" y="119"/>
              </a:cxn>
              <a:cxn ang="0">
                <a:pos x="12" y="126"/>
              </a:cxn>
              <a:cxn ang="0">
                <a:pos x="11" y="131"/>
              </a:cxn>
            </a:cxnLst>
            <a:rect l="0" t="0" r="r" b="b"/>
            <a:pathLst>
              <a:path w="78" h="174">
                <a:moveTo>
                  <a:pt x="11" y="131"/>
                </a:moveTo>
                <a:cubicBezTo>
                  <a:pt x="12" y="141"/>
                  <a:pt x="12" y="141"/>
                  <a:pt x="12" y="141"/>
                </a:cubicBezTo>
                <a:cubicBezTo>
                  <a:pt x="12" y="146"/>
                  <a:pt x="12" y="146"/>
                  <a:pt x="12" y="146"/>
                </a:cubicBezTo>
                <a:cubicBezTo>
                  <a:pt x="12" y="146"/>
                  <a:pt x="12" y="146"/>
                  <a:pt x="12" y="146"/>
                </a:cubicBezTo>
                <a:cubicBezTo>
                  <a:pt x="16" y="146"/>
                  <a:pt x="18" y="148"/>
                  <a:pt x="22" y="150"/>
                </a:cubicBezTo>
                <a:cubicBezTo>
                  <a:pt x="28" y="152"/>
                  <a:pt x="31" y="153"/>
                  <a:pt x="37" y="154"/>
                </a:cubicBezTo>
                <a:cubicBezTo>
                  <a:pt x="40" y="155"/>
                  <a:pt x="43" y="155"/>
                  <a:pt x="45" y="156"/>
                </a:cubicBezTo>
                <a:cubicBezTo>
                  <a:pt x="48" y="159"/>
                  <a:pt x="46" y="163"/>
                  <a:pt x="46" y="167"/>
                </a:cubicBezTo>
                <a:cubicBezTo>
                  <a:pt x="47" y="170"/>
                  <a:pt x="48" y="171"/>
                  <a:pt x="48" y="174"/>
                </a:cubicBezTo>
                <a:cubicBezTo>
                  <a:pt x="50" y="172"/>
                  <a:pt x="52" y="171"/>
                  <a:pt x="53" y="169"/>
                </a:cubicBezTo>
                <a:cubicBezTo>
                  <a:pt x="56" y="162"/>
                  <a:pt x="56" y="158"/>
                  <a:pt x="58" y="151"/>
                </a:cubicBezTo>
                <a:cubicBezTo>
                  <a:pt x="60" y="145"/>
                  <a:pt x="63" y="142"/>
                  <a:pt x="64" y="136"/>
                </a:cubicBezTo>
                <a:cubicBezTo>
                  <a:pt x="66" y="130"/>
                  <a:pt x="65" y="126"/>
                  <a:pt x="66" y="120"/>
                </a:cubicBezTo>
                <a:cubicBezTo>
                  <a:pt x="66" y="118"/>
                  <a:pt x="67" y="117"/>
                  <a:pt x="68" y="114"/>
                </a:cubicBezTo>
                <a:cubicBezTo>
                  <a:pt x="69" y="110"/>
                  <a:pt x="69" y="107"/>
                  <a:pt x="69" y="103"/>
                </a:cubicBezTo>
                <a:cubicBezTo>
                  <a:pt x="70" y="88"/>
                  <a:pt x="78" y="81"/>
                  <a:pt x="78" y="67"/>
                </a:cubicBezTo>
                <a:cubicBezTo>
                  <a:pt x="78" y="65"/>
                  <a:pt x="78" y="64"/>
                  <a:pt x="77" y="62"/>
                </a:cubicBezTo>
                <a:cubicBezTo>
                  <a:pt x="77" y="62"/>
                  <a:pt x="78" y="61"/>
                  <a:pt x="77" y="60"/>
                </a:cubicBezTo>
                <a:cubicBezTo>
                  <a:pt x="77" y="60"/>
                  <a:pt x="76" y="60"/>
                  <a:pt x="75" y="59"/>
                </a:cubicBezTo>
                <a:cubicBezTo>
                  <a:pt x="73" y="58"/>
                  <a:pt x="71" y="58"/>
                  <a:pt x="68" y="58"/>
                </a:cubicBezTo>
                <a:cubicBezTo>
                  <a:pt x="64" y="58"/>
                  <a:pt x="62" y="58"/>
                  <a:pt x="58" y="57"/>
                </a:cubicBezTo>
                <a:cubicBezTo>
                  <a:pt x="58" y="56"/>
                  <a:pt x="58" y="55"/>
                  <a:pt x="58" y="54"/>
                </a:cubicBezTo>
                <a:cubicBezTo>
                  <a:pt x="58" y="46"/>
                  <a:pt x="58" y="41"/>
                  <a:pt x="60" y="35"/>
                </a:cubicBezTo>
                <a:cubicBezTo>
                  <a:pt x="62" y="32"/>
                  <a:pt x="63" y="30"/>
                  <a:pt x="64" y="27"/>
                </a:cubicBezTo>
                <a:cubicBezTo>
                  <a:pt x="65" y="24"/>
                  <a:pt x="65" y="22"/>
                  <a:pt x="66" y="19"/>
                </a:cubicBezTo>
                <a:cubicBezTo>
                  <a:pt x="68" y="15"/>
                  <a:pt x="70" y="13"/>
                  <a:pt x="73" y="9"/>
                </a:cubicBezTo>
                <a:cubicBezTo>
                  <a:pt x="73" y="8"/>
                  <a:pt x="74" y="7"/>
                  <a:pt x="75" y="6"/>
                </a:cubicBezTo>
                <a:cubicBezTo>
                  <a:pt x="75" y="6"/>
                  <a:pt x="75" y="6"/>
                  <a:pt x="75" y="6"/>
                </a:cubicBezTo>
                <a:cubicBezTo>
                  <a:pt x="68" y="7"/>
                  <a:pt x="64" y="7"/>
                  <a:pt x="56" y="8"/>
                </a:cubicBezTo>
                <a:cubicBezTo>
                  <a:pt x="53" y="8"/>
                  <a:pt x="51" y="9"/>
                  <a:pt x="47" y="9"/>
                </a:cubicBezTo>
                <a:cubicBezTo>
                  <a:pt x="41" y="9"/>
                  <a:pt x="37" y="8"/>
                  <a:pt x="31" y="7"/>
                </a:cubicBezTo>
                <a:cubicBezTo>
                  <a:pt x="24" y="6"/>
                  <a:pt x="16" y="6"/>
                  <a:pt x="12" y="0"/>
                </a:cubicBezTo>
                <a:cubicBezTo>
                  <a:pt x="12" y="0"/>
                  <a:pt x="12" y="0"/>
                  <a:pt x="12" y="0"/>
                </a:cubicBezTo>
                <a:cubicBezTo>
                  <a:pt x="10" y="8"/>
                  <a:pt x="9" y="12"/>
                  <a:pt x="6" y="20"/>
                </a:cubicBezTo>
                <a:cubicBezTo>
                  <a:pt x="4" y="25"/>
                  <a:pt x="0" y="29"/>
                  <a:pt x="0" y="35"/>
                </a:cubicBezTo>
                <a:cubicBezTo>
                  <a:pt x="0" y="39"/>
                  <a:pt x="4" y="41"/>
                  <a:pt x="4" y="46"/>
                </a:cubicBezTo>
                <a:cubicBezTo>
                  <a:pt x="4" y="49"/>
                  <a:pt x="4" y="51"/>
                  <a:pt x="3" y="54"/>
                </a:cubicBezTo>
                <a:cubicBezTo>
                  <a:pt x="3" y="56"/>
                  <a:pt x="1" y="57"/>
                  <a:pt x="1" y="58"/>
                </a:cubicBezTo>
                <a:cubicBezTo>
                  <a:pt x="1" y="59"/>
                  <a:pt x="3" y="59"/>
                  <a:pt x="3" y="60"/>
                </a:cubicBezTo>
                <a:cubicBezTo>
                  <a:pt x="4" y="63"/>
                  <a:pt x="6" y="64"/>
                  <a:pt x="8" y="65"/>
                </a:cubicBezTo>
                <a:cubicBezTo>
                  <a:pt x="11" y="67"/>
                  <a:pt x="13" y="68"/>
                  <a:pt x="15" y="69"/>
                </a:cubicBezTo>
                <a:cubicBezTo>
                  <a:pt x="19" y="71"/>
                  <a:pt x="20" y="73"/>
                  <a:pt x="23" y="75"/>
                </a:cubicBezTo>
                <a:cubicBezTo>
                  <a:pt x="26" y="76"/>
                  <a:pt x="30" y="76"/>
                  <a:pt x="30" y="80"/>
                </a:cubicBezTo>
                <a:cubicBezTo>
                  <a:pt x="30" y="82"/>
                  <a:pt x="29" y="83"/>
                  <a:pt x="29" y="85"/>
                </a:cubicBezTo>
                <a:cubicBezTo>
                  <a:pt x="28" y="89"/>
                  <a:pt x="27" y="91"/>
                  <a:pt x="26" y="95"/>
                </a:cubicBezTo>
                <a:cubicBezTo>
                  <a:pt x="23" y="104"/>
                  <a:pt x="21" y="110"/>
                  <a:pt x="16" y="119"/>
                </a:cubicBezTo>
                <a:cubicBezTo>
                  <a:pt x="15" y="122"/>
                  <a:pt x="13" y="123"/>
                  <a:pt x="12" y="126"/>
                </a:cubicBezTo>
                <a:cubicBezTo>
                  <a:pt x="11" y="129"/>
                  <a:pt x="11" y="129"/>
                  <a:pt x="11" y="13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8" name="Freeform 28"/>
          <p:cNvSpPr>
            <a:spLocks/>
          </p:cNvSpPr>
          <p:nvPr/>
        </p:nvSpPr>
        <p:spPr bwMode="auto">
          <a:xfrm>
            <a:off x="6105627" y="2774675"/>
            <a:ext cx="773714" cy="586369"/>
          </a:xfrm>
          <a:custGeom>
            <a:avLst/>
            <a:gdLst/>
            <a:ahLst/>
            <a:cxnLst>
              <a:cxn ang="0">
                <a:pos x="94" y="229"/>
              </a:cxn>
              <a:cxn ang="0">
                <a:pos x="287" y="168"/>
              </a:cxn>
              <a:cxn ang="0">
                <a:pos x="308" y="162"/>
              </a:cxn>
              <a:cxn ang="0">
                <a:pos x="309" y="157"/>
              </a:cxn>
              <a:cxn ang="0">
                <a:pos x="313" y="150"/>
              </a:cxn>
              <a:cxn ang="0">
                <a:pos x="323" y="126"/>
              </a:cxn>
              <a:cxn ang="0">
                <a:pos x="326" y="116"/>
              </a:cxn>
              <a:cxn ang="0">
                <a:pos x="327" y="111"/>
              </a:cxn>
              <a:cxn ang="0">
                <a:pos x="320" y="106"/>
              </a:cxn>
              <a:cxn ang="0">
                <a:pos x="312" y="100"/>
              </a:cxn>
              <a:cxn ang="0">
                <a:pos x="305" y="96"/>
              </a:cxn>
              <a:cxn ang="0">
                <a:pos x="300" y="91"/>
              </a:cxn>
              <a:cxn ang="0">
                <a:pos x="298" y="89"/>
              </a:cxn>
              <a:cxn ang="0">
                <a:pos x="300" y="85"/>
              </a:cxn>
              <a:cxn ang="0">
                <a:pos x="301" y="77"/>
              </a:cxn>
              <a:cxn ang="0">
                <a:pos x="297" y="66"/>
              </a:cxn>
              <a:cxn ang="0">
                <a:pos x="303" y="51"/>
              </a:cxn>
              <a:cxn ang="0">
                <a:pos x="309" y="31"/>
              </a:cxn>
              <a:cxn ang="0">
                <a:pos x="309" y="31"/>
              </a:cxn>
              <a:cxn ang="0">
                <a:pos x="292" y="26"/>
              </a:cxn>
              <a:cxn ang="0">
                <a:pos x="287" y="16"/>
              </a:cxn>
              <a:cxn ang="0">
                <a:pos x="282" y="10"/>
              </a:cxn>
              <a:cxn ang="0">
                <a:pos x="279" y="5"/>
              </a:cxn>
              <a:cxn ang="0">
                <a:pos x="269" y="2"/>
              </a:cxn>
              <a:cxn ang="0">
                <a:pos x="263" y="0"/>
              </a:cxn>
              <a:cxn ang="0">
                <a:pos x="12" y="77"/>
              </a:cxn>
              <a:cxn ang="0">
                <a:pos x="12" y="77"/>
              </a:cxn>
              <a:cxn ang="0">
                <a:pos x="0" y="85"/>
              </a:cxn>
              <a:cxn ang="0">
                <a:pos x="0" y="85"/>
              </a:cxn>
              <a:cxn ang="0">
                <a:pos x="19" y="173"/>
              </a:cxn>
              <a:cxn ang="0">
                <a:pos x="19" y="173"/>
              </a:cxn>
              <a:cxn ang="0">
                <a:pos x="37" y="247"/>
              </a:cxn>
              <a:cxn ang="0">
                <a:pos x="94" y="229"/>
              </a:cxn>
            </a:cxnLst>
            <a:rect l="0" t="0" r="r" b="b"/>
            <a:pathLst>
              <a:path w="327" h="247">
                <a:moveTo>
                  <a:pt x="94" y="229"/>
                </a:moveTo>
                <a:cubicBezTo>
                  <a:pt x="287" y="168"/>
                  <a:pt x="287" y="168"/>
                  <a:pt x="287" y="168"/>
                </a:cubicBezTo>
                <a:cubicBezTo>
                  <a:pt x="308" y="162"/>
                  <a:pt x="308" y="162"/>
                  <a:pt x="308" y="162"/>
                </a:cubicBezTo>
                <a:cubicBezTo>
                  <a:pt x="308" y="160"/>
                  <a:pt x="308" y="160"/>
                  <a:pt x="309" y="157"/>
                </a:cubicBezTo>
                <a:cubicBezTo>
                  <a:pt x="310" y="154"/>
                  <a:pt x="312" y="153"/>
                  <a:pt x="313" y="150"/>
                </a:cubicBezTo>
                <a:cubicBezTo>
                  <a:pt x="318" y="141"/>
                  <a:pt x="320" y="135"/>
                  <a:pt x="323" y="126"/>
                </a:cubicBezTo>
                <a:cubicBezTo>
                  <a:pt x="324" y="122"/>
                  <a:pt x="325" y="120"/>
                  <a:pt x="326" y="116"/>
                </a:cubicBezTo>
                <a:cubicBezTo>
                  <a:pt x="326" y="114"/>
                  <a:pt x="327" y="113"/>
                  <a:pt x="327" y="111"/>
                </a:cubicBezTo>
                <a:cubicBezTo>
                  <a:pt x="327" y="107"/>
                  <a:pt x="323" y="107"/>
                  <a:pt x="320" y="106"/>
                </a:cubicBezTo>
                <a:cubicBezTo>
                  <a:pt x="317" y="104"/>
                  <a:pt x="316" y="102"/>
                  <a:pt x="312" y="100"/>
                </a:cubicBezTo>
                <a:cubicBezTo>
                  <a:pt x="310" y="99"/>
                  <a:pt x="308" y="98"/>
                  <a:pt x="305" y="96"/>
                </a:cubicBezTo>
                <a:cubicBezTo>
                  <a:pt x="303" y="95"/>
                  <a:pt x="301" y="94"/>
                  <a:pt x="300" y="91"/>
                </a:cubicBezTo>
                <a:cubicBezTo>
                  <a:pt x="300" y="90"/>
                  <a:pt x="298" y="90"/>
                  <a:pt x="298" y="89"/>
                </a:cubicBezTo>
                <a:cubicBezTo>
                  <a:pt x="298" y="88"/>
                  <a:pt x="300" y="87"/>
                  <a:pt x="300" y="85"/>
                </a:cubicBezTo>
                <a:cubicBezTo>
                  <a:pt x="301" y="82"/>
                  <a:pt x="301" y="80"/>
                  <a:pt x="301" y="77"/>
                </a:cubicBezTo>
                <a:cubicBezTo>
                  <a:pt x="301" y="72"/>
                  <a:pt x="297" y="70"/>
                  <a:pt x="297" y="66"/>
                </a:cubicBezTo>
                <a:cubicBezTo>
                  <a:pt x="297" y="60"/>
                  <a:pt x="301" y="56"/>
                  <a:pt x="303" y="51"/>
                </a:cubicBezTo>
                <a:cubicBezTo>
                  <a:pt x="306" y="43"/>
                  <a:pt x="307" y="39"/>
                  <a:pt x="309" y="31"/>
                </a:cubicBezTo>
                <a:cubicBezTo>
                  <a:pt x="309" y="31"/>
                  <a:pt x="309" y="31"/>
                  <a:pt x="309" y="31"/>
                </a:cubicBezTo>
                <a:cubicBezTo>
                  <a:pt x="303" y="29"/>
                  <a:pt x="297" y="30"/>
                  <a:pt x="292" y="26"/>
                </a:cubicBezTo>
                <a:cubicBezTo>
                  <a:pt x="289" y="23"/>
                  <a:pt x="289" y="20"/>
                  <a:pt x="287" y="16"/>
                </a:cubicBezTo>
                <a:cubicBezTo>
                  <a:pt x="286" y="14"/>
                  <a:pt x="284" y="13"/>
                  <a:pt x="282" y="10"/>
                </a:cubicBezTo>
                <a:cubicBezTo>
                  <a:pt x="281" y="8"/>
                  <a:pt x="281" y="6"/>
                  <a:pt x="279" y="5"/>
                </a:cubicBezTo>
                <a:cubicBezTo>
                  <a:pt x="275" y="3"/>
                  <a:pt x="273" y="3"/>
                  <a:pt x="269" y="2"/>
                </a:cubicBezTo>
                <a:cubicBezTo>
                  <a:pt x="267" y="1"/>
                  <a:pt x="266" y="0"/>
                  <a:pt x="263" y="0"/>
                </a:cubicBezTo>
                <a:cubicBezTo>
                  <a:pt x="188" y="26"/>
                  <a:pt x="104" y="52"/>
                  <a:pt x="12" y="77"/>
                </a:cubicBezTo>
                <a:cubicBezTo>
                  <a:pt x="12" y="77"/>
                  <a:pt x="12" y="77"/>
                  <a:pt x="12" y="77"/>
                </a:cubicBezTo>
                <a:cubicBezTo>
                  <a:pt x="8" y="80"/>
                  <a:pt x="4" y="82"/>
                  <a:pt x="0" y="85"/>
                </a:cubicBezTo>
                <a:cubicBezTo>
                  <a:pt x="0" y="85"/>
                  <a:pt x="0" y="85"/>
                  <a:pt x="0" y="85"/>
                </a:cubicBezTo>
                <a:cubicBezTo>
                  <a:pt x="19" y="173"/>
                  <a:pt x="19" y="173"/>
                  <a:pt x="19" y="173"/>
                </a:cubicBezTo>
                <a:cubicBezTo>
                  <a:pt x="19" y="173"/>
                  <a:pt x="19" y="173"/>
                  <a:pt x="19" y="173"/>
                </a:cubicBezTo>
                <a:cubicBezTo>
                  <a:pt x="37" y="247"/>
                  <a:pt x="37" y="247"/>
                  <a:pt x="37" y="247"/>
                </a:cubicBezTo>
                <a:cubicBezTo>
                  <a:pt x="94" y="229"/>
                  <a:pt x="94" y="229"/>
                  <a:pt x="94" y="22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9" name="Freeform 29"/>
          <p:cNvSpPr>
            <a:spLocks/>
          </p:cNvSpPr>
          <p:nvPr/>
        </p:nvSpPr>
        <p:spPr bwMode="auto">
          <a:xfrm>
            <a:off x="6940166" y="2419447"/>
            <a:ext cx="454983" cy="260339"/>
          </a:xfrm>
          <a:custGeom>
            <a:avLst/>
            <a:gdLst/>
            <a:ahLst/>
            <a:cxnLst>
              <a:cxn ang="0">
                <a:pos x="93" y="80"/>
              </a:cxn>
              <a:cxn ang="0">
                <a:pos x="102" y="77"/>
              </a:cxn>
              <a:cxn ang="0">
                <a:pos x="106" y="77"/>
              </a:cxn>
              <a:cxn ang="0">
                <a:pos x="116" y="73"/>
              </a:cxn>
              <a:cxn ang="0">
                <a:pos x="118" y="75"/>
              </a:cxn>
              <a:cxn ang="0">
                <a:pos x="121" y="79"/>
              </a:cxn>
              <a:cxn ang="0">
                <a:pos x="130" y="85"/>
              </a:cxn>
              <a:cxn ang="0">
                <a:pos x="136" y="98"/>
              </a:cxn>
              <a:cxn ang="0">
                <a:pos x="136" y="98"/>
              </a:cxn>
              <a:cxn ang="0">
                <a:pos x="148" y="92"/>
              </a:cxn>
              <a:cxn ang="0">
                <a:pos x="151" y="85"/>
              </a:cxn>
              <a:cxn ang="0">
                <a:pos x="156" y="77"/>
              </a:cxn>
              <a:cxn ang="0">
                <a:pos x="163" y="84"/>
              </a:cxn>
              <a:cxn ang="0">
                <a:pos x="173" y="73"/>
              </a:cxn>
              <a:cxn ang="0">
                <a:pos x="181" y="68"/>
              </a:cxn>
              <a:cxn ang="0">
                <a:pos x="185" y="62"/>
              </a:cxn>
              <a:cxn ang="0">
                <a:pos x="189" y="58"/>
              </a:cxn>
              <a:cxn ang="0">
                <a:pos x="193" y="47"/>
              </a:cxn>
              <a:cxn ang="0">
                <a:pos x="182" y="39"/>
              </a:cxn>
              <a:cxn ang="0">
                <a:pos x="169" y="33"/>
              </a:cxn>
              <a:cxn ang="0">
                <a:pos x="175" y="45"/>
              </a:cxn>
              <a:cxn ang="0">
                <a:pos x="177" y="45"/>
              </a:cxn>
              <a:cxn ang="0">
                <a:pos x="179" y="52"/>
              </a:cxn>
              <a:cxn ang="0">
                <a:pos x="177" y="61"/>
              </a:cxn>
              <a:cxn ang="0">
                <a:pos x="169" y="64"/>
              </a:cxn>
              <a:cxn ang="0">
                <a:pos x="158" y="67"/>
              </a:cxn>
              <a:cxn ang="0">
                <a:pos x="150" y="62"/>
              </a:cxn>
              <a:cxn ang="0">
                <a:pos x="145" y="57"/>
              </a:cxn>
              <a:cxn ang="0">
                <a:pos x="140" y="47"/>
              </a:cxn>
              <a:cxn ang="0">
                <a:pos x="136" y="42"/>
              </a:cxn>
              <a:cxn ang="0">
                <a:pos x="134" y="41"/>
              </a:cxn>
              <a:cxn ang="0">
                <a:pos x="128" y="41"/>
              </a:cxn>
              <a:cxn ang="0">
                <a:pos x="120" y="26"/>
              </a:cxn>
              <a:cxn ang="0">
                <a:pos x="121" y="17"/>
              </a:cxn>
              <a:cxn ang="0">
                <a:pos x="127" y="8"/>
              </a:cxn>
              <a:cxn ang="0">
                <a:pos x="115" y="2"/>
              </a:cxn>
              <a:cxn ang="0">
                <a:pos x="112" y="0"/>
              </a:cxn>
              <a:cxn ang="0">
                <a:pos x="112" y="0"/>
              </a:cxn>
              <a:cxn ang="0">
                <a:pos x="102" y="10"/>
              </a:cxn>
              <a:cxn ang="0">
                <a:pos x="95" y="21"/>
              </a:cxn>
              <a:cxn ang="0">
                <a:pos x="43" y="42"/>
              </a:cxn>
              <a:cxn ang="0">
                <a:pos x="43" y="42"/>
              </a:cxn>
              <a:cxn ang="0">
                <a:pos x="0" y="55"/>
              </a:cxn>
              <a:cxn ang="0">
                <a:pos x="0" y="55"/>
              </a:cxn>
              <a:cxn ang="0">
                <a:pos x="1" y="67"/>
              </a:cxn>
              <a:cxn ang="0">
                <a:pos x="3" y="83"/>
              </a:cxn>
              <a:cxn ang="0">
                <a:pos x="3" y="92"/>
              </a:cxn>
              <a:cxn ang="0">
                <a:pos x="5" y="104"/>
              </a:cxn>
              <a:cxn ang="0">
                <a:pos x="7" y="110"/>
              </a:cxn>
              <a:cxn ang="0">
                <a:pos x="7" y="110"/>
              </a:cxn>
              <a:cxn ang="0">
                <a:pos x="93" y="80"/>
              </a:cxn>
            </a:cxnLst>
            <a:rect l="0" t="0" r="r" b="b"/>
            <a:pathLst>
              <a:path w="193" h="110">
                <a:moveTo>
                  <a:pt x="93" y="80"/>
                </a:moveTo>
                <a:cubicBezTo>
                  <a:pt x="96" y="79"/>
                  <a:pt x="99" y="77"/>
                  <a:pt x="102" y="77"/>
                </a:cubicBezTo>
                <a:cubicBezTo>
                  <a:pt x="103" y="77"/>
                  <a:pt x="105" y="77"/>
                  <a:pt x="106" y="77"/>
                </a:cubicBezTo>
                <a:cubicBezTo>
                  <a:pt x="110" y="76"/>
                  <a:pt x="112" y="73"/>
                  <a:pt x="116" y="73"/>
                </a:cubicBezTo>
                <a:cubicBezTo>
                  <a:pt x="117" y="73"/>
                  <a:pt x="117" y="75"/>
                  <a:pt x="118" y="75"/>
                </a:cubicBezTo>
                <a:cubicBezTo>
                  <a:pt x="119" y="76"/>
                  <a:pt x="120" y="78"/>
                  <a:pt x="121" y="79"/>
                </a:cubicBezTo>
                <a:cubicBezTo>
                  <a:pt x="124" y="82"/>
                  <a:pt x="126" y="83"/>
                  <a:pt x="130" y="85"/>
                </a:cubicBezTo>
                <a:cubicBezTo>
                  <a:pt x="135" y="88"/>
                  <a:pt x="136" y="92"/>
                  <a:pt x="136" y="98"/>
                </a:cubicBezTo>
                <a:cubicBezTo>
                  <a:pt x="136" y="98"/>
                  <a:pt x="136" y="98"/>
                  <a:pt x="136" y="98"/>
                </a:cubicBezTo>
                <a:cubicBezTo>
                  <a:pt x="141" y="97"/>
                  <a:pt x="144" y="96"/>
                  <a:pt x="148" y="92"/>
                </a:cubicBezTo>
                <a:cubicBezTo>
                  <a:pt x="150" y="90"/>
                  <a:pt x="150" y="87"/>
                  <a:pt x="151" y="85"/>
                </a:cubicBezTo>
                <a:cubicBezTo>
                  <a:pt x="153" y="81"/>
                  <a:pt x="154" y="80"/>
                  <a:pt x="156" y="77"/>
                </a:cubicBezTo>
                <a:cubicBezTo>
                  <a:pt x="159" y="79"/>
                  <a:pt x="160" y="81"/>
                  <a:pt x="163" y="84"/>
                </a:cubicBezTo>
                <a:cubicBezTo>
                  <a:pt x="168" y="81"/>
                  <a:pt x="169" y="77"/>
                  <a:pt x="173" y="73"/>
                </a:cubicBezTo>
                <a:cubicBezTo>
                  <a:pt x="176" y="71"/>
                  <a:pt x="179" y="70"/>
                  <a:pt x="181" y="68"/>
                </a:cubicBezTo>
                <a:cubicBezTo>
                  <a:pt x="183" y="66"/>
                  <a:pt x="183" y="64"/>
                  <a:pt x="185" y="62"/>
                </a:cubicBezTo>
                <a:cubicBezTo>
                  <a:pt x="186" y="60"/>
                  <a:pt x="188" y="60"/>
                  <a:pt x="189" y="58"/>
                </a:cubicBezTo>
                <a:cubicBezTo>
                  <a:pt x="191" y="55"/>
                  <a:pt x="193" y="52"/>
                  <a:pt x="193" y="47"/>
                </a:cubicBezTo>
                <a:cubicBezTo>
                  <a:pt x="193" y="42"/>
                  <a:pt x="187" y="41"/>
                  <a:pt x="182" y="39"/>
                </a:cubicBezTo>
                <a:cubicBezTo>
                  <a:pt x="177" y="37"/>
                  <a:pt x="174" y="35"/>
                  <a:pt x="169" y="33"/>
                </a:cubicBezTo>
                <a:cubicBezTo>
                  <a:pt x="170" y="38"/>
                  <a:pt x="170" y="42"/>
                  <a:pt x="175" y="45"/>
                </a:cubicBezTo>
                <a:cubicBezTo>
                  <a:pt x="175" y="45"/>
                  <a:pt x="176" y="45"/>
                  <a:pt x="177" y="45"/>
                </a:cubicBezTo>
                <a:cubicBezTo>
                  <a:pt x="179" y="47"/>
                  <a:pt x="179" y="49"/>
                  <a:pt x="179" y="52"/>
                </a:cubicBezTo>
                <a:cubicBezTo>
                  <a:pt x="179" y="56"/>
                  <a:pt x="179" y="58"/>
                  <a:pt x="177" y="61"/>
                </a:cubicBezTo>
                <a:cubicBezTo>
                  <a:pt x="174" y="63"/>
                  <a:pt x="172" y="63"/>
                  <a:pt x="169" y="64"/>
                </a:cubicBezTo>
                <a:cubicBezTo>
                  <a:pt x="165" y="66"/>
                  <a:pt x="162" y="67"/>
                  <a:pt x="158" y="67"/>
                </a:cubicBezTo>
                <a:cubicBezTo>
                  <a:pt x="155" y="67"/>
                  <a:pt x="152" y="65"/>
                  <a:pt x="150" y="62"/>
                </a:cubicBezTo>
                <a:cubicBezTo>
                  <a:pt x="148" y="60"/>
                  <a:pt x="147" y="59"/>
                  <a:pt x="145" y="57"/>
                </a:cubicBezTo>
                <a:cubicBezTo>
                  <a:pt x="143" y="53"/>
                  <a:pt x="142" y="51"/>
                  <a:pt x="140" y="47"/>
                </a:cubicBezTo>
                <a:cubicBezTo>
                  <a:pt x="139" y="45"/>
                  <a:pt x="138" y="43"/>
                  <a:pt x="136" y="42"/>
                </a:cubicBezTo>
                <a:cubicBezTo>
                  <a:pt x="135" y="42"/>
                  <a:pt x="135" y="41"/>
                  <a:pt x="134" y="41"/>
                </a:cubicBezTo>
                <a:cubicBezTo>
                  <a:pt x="132" y="41"/>
                  <a:pt x="131" y="41"/>
                  <a:pt x="128" y="41"/>
                </a:cubicBezTo>
                <a:cubicBezTo>
                  <a:pt x="122" y="41"/>
                  <a:pt x="120" y="33"/>
                  <a:pt x="120" y="26"/>
                </a:cubicBezTo>
                <a:cubicBezTo>
                  <a:pt x="120" y="23"/>
                  <a:pt x="120" y="20"/>
                  <a:pt x="121" y="17"/>
                </a:cubicBezTo>
                <a:cubicBezTo>
                  <a:pt x="122" y="13"/>
                  <a:pt x="125" y="12"/>
                  <a:pt x="127" y="8"/>
                </a:cubicBezTo>
                <a:cubicBezTo>
                  <a:pt x="123" y="5"/>
                  <a:pt x="120" y="4"/>
                  <a:pt x="115" y="2"/>
                </a:cubicBezTo>
                <a:cubicBezTo>
                  <a:pt x="114" y="2"/>
                  <a:pt x="112" y="1"/>
                  <a:pt x="112" y="0"/>
                </a:cubicBezTo>
                <a:cubicBezTo>
                  <a:pt x="112" y="0"/>
                  <a:pt x="112" y="0"/>
                  <a:pt x="112" y="0"/>
                </a:cubicBezTo>
                <a:cubicBezTo>
                  <a:pt x="109" y="4"/>
                  <a:pt x="105" y="6"/>
                  <a:pt x="102" y="10"/>
                </a:cubicBezTo>
                <a:cubicBezTo>
                  <a:pt x="99" y="14"/>
                  <a:pt x="97" y="17"/>
                  <a:pt x="95" y="21"/>
                </a:cubicBezTo>
                <a:cubicBezTo>
                  <a:pt x="43" y="42"/>
                  <a:pt x="43" y="42"/>
                  <a:pt x="43" y="42"/>
                </a:cubicBezTo>
                <a:cubicBezTo>
                  <a:pt x="43" y="42"/>
                  <a:pt x="43" y="42"/>
                  <a:pt x="43" y="42"/>
                </a:cubicBezTo>
                <a:cubicBezTo>
                  <a:pt x="0" y="55"/>
                  <a:pt x="0" y="55"/>
                  <a:pt x="0" y="55"/>
                </a:cubicBezTo>
                <a:cubicBezTo>
                  <a:pt x="0" y="55"/>
                  <a:pt x="0" y="55"/>
                  <a:pt x="0" y="55"/>
                </a:cubicBezTo>
                <a:cubicBezTo>
                  <a:pt x="1" y="67"/>
                  <a:pt x="1" y="67"/>
                  <a:pt x="1" y="67"/>
                </a:cubicBezTo>
                <a:cubicBezTo>
                  <a:pt x="3" y="83"/>
                  <a:pt x="3" y="83"/>
                  <a:pt x="3" y="83"/>
                </a:cubicBezTo>
                <a:cubicBezTo>
                  <a:pt x="3" y="92"/>
                  <a:pt x="3" y="92"/>
                  <a:pt x="3" y="92"/>
                </a:cubicBezTo>
                <a:cubicBezTo>
                  <a:pt x="3" y="97"/>
                  <a:pt x="4" y="99"/>
                  <a:pt x="5" y="104"/>
                </a:cubicBezTo>
                <a:cubicBezTo>
                  <a:pt x="5" y="107"/>
                  <a:pt x="7" y="107"/>
                  <a:pt x="7" y="110"/>
                </a:cubicBezTo>
                <a:cubicBezTo>
                  <a:pt x="7" y="110"/>
                  <a:pt x="7" y="110"/>
                  <a:pt x="7" y="110"/>
                </a:cubicBezTo>
                <a:cubicBezTo>
                  <a:pt x="93" y="80"/>
                  <a:pt x="93" y="80"/>
                  <a:pt x="93" y="8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0" name="Freeform 30"/>
          <p:cNvSpPr>
            <a:spLocks/>
          </p:cNvSpPr>
          <p:nvPr/>
        </p:nvSpPr>
        <p:spPr bwMode="auto">
          <a:xfrm>
            <a:off x="6954766" y="2609227"/>
            <a:ext cx="240875" cy="233574"/>
          </a:xfrm>
          <a:custGeom>
            <a:avLst/>
            <a:gdLst/>
            <a:ahLst/>
            <a:cxnLst>
              <a:cxn ang="0">
                <a:pos x="101" y="41"/>
              </a:cxn>
              <a:cxn ang="0">
                <a:pos x="93" y="46"/>
              </a:cxn>
              <a:cxn ang="0">
                <a:pos x="83" y="52"/>
              </a:cxn>
              <a:cxn ang="0">
                <a:pos x="79" y="56"/>
              </a:cxn>
              <a:cxn ang="0">
                <a:pos x="60" y="67"/>
              </a:cxn>
              <a:cxn ang="0">
                <a:pos x="48" y="73"/>
              </a:cxn>
              <a:cxn ang="0">
                <a:pos x="35" y="82"/>
              </a:cxn>
              <a:cxn ang="0">
                <a:pos x="29" y="89"/>
              </a:cxn>
              <a:cxn ang="0">
                <a:pos x="23" y="93"/>
              </a:cxn>
              <a:cxn ang="0">
                <a:pos x="19" y="98"/>
              </a:cxn>
              <a:cxn ang="0">
                <a:pos x="19" y="98"/>
              </a:cxn>
              <a:cxn ang="0">
                <a:pos x="17" y="87"/>
              </a:cxn>
              <a:cxn ang="0">
                <a:pos x="11" y="65"/>
              </a:cxn>
              <a:cxn ang="0">
                <a:pos x="5" y="51"/>
              </a:cxn>
              <a:cxn ang="0">
                <a:pos x="3" y="46"/>
              </a:cxn>
              <a:cxn ang="0">
                <a:pos x="0" y="30"/>
              </a:cxn>
              <a:cxn ang="0">
                <a:pos x="0" y="30"/>
              </a:cxn>
              <a:cxn ang="0">
                <a:pos x="86" y="0"/>
              </a:cxn>
              <a:cxn ang="0">
                <a:pos x="86" y="0"/>
              </a:cxn>
              <a:cxn ang="0">
                <a:pos x="101" y="41"/>
              </a:cxn>
            </a:cxnLst>
            <a:rect l="0" t="0" r="r" b="b"/>
            <a:pathLst>
              <a:path w="101" h="98">
                <a:moveTo>
                  <a:pt x="101" y="41"/>
                </a:moveTo>
                <a:cubicBezTo>
                  <a:pt x="98" y="42"/>
                  <a:pt x="96" y="44"/>
                  <a:pt x="93" y="46"/>
                </a:cubicBezTo>
                <a:cubicBezTo>
                  <a:pt x="89" y="48"/>
                  <a:pt x="86" y="49"/>
                  <a:pt x="83" y="52"/>
                </a:cubicBezTo>
                <a:cubicBezTo>
                  <a:pt x="81" y="54"/>
                  <a:pt x="81" y="55"/>
                  <a:pt x="79" y="56"/>
                </a:cubicBezTo>
                <a:cubicBezTo>
                  <a:pt x="72" y="61"/>
                  <a:pt x="67" y="63"/>
                  <a:pt x="60" y="67"/>
                </a:cubicBezTo>
                <a:cubicBezTo>
                  <a:pt x="55" y="69"/>
                  <a:pt x="53" y="71"/>
                  <a:pt x="48" y="73"/>
                </a:cubicBezTo>
                <a:cubicBezTo>
                  <a:pt x="42" y="76"/>
                  <a:pt x="39" y="77"/>
                  <a:pt x="35" y="82"/>
                </a:cubicBezTo>
                <a:cubicBezTo>
                  <a:pt x="32" y="84"/>
                  <a:pt x="31" y="86"/>
                  <a:pt x="29" y="89"/>
                </a:cubicBezTo>
                <a:cubicBezTo>
                  <a:pt x="27" y="91"/>
                  <a:pt x="25" y="91"/>
                  <a:pt x="23" y="93"/>
                </a:cubicBezTo>
                <a:cubicBezTo>
                  <a:pt x="21" y="95"/>
                  <a:pt x="20" y="96"/>
                  <a:pt x="19" y="98"/>
                </a:cubicBezTo>
                <a:cubicBezTo>
                  <a:pt x="19" y="98"/>
                  <a:pt x="19" y="98"/>
                  <a:pt x="19" y="98"/>
                </a:cubicBezTo>
                <a:cubicBezTo>
                  <a:pt x="18" y="95"/>
                  <a:pt x="17" y="91"/>
                  <a:pt x="17" y="87"/>
                </a:cubicBezTo>
                <a:cubicBezTo>
                  <a:pt x="15" y="79"/>
                  <a:pt x="14" y="73"/>
                  <a:pt x="11" y="65"/>
                </a:cubicBezTo>
                <a:cubicBezTo>
                  <a:pt x="9" y="59"/>
                  <a:pt x="7" y="57"/>
                  <a:pt x="5" y="51"/>
                </a:cubicBezTo>
                <a:cubicBezTo>
                  <a:pt x="4" y="49"/>
                  <a:pt x="4" y="48"/>
                  <a:pt x="3" y="46"/>
                </a:cubicBezTo>
                <a:cubicBezTo>
                  <a:pt x="1" y="40"/>
                  <a:pt x="0" y="36"/>
                  <a:pt x="0" y="30"/>
                </a:cubicBezTo>
                <a:cubicBezTo>
                  <a:pt x="0" y="30"/>
                  <a:pt x="0" y="30"/>
                  <a:pt x="0" y="30"/>
                </a:cubicBezTo>
                <a:cubicBezTo>
                  <a:pt x="86" y="0"/>
                  <a:pt x="86" y="0"/>
                  <a:pt x="86" y="0"/>
                </a:cubicBezTo>
                <a:cubicBezTo>
                  <a:pt x="86" y="0"/>
                  <a:pt x="86" y="0"/>
                  <a:pt x="86" y="0"/>
                </a:cubicBezTo>
                <a:cubicBezTo>
                  <a:pt x="101" y="41"/>
                  <a:pt x="101" y="41"/>
                  <a:pt x="101" y="4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1" name="Freeform 31"/>
          <p:cNvSpPr>
            <a:spLocks/>
          </p:cNvSpPr>
          <p:nvPr/>
        </p:nvSpPr>
        <p:spPr bwMode="auto">
          <a:xfrm>
            <a:off x="7159142" y="2592198"/>
            <a:ext cx="102188" cy="114354"/>
          </a:xfrm>
          <a:custGeom>
            <a:avLst/>
            <a:gdLst/>
            <a:ahLst/>
            <a:cxnLst>
              <a:cxn ang="0">
                <a:pos x="0" y="7"/>
              </a:cxn>
              <a:cxn ang="0">
                <a:pos x="15" y="48"/>
              </a:cxn>
              <a:cxn ang="0">
                <a:pos x="15" y="48"/>
              </a:cxn>
              <a:cxn ang="0">
                <a:pos x="16" y="47"/>
              </a:cxn>
              <a:cxn ang="0">
                <a:pos x="20" y="46"/>
              </a:cxn>
              <a:cxn ang="0">
                <a:pos x="22" y="44"/>
              </a:cxn>
              <a:cxn ang="0">
                <a:pos x="26" y="39"/>
              </a:cxn>
              <a:cxn ang="0">
                <a:pos x="27" y="29"/>
              </a:cxn>
              <a:cxn ang="0">
                <a:pos x="31" y="16"/>
              </a:cxn>
              <a:cxn ang="0">
                <a:pos x="37" y="19"/>
              </a:cxn>
              <a:cxn ang="0">
                <a:pos x="39" y="19"/>
              </a:cxn>
              <a:cxn ang="0">
                <a:pos x="41" y="25"/>
              </a:cxn>
              <a:cxn ang="0">
                <a:pos x="43" y="25"/>
              </a:cxn>
              <a:cxn ang="0">
                <a:pos x="43" y="25"/>
              </a:cxn>
              <a:cxn ang="0">
                <a:pos x="37" y="12"/>
              </a:cxn>
              <a:cxn ang="0">
                <a:pos x="28" y="6"/>
              </a:cxn>
              <a:cxn ang="0">
                <a:pos x="25" y="2"/>
              </a:cxn>
              <a:cxn ang="0">
                <a:pos x="23" y="0"/>
              </a:cxn>
              <a:cxn ang="0">
                <a:pos x="13" y="4"/>
              </a:cxn>
              <a:cxn ang="0">
                <a:pos x="9" y="4"/>
              </a:cxn>
              <a:cxn ang="0">
                <a:pos x="0" y="7"/>
              </a:cxn>
            </a:cxnLst>
            <a:rect l="0" t="0" r="r" b="b"/>
            <a:pathLst>
              <a:path w="43" h="48">
                <a:moveTo>
                  <a:pt x="0" y="7"/>
                </a:moveTo>
                <a:cubicBezTo>
                  <a:pt x="15" y="48"/>
                  <a:pt x="15" y="48"/>
                  <a:pt x="15" y="48"/>
                </a:cubicBezTo>
                <a:cubicBezTo>
                  <a:pt x="15" y="48"/>
                  <a:pt x="15" y="48"/>
                  <a:pt x="15" y="48"/>
                </a:cubicBezTo>
                <a:cubicBezTo>
                  <a:pt x="15" y="48"/>
                  <a:pt x="16" y="47"/>
                  <a:pt x="16" y="47"/>
                </a:cubicBezTo>
                <a:cubicBezTo>
                  <a:pt x="18" y="47"/>
                  <a:pt x="19" y="47"/>
                  <a:pt x="20" y="46"/>
                </a:cubicBezTo>
                <a:cubicBezTo>
                  <a:pt x="21" y="46"/>
                  <a:pt x="21" y="45"/>
                  <a:pt x="22" y="44"/>
                </a:cubicBezTo>
                <a:cubicBezTo>
                  <a:pt x="24" y="43"/>
                  <a:pt x="25" y="41"/>
                  <a:pt x="26" y="39"/>
                </a:cubicBezTo>
                <a:cubicBezTo>
                  <a:pt x="27" y="36"/>
                  <a:pt x="26" y="33"/>
                  <a:pt x="27" y="29"/>
                </a:cubicBezTo>
                <a:cubicBezTo>
                  <a:pt x="29" y="24"/>
                  <a:pt x="31" y="21"/>
                  <a:pt x="31" y="16"/>
                </a:cubicBezTo>
                <a:cubicBezTo>
                  <a:pt x="34" y="17"/>
                  <a:pt x="35" y="18"/>
                  <a:pt x="37" y="19"/>
                </a:cubicBezTo>
                <a:cubicBezTo>
                  <a:pt x="38" y="19"/>
                  <a:pt x="39" y="19"/>
                  <a:pt x="39" y="19"/>
                </a:cubicBezTo>
                <a:cubicBezTo>
                  <a:pt x="41" y="21"/>
                  <a:pt x="40" y="23"/>
                  <a:pt x="41" y="25"/>
                </a:cubicBezTo>
                <a:cubicBezTo>
                  <a:pt x="42" y="25"/>
                  <a:pt x="43" y="25"/>
                  <a:pt x="43" y="25"/>
                </a:cubicBezTo>
                <a:cubicBezTo>
                  <a:pt x="43" y="25"/>
                  <a:pt x="43" y="25"/>
                  <a:pt x="43" y="25"/>
                </a:cubicBezTo>
                <a:cubicBezTo>
                  <a:pt x="43" y="19"/>
                  <a:pt x="42" y="15"/>
                  <a:pt x="37" y="12"/>
                </a:cubicBezTo>
                <a:cubicBezTo>
                  <a:pt x="33" y="10"/>
                  <a:pt x="31" y="9"/>
                  <a:pt x="28" y="6"/>
                </a:cubicBezTo>
                <a:cubicBezTo>
                  <a:pt x="27" y="5"/>
                  <a:pt x="26" y="3"/>
                  <a:pt x="25" y="2"/>
                </a:cubicBezTo>
                <a:cubicBezTo>
                  <a:pt x="24" y="2"/>
                  <a:pt x="24" y="0"/>
                  <a:pt x="23" y="0"/>
                </a:cubicBezTo>
                <a:cubicBezTo>
                  <a:pt x="19" y="0"/>
                  <a:pt x="17" y="3"/>
                  <a:pt x="13" y="4"/>
                </a:cubicBezTo>
                <a:cubicBezTo>
                  <a:pt x="12" y="4"/>
                  <a:pt x="10" y="4"/>
                  <a:pt x="9" y="4"/>
                </a:cubicBezTo>
                <a:cubicBezTo>
                  <a:pt x="6" y="4"/>
                  <a:pt x="3" y="6"/>
                  <a:pt x="0" y="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2" name="Freeform 32"/>
          <p:cNvSpPr>
            <a:spLocks/>
          </p:cNvSpPr>
          <p:nvPr/>
        </p:nvSpPr>
        <p:spPr bwMode="auto">
          <a:xfrm>
            <a:off x="7047222" y="1580042"/>
            <a:ext cx="472014" cy="805345"/>
          </a:xfrm>
          <a:custGeom>
            <a:avLst/>
            <a:gdLst/>
            <a:ahLst/>
            <a:cxnLst>
              <a:cxn ang="0">
                <a:pos x="51" y="334"/>
              </a:cxn>
              <a:cxn ang="0">
                <a:pos x="69" y="340"/>
              </a:cxn>
              <a:cxn ang="0">
                <a:pos x="76" y="308"/>
              </a:cxn>
              <a:cxn ang="0">
                <a:pos x="84" y="281"/>
              </a:cxn>
              <a:cxn ang="0">
                <a:pos x="109" y="254"/>
              </a:cxn>
              <a:cxn ang="0">
                <a:pos x="120" y="246"/>
              </a:cxn>
              <a:cxn ang="0">
                <a:pos x="124" y="229"/>
              </a:cxn>
              <a:cxn ang="0">
                <a:pos x="126" y="213"/>
              </a:cxn>
              <a:cxn ang="0">
                <a:pos x="128" y="202"/>
              </a:cxn>
              <a:cxn ang="0">
                <a:pos x="134" y="206"/>
              </a:cxn>
              <a:cxn ang="0">
                <a:pos x="147" y="207"/>
              </a:cxn>
              <a:cxn ang="0">
                <a:pos x="150" y="198"/>
              </a:cxn>
              <a:cxn ang="0">
                <a:pos x="156" y="190"/>
              </a:cxn>
              <a:cxn ang="0">
                <a:pos x="163" y="193"/>
              </a:cxn>
              <a:cxn ang="0">
                <a:pos x="177" y="174"/>
              </a:cxn>
              <a:cxn ang="0">
                <a:pos x="194" y="152"/>
              </a:cxn>
              <a:cxn ang="0">
                <a:pos x="197" y="135"/>
              </a:cxn>
              <a:cxn ang="0">
                <a:pos x="189" y="125"/>
              </a:cxn>
              <a:cxn ang="0">
                <a:pos x="184" y="120"/>
              </a:cxn>
              <a:cxn ang="0">
                <a:pos x="164" y="112"/>
              </a:cxn>
              <a:cxn ang="0">
                <a:pos x="150" y="94"/>
              </a:cxn>
              <a:cxn ang="0">
                <a:pos x="136" y="90"/>
              </a:cxn>
              <a:cxn ang="0">
                <a:pos x="125" y="65"/>
              </a:cxn>
              <a:cxn ang="0">
                <a:pos x="111" y="26"/>
              </a:cxn>
              <a:cxn ang="0">
                <a:pos x="103" y="9"/>
              </a:cxn>
              <a:cxn ang="0">
                <a:pos x="79" y="0"/>
              </a:cxn>
              <a:cxn ang="0">
                <a:pos x="69" y="13"/>
              </a:cxn>
              <a:cxn ang="0">
                <a:pos x="54" y="20"/>
              </a:cxn>
              <a:cxn ang="0">
                <a:pos x="27" y="16"/>
              </a:cxn>
              <a:cxn ang="0">
                <a:pos x="17" y="51"/>
              </a:cxn>
              <a:cxn ang="0">
                <a:pos x="13" y="88"/>
              </a:cxn>
              <a:cxn ang="0">
                <a:pos x="16" y="139"/>
              </a:cxn>
              <a:cxn ang="0">
                <a:pos x="10" y="164"/>
              </a:cxn>
              <a:cxn ang="0">
                <a:pos x="6" y="170"/>
              </a:cxn>
              <a:cxn ang="0">
                <a:pos x="8" y="186"/>
              </a:cxn>
              <a:cxn ang="0">
                <a:pos x="6" y="195"/>
              </a:cxn>
              <a:cxn ang="0">
                <a:pos x="0" y="199"/>
              </a:cxn>
            </a:cxnLst>
            <a:rect l="0" t="0" r="r" b="b"/>
            <a:pathLst>
              <a:path w="199" h="340">
                <a:moveTo>
                  <a:pt x="0" y="199"/>
                </a:moveTo>
                <a:cubicBezTo>
                  <a:pt x="51" y="334"/>
                  <a:pt x="51" y="334"/>
                  <a:pt x="51" y="334"/>
                </a:cubicBezTo>
                <a:cubicBezTo>
                  <a:pt x="57" y="337"/>
                  <a:pt x="63" y="338"/>
                  <a:pt x="69" y="340"/>
                </a:cubicBezTo>
                <a:cubicBezTo>
                  <a:pt x="69" y="340"/>
                  <a:pt x="69" y="340"/>
                  <a:pt x="69" y="340"/>
                </a:cubicBezTo>
                <a:cubicBezTo>
                  <a:pt x="69" y="340"/>
                  <a:pt x="69" y="340"/>
                  <a:pt x="69" y="339"/>
                </a:cubicBezTo>
                <a:cubicBezTo>
                  <a:pt x="71" y="327"/>
                  <a:pt x="71" y="320"/>
                  <a:pt x="76" y="308"/>
                </a:cubicBezTo>
                <a:cubicBezTo>
                  <a:pt x="77" y="305"/>
                  <a:pt x="79" y="304"/>
                  <a:pt x="80" y="301"/>
                </a:cubicBezTo>
                <a:cubicBezTo>
                  <a:pt x="83" y="294"/>
                  <a:pt x="84" y="289"/>
                  <a:pt x="84" y="281"/>
                </a:cubicBezTo>
                <a:cubicBezTo>
                  <a:pt x="88" y="275"/>
                  <a:pt x="92" y="274"/>
                  <a:pt x="98" y="270"/>
                </a:cubicBezTo>
                <a:cubicBezTo>
                  <a:pt x="104" y="265"/>
                  <a:pt x="105" y="260"/>
                  <a:pt x="109" y="254"/>
                </a:cubicBezTo>
                <a:cubicBezTo>
                  <a:pt x="111" y="251"/>
                  <a:pt x="112" y="248"/>
                  <a:pt x="116" y="247"/>
                </a:cubicBezTo>
                <a:cubicBezTo>
                  <a:pt x="117" y="247"/>
                  <a:pt x="118" y="247"/>
                  <a:pt x="120" y="246"/>
                </a:cubicBezTo>
                <a:cubicBezTo>
                  <a:pt x="122" y="245"/>
                  <a:pt x="122" y="243"/>
                  <a:pt x="123" y="240"/>
                </a:cubicBezTo>
                <a:cubicBezTo>
                  <a:pt x="124" y="236"/>
                  <a:pt x="124" y="233"/>
                  <a:pt x="124" y="229"/>
                </a:cubicBezTo>
                <a:cubicBezTo>
                  <a:pt x="125" y="227"/>
                  <a:pt x="126" y="225"/>
                  <a:pt x="126" y="223"/>
                </a:cubicBezTo>
                <a:cubicBezTo>
                  <a:pt x="126" y="213"/>
                  <a:pt x="126" y="213"/>
                  <a:pt x="126" y="213"/>
                </a:cubicBezTo>
                <a:cubicBezTo>
                  <a:pt x="122" y="204"/>
                  <a:pt x="122" y="204"/>
                  <a:pt x="122" y="204"/>
                </a:cubicBezTo>
                <a:cubicBezTo>
                  <a:pt x="125" y="203"/>
                  <a:pt x="126" y="203"/>
                  <a:pt x="128" y="202"/>
                </a:cubicBezTo>
                <a:cubicBezTo>
                  <a:pt x="129" y="202"/>
                  <a:pt x="129" y="201"/>
                  <a:pt x="130" y="201"/>
                </a:cubicBezTo>
                <a:cubicBezTo>
                  <a:pt x="133" y="201"/>
                  <a:pt x="133" y="204"/>
                  <a:pt x="134" y="206"/>
                </a:cubicBezTo>
                <a:cubicBezTo>
                  <a:pt x="135" y="208"/>
                  <a:pt x="136" y="209"/>
                  <a:pt x="137" y="212"/>
                </a:cubicBezTo>
                <a:cubicBezTo>
                  <a:pt x="141" y="211"/>
                  <a:pt x="144" y="211"/>
                  <a:pt x="147" y="207"/>
                </a:cubicBezTo>
                <a:cubicBezTo>
                  <a:pt x="147" y="206"/>
                  <a:pt x="147" y="205"/>
                  <a:pt x="147" y="204"/>
                </a:cubicBezTo>
                <a:cubicBezTo>
                  <a:pt x="148" y="201"/>
                  <a:pt x="149" y="200"/>
                  <a:pt x="150" y="198"/>
                </a:cubicBezTo>
                <a:cubicBezTo>
                  <a:pt x="152" y="196"/>
                  <a:pt x="153" y="194"/>
                  <a:pt x="154" y="192"/>
                </a:cubicBezTo>
                <a:cubicBezTo>
                  <a:pt x="155" y="191"/>
                  <a:pt x="155" y="190"/>
                  <a:pt x="156" y="190"/>
                </a:cubicBezTo>
                <a:cubicBezTo>
                  <a:pt x="158" y="190"/>
                  <a:pt x="159" y="192"/>
                  <a:pt x="161" y="193"/>
                </a:cubicBezTo>
                <a:cubicBezTo>
                  <a:pt x="162" y="193"/>
                  <a:pt x="162" y="193"/>
                  <a:pt x="163" y="193"/>
                </a:cubicBezTo>
                <a:cubicBezTo>
                  <a:pt x="165" y="189"/>
                  <a:pt x="165" y="187"/>
                  <a:pt x="167" y="183"/>
                </a:cubicBezTo>
                <a:cubicBezTo>
                  <a:pt x="170" y="179"/>
                  <a:pt x="173" y="177"/>
                  <a:pt x="177" y="174"/>
                </a:cubicBezTo>
                <a:cubicBezTo>
                  <a:pt x="179" y="172"/>
                  <a:pt x="180" y="170"/>
                  <a:pt x="182" y="169"/>
                </a:cubicBezTo>
                <a:cubicBezTo>
                  <a:pt x="189" y="164"/>
                  <a:pt x="191" y="159"/>
                  <a:pt x="194" y="152"/>
                </a:cubicBezTo>
                <a:cubicBezTo>
                  <a:pt x="197" y="148"/>
                  <a:pt x="199" y="146"/>
                  <a:pt x="199" y="141"/>
                </a:cubicBezTo>
                <a:cubicBezTo>
                  <a:pt x="199" y="138"/>
                  <a:pt x="199" y="137"/>
                  <a:pt x="197" y="135"/>
                </a:cubicBezTo>
                <a:cubicBezTo>
                  <a:pt x="196" y="133"/>
                  <a:pt x="193" y="133"/>
                  <a:pt x="192" y="131"/>
                </a:cubicBezTo>
                <a:cubicBezTo>
                  <a:pt x="190" y="129"/>
                  <a:pt x="190" y="127"/>
                  <a:pt x="189" y="125"/>
                </a:cubicBezTo>
                <a:cubicBezTo>
                  <a:pt x="188" y="123"/>
                  <a:pt x="186" y="122"/>
                  <a:pt x="184" y="120"/>
                </a:cubicBezTo>
                <a:cubicBezTo>
                  <a:pt x="184" y="120"/>
                  <a:pt x="184" y="120"/>
                  <a:pt x="184" y="120"/>
                </a:cubicBezTo>
                <a:cubicBezTo>
                  <a:pt x="179" y="119"/>
                  <a:pt x="176" y="116"/>
                  <a:pt x="172" y="114"/>
                </a:cubicBezTo>
                <a:cubicBezTo>
                  <a:pt x="169" y="113"/>
                  <a:pt x="166" y="114"/>
                  <a:pt x="164" y="112"/>
                </a:cubicBezTo>
                <a:cubicBezTo>
                  <a:pt x="163" y="111"/>
                  <a:pt x="162" y="109"/>
                  <a:pt x="162" y="108"/>
                </a:cubicBezTo>
                <a:cubicBezTo>
                  <a:pt x="158" y="102"/>
                  <a:pt x="156" y="97"/>
                  <a:pt x="150" y="94"/>
                </a:cubicBezTo>
                <a:cubicBezTo>
                  <a:pt x="147" y="92"/>
                  <a:pt x="145" y="91"/>
                  <a:pt x="142" y="91"/>
                </a:cubicBezTo>
                <a:cubicBezTo>
                  <a:pt x="140" y="91"/>
                  <a:pt x="138" y="91"/>
                  <a:pt x="136" y="90"/>
                </a:cubicBezTo>
                <a:cubicBezTo>
                  <a:pt x="135" y="88"/>
                  <a:pt x="136" y="86"/>
                  <a:pt x="135" y="84"/>
                </a:cubicBezTo>
                <a:cubicBezTo>
                  <a:pt x="132" y="76"/>
                  <a:pt x="128" y="73"/>
                  <a:pt x="125" y="65"/>
                </a:cubicBezTo>
                <a:cubicBezTo>
                  <a:pt x="123" y="60"/>
                  <a:pt x="123" y="56"/>
                  <a:pt x="121" y="51"/>
                </a:cubicBezTo>
                <a:cubicBezTo>
                  <a:pt x="117" y="41"/>
                  <a:pt x="115" y="36"/>
                  <a:pt x="111" y="26"/>
                </a:cubicBezTo>
                <a:cubicBezTo>
                  <a:pt x="110" y="21"/>
                  <a:pt x="109" y="19"/>
                  <a:pt x="106" y="14"/>
                </a:cubicBezTo>
                <a:cubicBezTo>
                  <a:pt x="105" y="12"/>
                  <a:pt x="105" y="10"/>
                  <a:pt x="103" y="9"/>
                </a:cubicBezTo>
                <a:cubicBezTo>
                  <a:pt x="100" y="6"/>
                  <a:pt x="97" y="7"/>
                  <a:pt x="93" y="5"/>
                </a:cubicBezTo>
                <a:cubicBezTo>
                  <a:pt x="88" y="3"/>
                  <a:pt x="85" y="0"/>
                  <a:pt x="79" y="0"/>
                </a:cubicBezTo>
                <a:cubicBezTo>
                  <a:pt x="75" y="0"/>
                  <a:pt x="74" y="4"/>
                  <a:pt x="72" y="7"/>
                </a:cubicBezTo>
                <a:cubicBezTo>
                  <a:pt x="71" y="9"/>
                  <a:pt x="70" y="10"/>
                  <a:pt x="69" y="13"/>
                </a:cubicBezTo>
                <a:cubicBezTo>
                  <a:pt x="64" y="16"/>
                  <a:pt x="59" y="15"/>
                  <a:pt x="55" y="18"/>
                </a:cubicBezTo>
                <a:cubicBezTo>
                  <a:pt x="54" y="19"/>
                  <a:pt x="54" y="20"/>
                  <a:pt x="54" y="20"/>
                </a:cubicBezTo>
                <a:cubicBezTo>
                  <a:pt x="50" y="25"/>
                  <a:pt x="47" y="27"/>
                  <a:pt x="43" y="30"/>
                </a:cubicBezTo>
                <a:cubicBezTo>
                  <a:pt x="38" y="23"/>
                  <a:pt x="32" y="22"/>
                  <a:pt x="27" y="16"/>
                </a:cubicBezTo>
                <a:cubicBezTo>
                  <a:pt x="27" y="23"/>
                  <a:pt x="22" y="26"/>
                  <a:pt x="21" y="33"/>
                </a:cubicBezTo>
                <a:cubicBezTo>
                  <a:pt x="20" y="40"/>
                  <a:pt x="18" y="44"/>
                  <a:pt x="17" y="51"/>
                </a:cubicBezTo>
                <a:cubicBezTo>
                  <a:pt x="16" y="57"/>
                  <a:pt x="16" y="60"/>
                  <a:pt x="15" y="66"/>
                </a:cubicBezTo>
                <a:cubicBezTo>
                  <a:pt x="14" y="75"/>
                  <a:pt x="13" y="80"/>
                  <a:pt x="13" y="88"/>
                </a:cubicBezTo>
                <a:cubicBezTo>
                  <a:pt x="13" y="103"/>
                  <a:pt x="15" y="112"/>
                  <a:pt x="16" y="127"/>
                </a:cubicBezTo>
                <a:cubicBezTo>
                  <a:pt x="16" y="139"/>
                  <a:pt x="16" y="139"/>
                  <a:pt x="16" y="139"/>
                </a:cubicBezTo>
                <a:cubicBezTo>
                  <a:pt x="16" y="145"/>
                  <a:pt x="15" y="148"/>
                  <a:pt x="14" y="154"/>
                </a:cubicBezTo>
                <a:cubicBezTo>
                  <a:pt x="13" y="158"/>
                  <a:pt x="12" y="160"/>
                  <a:pt x="10" y="164"/>
                </a:cubicBezTo>
                <a:cubicBezTo>
                  <a:pt x="9" y="166"/>
                  <a:pt x="8" y="166"/>
                  <a:pt x="7" y="168"/>
                </a:cubicBezTo>
                <a:cubicBezTo>
                  <a:pt x="7" y="169"/>
                  <a:pt x="6" y="169"/>
                  <a:pt x="6" y="170"/>
                </a:cubicBezTo>
                <a:cubicBezTo>
                  <a:pt x="6" y="173"/>
                  <a:pt x="10" y="173"/>
                  <a:pt x="10" y="176"/>
                </a:cubicBezTo>
                <a:cubicBezTo>
                  <a:pt x="10" y="180"/>
                  <a:pt x="9" y="182"/>
                  <a:pt x="8" y="186"/>
                </a:cubicBezTo>
                <a:cubicBezTo>
                  <a:pt x="8" y="189"/>
                  <a:pt x="9" y="191"/>
                  <a:pt x="8" y="194"/>
                </a:cubicBezTo>
                <a:cubicBezTo>
                  <a:pt x="8" y="195"/>
                  <a:pt x="7" y="195"/>
                  <a:pt x="6" y="195"/>
                </a:cubicBezTo>
                <a:cubicBezTo>
                  <a:pt x="5" y="197"/>
                  <a:pt x="3" y="198"/>
                  <a:pt x="1" y="199"/>
                </a:cubicBezTo>
                <a:cubicBezTo>
                  <a:pt x="0" y="199"/>
                  <a:pt x="0" y="199"/>
                  <a:pt x="0" y="199"/>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3" name="Freeform 33"/>
          <p:cNvSpPr>
            <a:spLocks/>
          </p:cNvSpPr>
          <p:nvPr/>
        </p:nvSpPr>
        <p:spPr bwMode="auto">
          <a:xfrm>
            <a:off x="6806348" y="2105582"/>
            <a:ext cx="236008" cy="445251"/>
          </a:xfrm>
          <a:custGeom>
            <a:avLst/>
            <a:gdLst/>
            <a:ahLst/>
            <a:cxnLst>
              <a:cxn ang="0">
                <a:pos x="56" y="188"/>
              </a:cxn>
              <a:cxn ang="0">
                <a:pos x="99" y="175"/>
              </a:cxn>
              <a:cxn ang="0">
                <a:pos x="99" y="175"/>
              </a:cxn>
              <a:cxn ang="0">
                <a:pos x="94" y="166"/>
              </a:cxn>
              <a:cxn ang="0">
                <a:pos x="93" y="154"/>
              </a:cxn>
              <a:cxn ang="0">
                <a:pos x="89" y="143"/>
              </a:cxn>
              <a:cxn ang="0">
                <a:pos x="86" y="127"/>
              </a:cxn>
              <a:cxn ang="0">
                <a:pos x="82" y="109"/>
              </a:cxn>
              <a:cxn ang="0">
                <a:pos x="83" y="102"/>
              </a:cxn>
              <a:cxn ang="0">
                <a:pos x="84" y="90"/>
              </a:cxn>
              <a:cxn ang="0">
                <a:pos x="86" y="81"/>
              </a:cxn>
              <a:cxn ang="0">
                <a:pos x="86" y="71"/>
              </a:cxn>
              <a:cxn ang="0">
                <a:pos x="88" y="61"/>
              </a:cxn>
              <a:cxn ang="0">
                <a:pos x="86" y="56"/>
              </a:cxn>
              <a:cxn ang="0">
                <a:pos x="91" y="46"/>
              </a:cxn>
              <a:cxn ang="0">
                <a:pos x="95" y="38"/>
              </a:cxn>
              <a:cxn ang="0">
                <a:pos x="99" y="28"/>
              </a:cxn>
              <a:cxn ang="0">
                <a:pos x="89" y="17"/>
              </a:cxn>
              <a:cxn ang="0">
                <a:pos x="85" y="0"/>
              </a:cxn>
              <a:cxn ang="0">
                <a:pos x="85" y="0"/>
              </a:cxn>
              <a:cxn ang="0">
                <a:pos x="0" y="33"/>
              </a:cxn>
              <a:cxn ang="0">
                <a:pos x="0" y="33"/>
              </a:cxn>
              <a:cxn ang="0">
                <a:pos x="3" y="49"/>
              </a:cxn>
              <a:cxn ang="0">
                <a:pos x="5" y="58"/>
              </a:cxn>
              <a:cxn ang="0">
                <a:pos x="9" y="64"/>
              </a:cxn>
              <a:cxn ang="0">
                <a:pos x="16" y="84"/>
              </a:cxn>
              <a:cxn ang="0">
                <a:pos x="25" y="109"/>
              </a:cxn>
              <a:cxn ang="0">
                <a:pos x="30" y="120"/>
              </a:cxn>
              <a:cxn ang="0">
                <a:pos x="41" y="131"/>
              </a:cxn>
              <a:cxn ang="0">
                <a:pos x="55" y="179"/>
              </a:cxn>
              <a:cxn ang="0">
                <a:pos x="56" y="188"/>
              </a:cxn>
            </a:cxnLst>
            <a:rect l="0" t="0" r="r" b="b"/>
            <a:pathLst>
              <a:path w="99" h="188">
                <a:moveTo>
                  <a:pt x="56" y="188"/>
                </a:moveTo>
                <a:cubicBezTo>
                  <a:pt x="99" y="175"/>
                  <a:pt x="99" y="175"/>
                  <a:pt x="99" y="175"/>
                </a:cubicBezTo>
                <a:cubicBezTo>
                  <a:pt x="99" y="175"/>
                  <a:pt x="99" y="175"/>
                  <a:pt x="99" y="175"/>
                </a:cubicBezTo>
                <a:cubicBezTo>
                  <a:pt x="97" y="172"/>
                  <a:pt x="95" y="170"/>
                  <a:pt x="94" y="166"/>
                </a:cubicBezTo>
                <a:cubicBezTo>
                  <a:pt x="93" y="161"/>
                  <a:pt x="94" y="159"/>
                  <a:pt x="93" y="154"/>
                </a:cubicBezTo>
                <a:cubicBezTo>
                  <a:pt x="92" y="150"/>
                  <a:pt x="91" y="147"/>
                  <a:pt x="89" y="143"/>
                </a:cubicBezTo>
                <a:cubicBezTo>
                  <a:pt x="87" y="137"/>
                  <a:pt x="87" y="133"/>
                  <a:pt x="86" y="127"/>
                </a:cubicBezTo>
                <a:cubicBezTo>
                  <a:pt x="85" y="120"/>
                  <a:pt x="82" y="116"/>
                  <a:pt x="82" y="109"/>
                </a:cubicBezTo>
                <a:cubicBezTo>
                  <a:pt x="82" y="106"/>
                  <a:pt x="83" y="104"/>
                  <a:pt x="83" y="102"/>
                </a:cubicBezTo>
                <a:cubicBezTo>
                  <a:pt x="84" y="98"/>
                  <a:pt x="84" y="95"/>
                  <a:pt x="84" y="90"/>
                </a:cubicBezTo>
                <a:cubicBezTo>
                  <a:pt x="85" y="87"/>
                  <a:pt x="86" y="85"/>
                  <a:pt x="86" y="81"/>
                </a:cubicBezTo>
                <a:cubicBezTo>
                  <a:pt x="86" y="71"/>
                  <a:pt x="86" y="71"/>
                  <a:pt x="86" y="71"/>
                </a:cubicBezTo>
                <a:cubicBezTo>
                  <a:pt x="88" y="61"/>
                  <a:pt x="88" y="61"/>
                  <a:pt x="88" y="61"/>
                </a:cubicBezTo>
                <a:cubicBezTo>
                  <a:pt x="87" y="59"/>
                  <a:pt x="86" y="59"/>
                  <a:pt x="86" y="56"/>
                </a:cubicBezTo>
                <a:cubicBezTo>
                  <a:pt x="86" y="52"/>
                  <a:pt x="89" y="50"/>
                  <a:pt x="91" y="46"/>
                </a:cubicBezTo>
                <a:cubicBezTo>
                  <a:pt x="93" y="43"/>
                  <a:pt x="93" y="41"/>
                  <a:pt x="95" y="38"/>
                </a:cubicBezTo>
                <a:cubicBezTo>
                  <a:pt x="97" y="35"/>
                  <a:pt x="99" y="33"/>
                  <a:pt x="99" y="28"/>
                </a:cubicBezTo>
                <a:cubicBezTo>
                  <a:pt x="99" y="23"/>
                  <a:pt x="92" y="22"/>
                  <a:pt x="89" y="17"/>
                </a:cubicBezTo>
                <a:cubicBezTo>
                  <a:pt x="87" y="11"/>
                  <a:pt x="87" y="6"/>
                  <a:pt x="85" y="0"/>
                </a:cubicBezTo>
                <a:cubicBezTo>
                  <a:pt x="85" y="0"/>
                  <a:pt x="85" y="0"/>
                  <a:pt x="85" y="0"/>
                </a:cubicBezTo>
                <a:cubicBezTo>
                  <a:pt x="0" y="33"/>
                  <a:pt x="0" y="33"/>
                  <a:pt x="0" y="33"/>
                </a:cubicBezTo>
                <a:cubicBezTo>
                  <a:pt x="0" y="33"/>
                  <a:pt x="0" y="33"/>
                  <a:pt x="0" y="33"/>
                </a:cubicBezTo>
                <a:cubicBezTo>
                  <a:pt x="0" y="39"/>
                  <a:pt x="2" y="43"/>
                  <a:pt x="3" y="49"/>
                </a:cubicBezTo>
                <a:cubicBezTo>
                  <a:pt x="4" y="52"/>
                  <a:pt x="4" y="55"/>
                  <a:pt x="5" y="58"/>
                </a:cubicBezTo>
                <a:cubicBezTo>
                  <a:pt x="6" y="61"/>
                  <a:pt x="7" y="62"/>
                  <a:pt x="9" y="64"/>
                </a:cubicBezTo>
                <a:cubicBezTo>
                  <a:pt x="13" y="71"/>
                  <a:pt x="15" y="76"/>
                  <a:pt x="16" y="84"/>
                </a:cubicBezTo>
                <a:cubicBezTo>
                  <a:pt x="18" y="94"/>
                  <a:pt x="23" y="99"/>
                  <a:pt x="25" y="109"/>
                </a:cubicBezTo>
                <a:cubicBezTo>
                  <a:pt x="26" y="114"/>
                  <a:pt x="27" y="116"/>
                  <a:pt x="30" y="120"/>
                </a:cubicBezTo>
                <a:cubicBezTo>
                  <a:pt x="33" y="126"/>
                  <a:pt x="35" y="129"/>
                  <a:pt x="41" y="131"/>
                </a:cubicBezTo>
                <a:cubicBezTo>
                  <a:pt x="55" y="179"/>
                  <a:pt x="55" y="179"/>
                  <a:pt x="55" y="179"/>
                </a:cubicBezTo>
                <a:cubicBezTo>
                  <a:pt x="55" y="183"/>
                  <a:pt x="56" y="184"/>
                  <a:pt x="56" y="18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4" name="Freeform 34"/>
          <p:cNvSpPr>
            <a:spLocks/>
          </p:cNvSpPr>
          <p:nvPr/>
        </p:nvSpPr>
        <p:spPr bwMode="auto">
          <a:xfrm>
            <a:off x="7000992" y="2052056"/>
            <a:ext cx="211677" cy="467148"/>
          </a:xfrm>
          <a:custGeom>
            <a:avLst/>
            <a:gdLst/>
            <a:ahLst/>
            <a:cxnLst>
              <a:cxn ang="0">
                <a:pos x="20" y="0"/>
              </a:cxn>
              <a:cxn ang="0">
                <a:pos x="71" y="135"/>
              </a:cxn>
              <a:cxn ang="0">
                <a:pos x="89" y="141"/>
              </a:cxn>
              <a:cxn ang="0">
                <a:pos x="89" y="141"/>
              </a:cxn>
              <a:cxn ang="0">
                <a:pos x="87" y="152"/>
              </a:cxn>
              <a:cxn ang="0">
                <a:pos x="86" y="156"/>
              </a:cxn>
              <a:cxn ang="0">
                <a:pos x="86" y="156"/>
              </a:cxn>
              <a:cxn ang="0">
                <a:pos x="76" y="166"/>
              </a:cxn>
              <a:cxn ang="0">
                <a:pos x="69" y="177"/>
              </a:cxn>
              <a:cxn ang="0">
                <a:pos x="17" y="198"/>
              </a:cxn>
              <a:cxn ang="0">
                <a:pos x="17" y="198"/>
              </a:cxn>
              <a:cxn ang="0">
                <a:pos x="12" y="189"/>
              </a:cxn>
              <a:cxn ang="0">
                <a:pos x="11" y="177"/>
              </a:cxn>
              <a:cxn ang="0">
                <a:pos x="7" y="166"/>
              </a:cxn>
              <a:cxn ang="0">
                <a:pos x="4" y="150"/>
              </a:cxn>
              <a:cxn ang="0">
                <a:pos x="0" y="132"/>
              </a:cxn>
              <a:cxn ang="0">
                <a:pos x="1" y="125"/>
              </a:cxn>
              <a:cxn ang="0">
                <a:pos x="2" y="113"/>
              </a:cxn>
              <a:cxn ang="0">
                <a:pos x="4" y="104"/>
              </a:cxn>
              <a:cxn ang="0">
                <a:pos x="4" y="94"/>
              </a:cxn>
              <a:cxn ang="0">
                <a:pos x="6" y="84"/>
              </a:cxn>
              <a:cxn ang="0">
                <a:pos x="4" y="79"/>
              </a:cxn>
              <a:cxn ang="0">
                <a:pos x="9" y="69"/>
              </a:cxn>
              <a:cxn ang="0">
                <a:pos x="13" y="61"/>
              </a:cxn>
              <a:cxn ang="0">
                <a:pos x="17" y="51"/>
              </a:cxn>
              <a:cxn ang="0">
                <a:pos x="7" y="40"/>
              </a:cxn>
              <a:cxn ang="0">
                <a:pos x="3" y="23"/>
              </a:cxn>
              <a:cxn ang="0">
                <a:pos x="3" y="23"/>
              </a:cxn>
              <a:cxn ang="0">
                <a:pos x="2" y="19"/>
              </a:cxn>
              <a:cxn ang="0">
                <a:pos x="5" y="10"/>
              </a:cxn>
              <a:cxn ang="0">
                <a:pos x="11" y="3"/>
              </a:cxn>
              <a:cxn ang="0">
                <a:pos x="20" y="0"/>
              </a:cxn>
            </a:cxnLst>
            <a:rect l="0" t="0" r="r" b="b"/>
            <a:pathLst>
              <a:path w="89" h="198">
                <a:moveTo>
                  <a:pt x="20" y="0"/>
                </a:moveTo>
                <a:cubicBezTo>
                  <a:pt x="71" y="135"/>
                  <a:pt x="71" y="135"/>
                  <a:pt x="71" y="135"/>
                </a:cubicBezTo>
                <a:cubicBezTo>
                  <a:pt x="77" y="138"/>
                  <a:pt x="83" y="139"/>
                  <a:pt x="89" y="141"/>
                </a:cubicBezTo>
                <a:cubicBezTo>
                  <a:pt x="89" y="141"/>
                  <a:pt x="89" y="141"/>
                  <a:pt x="89" y="141"/>
                </a:cubicBezTo>
                <a:cubicBezTo>
                  <a:pt x="88" y="145"/>
                  <a:pt x="87" y="148"/>
                  <a:pt x="87" y="152"/>
                </a:cubicBezTo>
                <a:cubicBezTo>
                  <a:pt x="87" y="153"/>
                  <a:pt x="86" y="154"/>
                  <a:pt x="86" y="156"/>
                </a:cubicBezTo>
                <a:cubicBezTo>
                  <a:pt x="86" y="156"/>
                  <a:pt x="86" y="156"/>
                  <a:pt x="86" y="156"/>
                </a:cubicBezTo>
                <a:cubicBezTo>
                  <a:pt x="83" y="160"/>
                  <a:pt x="79" y="162"/>
                  <a:pt x="76" y="166"/>
                </a:cubicBezTo>
                <a:cubicBezTo>
                  <a:pt x="73" y="170"/>
                  <a:pt x="71" y="173"/>
                  <a:pt x="69" y="177"/>
                </a:cubicBezTo>
                <a:cubicBezTo>
                  <a:pt x="17" y="198"/>
                  <a:pt x="17" y="198"/>
                  <a:pt x="17" y="198"/>
                </a:cubicBezTo>
                <a:cubicBezTo>
                  <a:pt x="17" y="198"/>
                  <a:pt x="17" y="198"/>
                  <a:pt x="17" y="198"/>
                </a:cubicBezTo>
                <a:cubicBezTo>
                  <a:pt x="15" y="195"/>
                  <a:pt x="13" y="193"/>
                  <a:pt x="12" y="189"/>
                </a:cubicBezTo>
                <a:cubicBezTo>
                  <a:pt x="11" y="184"/>
                  <a:pt x="12" y="182"/>
                  <a:pt x="11" y="177"/>
                </a:cubicBezTo>
                <a:cubicBezTo>
                  <a:pt x="10" y="173"/>
                  <a:pt x="9" y="170"/>
                  <a:pt x="7" y="166"/>
                </a:cubicBezTo>
                <a:cubicBezTo>
                  <a:pt x="5" y="160"/>
                  <a:pt x="5" y="156"/>
                  <a:pt x="4" y="150"/>
                </a:cubicBezTo>
                <a:cubicBezTo>
                  <a:pt x="3" y="143"/>
                  <a:pt x="0" y="139"/>
                  <a:pt x="0" y="132"/>
                </a:cubicBezTo>
                <a:cubicBezTo>
                  <a:pt x="0" y="129"/>
                  <a:pt x="1" y="127"/>
                  <a:pt x="1" y="125"/>
                </a:cubicBezTo>
                <a:cubicBezTo>
                  <a:pt x="2" y="121"/>
                  <a:pt x="2" y="118"/>
                  <a:pt x="2" y="113"/>
                </a:cubicBezTo>
                <a:cubicBezTo>
                  <a:pt x="3" y="110"/>
                  <a:pt x="4" y="108"/>
                  <a:pt x="4" y="104"/>
                </a:cubicBezTo>
                <a:cubicBezTo>
                  <a:pt x="4" y="94"/>
                  <a:pt x="4" y="94"/>
                  <a:pt x="4" y="94"/>
                </a:cubicBezTo>
                <a:cubicBezTo>
                  <a:pt x="6" y="84"/>
                  <a:pt x="6" y="84"/>
                  <a:pt x="6" y="84"/>
                </a:cubicBezTo>
                <a:cubicBezTo>
                  <a:pt x="5" y="82"/>
                  <a:pt x="4" y="82"/>
                  <a:pt x="4" y="79"/>
                </a:cubicBezTo>
                <a:cubicBezTo>
                  <a:pt x="4" y="75"/>
                  <a:pt x="7" y="73"/>
                  <a:pt x="9" y="69"/>
                </a:cubicBezTo>
                <a:cubicBezTo>
                  <a:pt x="11" y="66"/>
                  <a:pt x="11" y="64"/>
                  <a:pt x="13" y="61"/>
                </a:cubicBezTo>
                <a:cubicBezTo>
                  <a:pt x="15" y="58"/>
                  <a:pt x="17" y="56"/>
                  <a:pt x="17" y="51"/>
                </a:cubicBezTo>
                <a:cubicBezTo>
                  <a:pt x="17" y="46"/>
                  <a:pt x="10" y="45"/>
                  <a:pt x="7" y="40"/>
                </a:cubicBezTo>
                <a:cubicBezTo>
                  <a:pt x="5" y="34"/>
                  <a:pt x="5" y="29"/>
                  <a:pt x="3" y="23"/>
                </a:cubicBezTo>
                <a:cubicBezTo>
                  <a:pt x="3" y="23"/>
                  <a:pt x="3" y="23"/>
                  <a:pt x="3" y="23"/>
                </a:cubicBezTo>
                <a:cubicBezTo>
                  <a:pt x="3" y="22"/>
                  <a:pt x="2" y="21"/>
                  <a:pt x="2" y="19"/>
                </a:cubicBezTo>
                <a:cubicBezTo>
                  <a:pt x="2" y="15"/>
                  <a:pt x="3" y="13"/>
                  <a:pt x="5" y="10"/>
                </a:cubicBezTo>
                <a:cubicBezTo>
                  <a:pt x="7" y="7"/>
                  <a:pt x="7" y="4"/>
                  <a:pt x="11" y="3"/>
                </a:cubicBezTo>
                <a:cubicBezTo>
                  <a:pt x="14" y="1"/>
                  <a:pt x="17" y="1"/>
                  <a:pt x="20"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5" name="Freeform 35"/>
          <p:cNvSpPr>
            <a:spLocks noEditPoints="1"/>
          </p:cNvSpPr>
          <p:nvPr/>
        </p:nvSpPr>
        <p:spPr bwMode="auto">
          <a:xfrm>
            <a:off x="6134823" y="2183441"/>
            <a:ext cx="1053516" cy="773715"/>
          </a:xfrm>
          <a:custGeom>
            <a:avLst/>
            <a:gdLst/>
            <a:ahLst/>
            <a:cxnLst>
              <a:cxn ang="0">
                <a:pos x="356" y="321"/>
              </a:cxn>
              <a:cxn ang="0">
                <a:pos x="377" y="312"/>
              </a:cxn>
              <a:cxn ang="0">
                <a:pos x="404" y="292"/>
              </a:cxn>
              <a:cxn ang="0">
                <a:pos x="418" y="279"/>
              </a:cxn>
              <a:cxn ang="0">
                <a:pos x="436" y="262"/>
              </a:cxn>
              <a:cxn ang="0">
                <a:pos x="445" y="250"/>
              </a:cxn>
              <a:cxn ang="0">
                <a:pos x="427" y="262"/>
              </a:cxn>
              <a:cxn ang="0">
                <a:pos x="412" y="270"/>
              </a:cxn>
              <a:cxn ang="0">
                <a:pos x="369" y="293"/>
              </a:cxn>
              <a:cxn ang="0">
                <a:pos x="356" y="317"/>
              </a:cxn>
              <a:cxn ang="0">
                <a:pos x="360" y="287"/>
              </a:cxn>
              <a:cxn ang="0">
                <a:pos x="341" y="289"/>
              </a:cxn>
              <a:cxn ang="0">
                <a:pos x="316" y="288"/>
              </a:cxn>
              <a:cxn ang="0">
                <a:pos x="297" y="281"/>
              </a:cxn>
              <a:cxn ang="0">
                <a:pos x="275" y="266"/>
              </a:cxn>
              <a:cxn ang="0">
                <a:pos x="267" y="255"/>
              </a:cxn>
              <a:cxn ang="0">
                <a:pos x="251" y="250"/>
              </a:cxn>
              <a:cxn ang="0">
                <a:pos x="0" y="327"/>
              </a:cxn>
              <a:cxn ang="0">
                <a:pos x="22" y="303"/>
              </a:cxn>
              <a:cxn ang="0">
                <a:pos x="34" y="291"/>
              </a:cxn>
              <a:cxn ang="0">
                <a:pos x="46" y="279"/>
              </a:cxn>
              <a:cxn ang="0">
                <a:pos x="63" y="256"/>
              </a:cxn>
              <a:cxn ang="0">
                <a:pos x="55" y="246"/>
              </a:cxn>
              <a:cxn ang="0">
                <a:pos x="54" y="246"/>
              </a:cxn>
              <a:cxn ang="0">
                <a:pos x="42" y="223"/>
              </a:cxn>
              <a:cxn ang="0">
                <a:pos x="68" y="212"/>
              </a:cxn>
              <a:cxn ang="0">
                <a:pos x="96" y="202"/>
              </a:cxn>
              <a:cxn ang="0">
                <a:pos x="117" y="201"/>
              </a:cxn>
              <a:cxn ang="0">
                <a:pos x="147" y="188"/>
              </a:cxn>
              <a:cxn ang="0">
                <a:pos x="161" y="180"/>
              </a:cxn>
              <a:cxn ang="0">
                <a:pos x="177" y="169"/>
              </a:cxn>
              <a:cxn ang="0">
                <a:pos x="180" y="158"/>
              </a:cxn>
              <a:cxn ang="0">
                <a:pos x="171" y="144"/>
              </a:cxn>
              <a:cxn ang="0">
                <a:pos x="176" y="137"/>
              </a:cxn>
              <a:cxn ang="0">
                <a:pos x="174" y="125"/>
              </a:cxn>
              <a:cxn ang="0">
                <a:pos x="158" y="124"/>
              </a:cxn>
              <a:cxn ang="0">
                <a:pos x="159" y="112"/>
              </a:cxn>
              <a:cxn ang="0">
                <a:pos x="176" y="90"/>
              </a:cxn>
              <a:cxn ang="0">
                <a:pos x="178" y="78"/>
              </a:cxn>
              <a:cxn ang="0">
                <a:pos x="196" y="43"/>
              </a:cxn>
              <a:cxn ang="0">
                <a:pos x="226" y="23"/>
              </a:cxn>
              <a:cxn ang="0">
                <a:pos x="284" y="0"/>
              </a:cxn>
              <a:cxn ang="0">
                <a:pos x="289" y="25"/>
              </a:cxn>
              <a:cxn ang="0">
                <a:pos x="300" y="51"/>
              </a:cxn>
              <a:cxn ang="0">
                <a:pos x="314" y="87"/>
              </a:cxn>
              <a:cxn ang="0">
                <a:pos x="339" y="146"/>
              </a:cxn>
              <a:cxn ang="0">
                <a:pos x="340" y="155"/>
              </a:cxn>
              <a:cxn ang="0">
                <a:pos x="343" y="183"/>
              </a:cxn>
              <a:cxn ang="0">
                <a:pos x="345" y="204"/>
              </a:cxn>
              <a:cxn ang="0">
                <a:pos x="347" y="210"/>
              </a:cxn>
              <a:cxn ang="0">
                <a:pos x="352" y="231"/>
              </a:cxn>
              <a:cxn ang="0">
                <a:pos x="364" y="267"/>
              </a:cxn>
            </a:cxnLst>
            <a:rect l="0" t="0" r="r" b="b"/>
            <a:pathLst>
              <a:path w="445" h="327">
                <a:moveTo>
                  <a:pt x="356" y="317"/>
                </a:moveTo>
                <a:cubicBezTo>
                  <a:pt x="356" y="321"/>
                  <a:pt x="356" y="321"/>
                  <a:pt x="356" y="321"/>
                </a:cubicBezTo>
                <a:cubicBezTo>
                  <a:pt x="358" y="322"/>
                  <a:pt x="358" y="322"/>
                  <a:pt x="358" y="322"/>
                </a:cubicBezTo>
                <a:cubicBezTo>
                  <a:pt x="365" y="318"/>
                  <a:pt x="370" y="316"/>
                  <a:pt x="377" y="312"/>
                </a:cubicBezTo>
                <a:cubicBezTo>
                  <a:pt x="383" y="308"/>
                  <a:pt x="386" y="304"/>
                  <a:pt x="392" y="300"/>
                </a:cubicBezTo>
                <a:cubicBezTo>
                  <a:pt x="397" y="297"/>
                  <a:pt x="400" y="295"/>
                  <a:pt x="404" y="292"/>
                </a:cubicBezTo>
                <a:cubicBezTo>
                  <a:pt x="407" y="290"/>
                  <a:pt x="408" y="288"/>
                  <a:pt x="411" y="285"/>
                </a:cubicBezTo>
                <a:cubicBezTo>
                  <a:pt x="413" y="282"/>
                  <a:pt x="416" y="281"/>
                  <a:pt x="418" y="279"/>
                </a:cubicBezTo>
                <a:cubicBezTo>
                  <a:pt x="421" y="276"/>
                  <a:pt x="422" y="274"/>
                  <a:pt x="425" y="272"/>
                </a:cubicBezTo>
                <a:cubicBezTo>
                  <a:pt x="429" y="268"/>
                  <a:pt x="432" y="267"/>
                  <a:pt x="436" y="262"/>
                </a:cubicBezTo>
                <a:cubicBezTo>
                  <a:pt x="440" y="259"/>
                  <a:pt x="445" y="257"/>
                  <a:pt x="445" y="252"/>
                </a:cubicBezTo>
                <a:cubicBezTo>
                  <a:pt x="445" y="251"/>
                  <a:pt x="445" y="251"/>
                  <a:pt x="445" y="250"/>
                </a:cubicBezTo>
                <a:cubicBezTo>
                  <a:pt x="444" y="250"/>
                  <a:pt x="443" y="249"/>
                  <a:pt x="442" y="250"/>
                </a:cubicBezTo>
                <a:cubicBezTo>
                  <a:pt x="436" y="254"/>
                  <a:pt x="434" y="260"/>
                  <a:pt x="427" y="262"/>
                </a:cubicBezTo>
                <a:cubicBezTo>
                  <a:pt x="424" y="263"/>
                  <a:pt x="422" y="263"/>
                  <a:pt x="419" y="265"/>
                </a:cubicBezTo>
                <a:cubicBezTo>
                  <a:pt x="416" y="266"/>
                  <a:pt x="415" y="269"/>
                  <a:pt x="412" y="270"/>
                </a:cubicBezTo>
                <a:cubicBezTo>
                  <a:pt x="405" y="273"/>
                  <a:pt x="401" y="275"/>
                  <a:pt x="394" y="277"/>
                </a:cubicBezTo>
                <a:cubicBezTo>
                  <a:pt x="382" y="280"/>
                  <a:pt x="377" y="285"/>
                  <a:pt x="369" y="293"/>
                </a:cubicBezTo>
                <a:cubicBezTo>
                  <a:pt x="363" y="297"/>
                  <a:pt x="361" y="301"/>
                  <a:pt x="358" y="308"/>
                </a:cubicBezTo>
                <a:cubicBezTo>
                  <a:pt x="357" y="311"/>
                  <a:pt x="356" y="314"/>
                  <a:pt x="356" y="317"/>
                </a:cubicBezTo>
                <a:close/>
                <a:moveTo>
                  <a:pt x="366" y="278"/>
                </a:moveTo>
                <a:cubicBezTo>
                  <a:pt x="364" y="281"/>
                  <a:pt x="362" y="284"/>
                  <a:pt x="360" y="287"/>
                </a:cubicBezTo>
                <a:cubicBezTo>
                  <a:pt x="360" y="287"/>
                  <a:pt x="360" y="287"/>
                  <a:pt x="360" y="287"/>
                </a:cubicBezTo>
                <a:cubicBezTo>
                  <a:pt x="353" y="288"/>
                  <a:pt x="349" y="288"/>
                  <a:pt x="341" y="289"/>
                </a:cubicBezTo>
                <a:cubicBezTo>
                  <a:pt x="338" y="289"/>
                  <a:pt x="336" y="290"/>
                  <a:pt x="332" y="290"/>
                </a:cubicBezTo>
                <a:cubicBezTo>
                  <a:pt x="326" y="290"/>
                  <a:pt x="322" y="289"/>
                  <a:pt x="316" y="288"/>
                </a:cubicBezTo>
                <a:cubicBezTo>
                  <a:pt x="309" y="287"/>
                  <a:pt x="301" y="287"/>
                  <a:pt x="297" y="281"/>
                </a:cubicBezTo>
                <a:cubicBezTo>
                  <a:pt x="297" y="281"/>
                  <a:pt x="297" y="281"/>
                  <a:pt x="297" y="281"/>
                </a:cubicBezTo>
                <a:cubicBezTo>
                  <a:pt x="291" y="279"/>
                  <a:pt x="285" y="280"/>
                  <a:pt x="280" y="276"/>
                </a:cubicBezTo>
                <a:cubicBezTo>
                  <a:pt x="277" y="273"/>
                  <a:pt x="277" y="270"/>
                  <a:pt x="275" y="266"/>
                </a:cubicBezTo>
                <a:cubicBezTo>
                  <a:pt x="274" y="264"/>
                  <a:pt x="272" y="263"/>
                  <a:pt x="270" y="260"/>
                </a:cubicBezTo>
                <a:cubicBezTo>
                  <a:pt x="269" y="258"/>
                  <a:pt x="269" y="256"/>
                  <a:pt x="267" y="255"/>
                </a:cubicBezTo>
                <a:cubicBezTo>
                  <a:pt x="263" y="253"/>
                  <a:pt x="261" y="253"/>
                  <a:pt x="257" y="252"/>
                </a:cubicBezTo>
                <a:cubicBezTo>
                  <a:pt x="255" y="251"/>
                  <a:pt x="254" y="250"/>
                  <a:pt x="251" y="250"/>
                </a:cubicBezTo>
                <a:cubicBezTo>
                  <a:pt x="176" y="276"/>
                  <a:pt x="92" y="302"/>
                  <a:pt x="0" y="327"/>
                </a:cubicBezTo>
                <a:cubicBezTo>
                  <a:pt x="0" y="327"/>
                  <a:pt x="0" y="327"/>
                  <a:pt x="0" y="327"/>
                </a:cubicBezTo>
                <a:cubicBezTo>
                  <a:pt x="1" y="326"/>
                  <a:pt x="3" y="325"/>
                  <a:pt x="4" y="323"/>
                </a:cubicBezTo>
                <a:cubicBezTo>
                  <a:pt x="10" y="315"/>
                  <a:pt x="14" y="309"/>
                  <a:pt x="22" y="303"/>
                </a:cubicBezTo>
                <a:cubicBezTo>
                  <a:pt x="24" y="301"/>
                  <a:pt x="26" y="300"/>
                  <a:pt x="28" y="299"/>
                </a:cubicBezTo>
                <a:cubicBezTo>
                  <a:pt x="31" y="296"/>
                  <a:pt x="32" y="294"/>
                  <a:pt x="34" y="291"/>
                </a:cubicBezTo>
                <a:cubicBezTo>
                  <a:pt x="36" y="290"/>
                  <a:pt x="37" y="289"/>
                  <a:pt x="39" y="288"/>
                </a:cubicBezTo>
                <a:cubicBezTo>
                  <a:pt x="42" y="285"/>
                  <a:pt x="43" y="283"/>
                  <a:pt x="46" y="279"/>
                </a:cubicBezTo>
                <a:cubicBezTo>
                  <a:pt x="50" y="273"/>
                  <a:pt x="54" y="270"/>
                  <a:pt x="59" y="263"/>
                </a:cubicBezTo>
                <a:cubicBezTo>
                  <a:pt x="60" y="261"/>
                  <a:pt x="63" y="259"/>
                  <a:pt x="63" y="256"/>
                </a:cubicBezTo>
                <a:cubicBezTo>
                  <a:pt x="63" y="254"/>
                  <a:pt x="60" y="253"/>
                  <a:pt x="59" y="252"/>
                </a:cubicBezTo>
                <a:cubicBezTo>
                  <a:pt x="57" y="250"/>
                  <a:pt x="56" y="248"/>
                  <a:pt x="55" y="246"/>
                </a:cubicBezTo>
                <a:cubicBezTo>
                  <a:pt x="54" y="246"/>
                  <a:pt x="54" y="246"/>
                  <a:pt x="54" y="246"/>
                </a:cubicBezTo>
                <a:cubicBezTo>
                  <a:pt x="54" y="246"/>
                  <a:pt x="54" y="246"/>
                  <a:pt x="54" y="246"/>
                </a:cubicBezTo>
                <a:cubicBezTo>
                  <a:pt x="48" y="238"/>
                  <a:pt x="45" y="232"/>
                  <a:pt x="42" y="223"/>
                </a:cubicBezTo>
                <a:cubicBezTo>
                  <a:pt x="42" y="223"/>
                  <a:pt x="42" y="223"/>
                  <a:pt x="42" y="223"/>
                </a:cubicBezTo>
                <a:cubicBezTo>
                  <a:pt x="47" y="221"/>
                  <a:pt x="50" y="220"/>
                  <a:pt x="54" y="218"/>
                </a:cubicBezTo>
                <a:cubicBezTo>
                  <a:pt x="60" y="216"/>
                  <a:pt x="63" y="214"/>
                  <a:pt x="68" y="212"/>
                </a:cubicBezTo>
                <a:cubicBezTo>
                  <a:pt x="74" y="209"/>
                  <a:pt x="77" y="207"/>
                  <a:pt x="83" y="205"/>
                </a:cubicBezTo>
                <a:cubicBezTo>
                  <a:pt x="88" y="204"/>
                  <a:pt x="91" y="202"/>
                  <a:pt x="96" y="202"/>
                </a:cubicBezTo>
                <a:cubicBezTo>
                  <a:pt x="99" y="202"/>
                  <a:pt x="101" y="205"/>
                  <a:pt x="105" y="205"/>
                </a:cubicBezTo>
                <a:cubicBezTo>
                  <a:pt x="110" y="205"/>
                  <a:pt x="112" y="203"/>
                  <a:pt x="117" y="201"/>
                </a:cubicBezTo>
                <a:cubicBezTo>
                  <a:pt x="120" y="200"/>
                  <a:pt x="123" y="200"/>
                  <a:pt x="126" y="199"/>
                </a:cubicBezTo>
                <a:cubicBezTo>
                  <a:pt x="134" y="194"/>
                  <a:pt x="138" y="191"/>
                  <a:pt x="147" y="188"/>
                </a:cubicBezTo>
                <a:cubicBezTo>
                  <a:pt x="150" y="187"/>
                  <a:pt x="152" y="186"/>
                  <a:pt x="155" y="184"/>
                </a:cubicBezTo>
                <a:cubicBezTo>
                  <a:pt x="158" y="183"/>
                  <a:pt x="160" y="182"/>
                  <a:pt x="161" y="180"/>
                </a:cubicBezTo>
                <a:cubicBezTo>
                  <a:pt x="162" y="178"/>
                  <a:pt x="163" y="177"/>
                  <a:pt x="165" y="175"/>
                </a:cubicBezTo>
                <a:cubicBezTo>
                  <a:pt x="169" y="173"/>
                  <a:pt x="173" y="172"/>
                  <a:pt x="177" y="169"/>
                </a:cubicBezTo>
                <a:cubicBezTo>
                  <a:pt x="179" y="166"/>
                  <a:pt x="183" y="165"/>
                  <a:pt x="183" y="161"/>
                </a:cubicBezTo>
                <a:cubicBezTo>
                  <a:pt x="183" y="159"/>
                  <a:pt x="181" y="159"/>
                  <a:pt x="180" y="158"/>
                </a:cubicBezTo>
                <a:cubicBezTo>
                  <a:pt x="178" y="156"/>
                  <a:pt x="177" y="154"/>
                  <a:pt x="175" y="152"/>
                </a:cubicBezTo>
                <a:cubicBezTo>
                  <a:pt x="173" y="149"/>
                  <a:pt x="171" y="148"/>
                  <a:pt x="171" y="144"/>
                </a:cubicBezTo>
                <a:cubicBezTo>
                  <a:pt x="171" y="144"/>
                  <a:pt x="173" y="144"/>
                  <a:pt x="173" y="143"/>
                </a:cubicBezTo>
                <a:cubicBezTo>
                  <a:pt x="175" y="141"/>
                  <a:pt x="176" y="140"/>
                  <a:pt x="176" y="137"/>
                </a:cubicBezTo>
                <a:cubicBezTo>
                  <a:pt x="176" y="126"/>
                  <a:pt x="176" y="126"/>
                  <a:pt x="176" y="126"/>
                </a:cubicBezTo>
                <a:cubicBezTo>
                  <a:pt x="175" y="125"/>
                  <a:pt x="175" y="125"/>
                  <a:pt x="174" y="125"/>
                </a:cubicBezTo>
                <a:cubicBezTo>
                  <a:pt x="171" y="125"/>
                  <a:pt x="170" y="126"/>
                  <a:pt x="167" y="126"/>
                </a:cubicBezTo>
                <a:cubicBezTo>
                  <a:pt x="164" y="126"/>
                  <a:pt x="161" y="126"/>
                  <a:pt x="158" y="124"/>
                </a:cubicBezTo>
                <a:cubicBezTo>
                  <a:pt x="157" y="123"/>
                  <a:pt x="155" y="122"/>
                  <a:pt x="155" y="120"/>
                </a:cubicBezTo>
                <a:cubicBezTo>
                  <a:pt x="155" y="116"/>
                  <a:pt x="158" y="115"/>
                  <a:pt x="159" y="112"/>
                </a:cubicBezTo>
                <a:cubicBezTo>
                  <a:pt x="163" y="107"/>
                  <a:pt x="166" y="104"/>
                  <a:pt x="170" y="99"/>
                </a:cubicBezTo>
                <a:cubicBezTo>
                  <a:pt x="172" y="96"/>
                  <a:pt x="174" y="94"/>
                  <a:pt x="176" y="90"/>
                </a:cubicBezTo>
                <a:cubicBezTo>
                  <a:pt x="177" y="87"/>
                  <a:pt x="179" y="85"/>
                  <a:pt x="179" y="81"/>
                </a:cubicBezTo>
                <a:cubicBezTo>
                  <a:pt x="179" y="80"/>
                  <a:pt x="179" y="79"/>
                  <a:pt x="178" y="78"/>
                </a:cubicBezTo>
                <a:cubicBezTo>
                  <a:pt x="178" y="78"/>
                  <a:pt x="178" y="78"/>
                  <a:pt x="178" y="78"/>
                </a:cubicBezTo>
                <a:cubicBezTo>
                  <a:pt x="184" y="64"/>
                  <a:pt x="188" y="56"/>
                  <a:pt x="196" y="43"/>
                </a:cubicBezTo>
                <a:cubicBezTo>
                  <a:pt x="201" y="34"/>
                  <a:pt x="206" y="31"/>
                  <a:pt x="214" y="25"/>
                </a:cubicBezTo>
                <a:cubicBezTo>
                  <a:pt x="218" y="24"/>
                  <a:pt x="222" y="25"/>
                  <a:pt x="226" y="23"/>
                </a:cubicBezTo>
                <a:cubicBezTo>
                  <a:pt x="284" y="0"/>
                  <a:pt x="284" y="0"/>
                  <a:pt x="284" y="0"/>
                </a:cubicBezTo>
                <a:cubicBezTo>
                  <a:pt x="284" y="0"/>
                  <a:pt x="284" y="0"/>
                  <a:pt x="284" y="0"/>
                </a:cubicBezTo>
                <a:cubicBezTo>
                  <a:pt x="284" y="6"/>
                  <a:pt x="286" y="10"/>
                  <a:pt x="287" y="16"/>
                </a:cubicBezTo>
                <a:cubicBezTo>
                  <a:pt x="288" y="19"/>
                  <a:pt x="288" y="22"/>
                  <a:pt x="289" y="25"/>
                </a:cubicBezTo>
                <a:cubicBezTo>
                  <a:pt x="290" y="28"/>
                  <a:pt x="291" y="29"/>
                  <a:pt x="293" y="31"/>
                </a:cubicBezTo>
                <a:cubicBezTo>
                  <a:pt x="297" y="38"/>
                  <a:pt x="299" y="43"/>
                  <a:pt x="300" y="51"/>
                </a:cubicBezTo>
                <a:cubicBezTo>
                  <a:pt x="302" y="61"/>
                  <a:pt x="307" y="66"/>
                  <a:pt x="309" y="76"/>
                </a:cubicBezTo>
                <a:cubicBezTo>
                  <a:pt x="310" y="81"/>
                  <a:pt x="311" y="83"/>
                  <a:pt x="314" y="87"/>
                </a:cubicBezTo>
                <a:cubicBezTo>
                  <a:pt x="317" y="93"/>
                  <a:pt x="319" y="96"/>
                  <a:pt x="325" y="98"/>
                </a:cubicBezTo>
                <a:cubicBezTo>
                  <a:pt x="339" y="146"/>
                  <a:pt x="339" y="146"/>
                  <a:pt x="339" y="146"/>
                </a:cubicBezTo>
                <a:cubicBezTo>
                  <a:pt x="339" y="150"/>
                  <a:pt x="340" y="151"/>
                  <a:pt x="340" y="155"/>
                </a:cubicBezTo>
                <a:cubicBezTo>
                  <a:pt x="340" y="155"/>
                  <a:pt x="340" y="155"/>
                  <a:pt x="340" y="155"/>
                </a:cubicBezTo>
                <a:cubicBezTo>
                  <a:pt x="341" y="167"/>
                  <a:pt x="341" y="167"/>
                  <a:pt x="341" y="167"/>
                </a:cubicBezTo>
                <a:cubicBezTo>
                  <a:pt x="343" y="183"/>
                  <a:pt x="343" y="183"/>
                  <a:pt x="343" y="183"/>
                </a:cubicBezTo>
                <a:cubicBezTo>
                  <a:pt x="343" y="192"/>
                  <a:pt x="343" y="192"/>
                  <a:pt x="343" y="192"/>
                </a:cubicBezTo>
                <a:cubicBezTo>
                  <a:pt x="343" y="197"/>
                  <a:pt x="344" y="199"/>
                  <a:pt x="345" y="204"/>
                </a:cubicBezTo>
                <a:cubicBezTo>
                  <a:pt x="345" y="207"/>
                  <a:pt x="347" y="207"/>
                  <a:pt x="347" y="210"/>
                </a:cubicBezTo>
                <a:cubicBezTo>
                  <a:pt x="347" y="210"/>
                  <a:pt x="347" y="210"/>
                  <a:pt x="347" y="210"/>
                </a:cubicBezTo>
                <a:cubicBezTo>
                  <a:pt x="347" y="216"/>
                  <a:pt x="348" y="220"/>
                  <a:pt x="350" y="226"/>
                </a:cubicBezTo>
                <a:cubicBezTo>
                  <a:pt x="351" y="228"/>
                  <a:pt x="351" y="229"/>
                  <a:pt x="352" y="231"/>
                </a:cubicBezTo>
                <a:cubicBezTo>
                  <a:pt x="354" y="237"/>
                  <a:pt x="356" y="239"/>
                  <a:pt x="358" y="245"/>
                </a:cubicBezTo>
                <a:cubicBezTo>
                  <a:pt x="361" y="253"/>
                  <a:pt x="362" y="259"/>
                  <a:pt x="364" y="267"/>
                </a:cubicBezTo>
                <a:cubicBezTo>
                  <a:pt x="364" y="271"/>
                  <a:pt x="365" y="275"/>
                  <a:pt x="366" y="27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6" name="Freeform 36"/>
          <p:cNvSpPr>
            <a:spLocks/>
          </p:cNvSpPr>
          <p:nvPr/>
        </p:nvSpPr>
        <p:spPr bwMode="auto">
          <a:xfrm>
            <a:off x="6784450" y="3159101"/>
            <a:ext cx="141118" cy="216544"/>
          </a:xfrm>
          <a:custGeom>
            <a:avLst/>
            <a:gdLst/>
            <a:ahLst/>
            <a:cxnLst>
              <a:cxn ang="0">
                <a:pos x="0" y="6"/>
              </a:cxn>
              <a:cxn ang="0">
                <a:pos x="21" y="0"/>
              </a:cxn>
              <a:cxn ang="0">
                <a:pos x="21" y="0"/>
              </a:cxn>
              <a:cxn ang="0">
                <a:pos x="22" y="10"/>
              </a:cxn>
              <a:cxn ang="0">
                <a:pos x="22" y="15"/>
              </a:cxn>
              <a:cxn ang="0">
                <a:pos x="22" y="15"/>
              </a:cxn>
              <a:cxn ang="0">
                <a:pos x="24" y="21"/>
              </a:cxn>
              <a:cxn ang="0">
                <a:pos x="29" y="40"/>
              </a:cxn>
              <a:cxn ang="0">
                <a:pos x="31" y="41"/>
              </a:cxn>
              <a:cxn ang="0">
                <a:pos x="40" y="49"/>
              </a:cxn>
              <a:cxn ang="0">
                <a:pos x="50" y="53"/>
              </a:cxn>
              <a:cxn ang="0">
                <a:pos x="56" y="59"/>
              </a:cxn>
              <a:cxn ang="0">
                <a:pos x="57" y="67"/>
              </a:cxn>
              <a:cxn ang="0">
                <a:pos x="59" y="76"/>
              </a:cxn>
              <a:cxn ang="0">
                <a:pos x="59" y="82"/>
              </a:cxn>
              <a:cxn ang="0">
                <a:pos x="59" y="82"/>
              </a:cxn>
              <a:cxn ang="0">
                <a:pos x="29" y="91"/>
              </a:cxn>
              <a:cxn ang="0">
                <a:pos x="0" y="6"/>
              </a:cxn>
            </a:cxnLst>
            <a:rect l="0" t="0" r="r" b="b"/>
            <a:pathLst>
              <a:path w="59" h="91">
                <a:moveTo>
                  <a:pt x="0" y="6"/>
                </a:moveTo>
                <a:cubicBezTo>
                  <a:pt x="21" y="0"/>
                  <a:pt x="21" y="0"/>
                  <a:pt x="21" y="0"/>
                </a:cubicBezTo>
                <a:cubicBezTo>
                  <a:pt x="21" y="0"/>
                  <a:pt x="21" y="0"/>
                  <a:pt x="21" y="0"/>
                </a:cubicBezTo>
                <a:cubicBezTo>
                  <a:pt x="22" y="10"/>
                  <a:pt x="22" y="10"/>
                  <a:pt x="22" y="10"/>
                </a:cubicBezTo>
                <a:cubicBezTo>
                  <a:pt x="22" y="15"/>
                  <a:pt x="22" y="15"/>
                  <a:pt x="22" y="15"/>
                </a:cubicBezTo>
                <a:cubicBezTo>
                  <a:pt x="22" y="15"/>
                  <a:pt x="22" y="15"/>
                  <a:pt x="22" y="15"/>
                </a:cubicBezTo>
                <a:cubicBezTo>
                  <a:pt x="22" y="17"/>
                  <a:pt x="23" y="18"/>
                  <a:pt x="24" y="21"/>
                </a:cubicBezTo>
                <a:cubicBezTo>
                  <a:pt x="26" y="28"/>
                  <a:pt x="25" y="33"/>
                  <a:pt x="29" y="40"/>
                </a:cubicBezTo>
                <a:cubicBezTo>
                  <a:pt x="29" y="41"/>
                  <a:pt x="30" y="41"/>
                  <a:pt x="31" y="41"/>
                </a:cubicBezTo>
                <a:cubicBezTo>
                  <a:pt x="34" y="45"/>
                  <a:pt x="36" y="46"/>
                  <a:pt x="40" y="49"/>
                </a:cubicBezTo>
                <a:cubicBezTo>
                  <a:pt x="44" y="51"/>
                  <a:pt x="46" y="52"/>
                  <a:pt x="50" y="53"/>
                </a:cubicBezTo>
                <a:cubicBezTo>
                  <a:pt x="53" y="55"/>
                  <a:pt x="55" y="56"/>
                  <a:pt x="56" y="59"/>
                </a:cubicBezTo>
                <a:cubicBezTo>
                  <a:pt x="57" y="62"/>
                  <a:pt x="56" y="64"/>
                  <a:pt x="57" y="67"/>
                </a:cubicBezTo>
                <a:cubicBezTo>
                  <a:pt x="58" y="70"/>
                  <a:pt x="59" y="72"/>
                  <a:pt x="59" y="76"/>
                </a:cubicBezTo>
                <a:cubicBezTo>
                  <a:pt x="59" y="82"/>
                  <a:pt x="59" y="82"/>
                  <a:pt x="59" y="82"/>
                </a:cubicBezTo>
                <a:cubicBezTo>
                  <a:pt x="59" y="82"/>
                  <a:pt x="59" y="82"/>
                  <a:pt x="59" y="82"/>
                </a:cubicBezTo>
                <a:cubicBezTo>
                  <a:pt x="29" y="91"/>
                  <a:pt x="29" y="91"/>
                  <a:pt x="29" y="91"/>
                </a:cubicBezTo>
                <a:cubicBezTo>
                  <a:pt x="0" y="6"/>
                  <a:pt x="0" y="6"/>
                  <a:pt x="0" y="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7" name="Freeform 37"/>
          <p:cNvSpPr>
            <a:spLocks/>
          </p:cNvSpPr>
          <p:nvPr/>
        </p:nvSpPr>
        <p:spPr bwMode="auto">
          <a:xfrm>
            <a:off x="6329470" y="3173699"/>
            <a:ext cx="596101" cy="279803"/>
          </a:xfrm>
          <a:custGeom>
            <a:avLst/>
            <a:gdLst/>
            <a:ahLst/>
            <a:cxnLst>
              <a:cxn ang="0">
                <a:pos x="8" y="90"/>
              </a:cxn>
              <a:cxn ang="0">
                <a:pos x="29" y="72"/>
              </a:cxn>
              <a:cxn ang="0">
                <a:pos x="44" y="61"/>
              </a:cxn>
              <a:cxn ang="0">
                <a:pos x="59" y="57"/>
              </a:cxn>
              <a:cxn ang="0">
                <a:pos x="68" y="46"/>
              </a:cxn>
              <a:cxn ang="0">
                <a:pos x="84" y="45"/>
              </a:cxn>
              <a:cxn ang="0">
                <a:pos x="97" y="54"/>
              </a:cxn>
              <a:cxn ang="0">
                <a:pos x="99" y="54"/>
              </a:cxn>
              <a:cxn ang="0">
                <a:pos x="113" y="56"/>
              </a:cxn>
              <a:cxn ang="0">
                <a:pos x="122" y="69"/>
              </a:cxn>
              <a:cxn ang="0">
                <a:pos x="145" y="73"/>
              </a:cxn>
              <a:cxn ang="0">
                <a:pos x="144" y="87"/>
              </a:cxn>
              <a:cxn ang="0">
                <a:pos x="137" y="110"/>
              </a:cxn>
              <a:cxn ang="0">
                <a:pos x="136" y="118"/>
              </a:cxn>
              <a:cxn ang="0">
                <a:pos x="149" y="117"/>
              </a:cxn>
              <a:cxn ang="0">
                <a:pos x="182" y="115"/>
              </a:cxn>
              <a:cxn ang="0">
                <a:pos x="183" y="113"/>
              </a:cxn>
              <a:cxn ang="0">
                <a:pos x="195" y="108"/>
              </a:cxn>
              <a:cxn ang="0">
                <a:pos x="177" y="80"/>
              </a:cxn>
              <a:cxn ang="0">
                <a:pos x="170" y="59"/>
              </a:cxn>
              <a:cxn ang="0">
                <a:pos x="166" y="40"/>
              </a:cxn>
              <a:cxn ang="0">
                <a:pos x="172" y="30"/>
              </a:cxn>
              <a:cxn ang="0">
                <a:pos x="185" y="14"/>
              </a:cxn>
              <a:cxn ang="0">
                <a:pos x="184" y="33"/>
              </a:cxn>
              <a:cxn ang="0">
                <a:pos x="185" y="46"/>
              </a:cxn>
              <a:cxn ang="0">
                <a:pos x="185" y="59"/>
              </a:cxn>
              <a:cxn ang="0">
                <a:pos x="190" y="63"/>
              </a:cxn>
              <a:cxn ang="0">
                <a:pos x="199" y="74"/>
              </a:cxn>
              <a:cxn ang="0">
                <a:pos x="206" y="91"/>
              </a:cxn>
              <a:cxn ang="0">
                <a:pos x="215" y="98"/>
              </a:cxn>
              <a:cxn ang="0">
                <a:pos x="222" y="115"/>
              </a:cxn>
              <a:cxn ang="0">
                <a:pos x="237" y="115"/>
              </a:cxn>
              <a:cxn ang="0">
                <a:pos x="246" y="113"/>
              </a:cxn>
              <a:cxn ang="0">
                <a:pos x="251" y="86"/>
              </a:cxn>
              <a:cxn ang="0">
                <a:pos x="252" y="76"/>
              </a:cxn>
              <a:cxn ang="0">
                <a:pos x="222" y="85"/>
              </a:cxn>
              <a:cxn ang="0">
                <a:pos x="193" y="0"/>
              </a:cxn>
            </a:cxnLst>
            <a:rect l="0" t="0" r="r" b="b"/>
            <a:pathLst>
              <a:path w="252" h="118">
                <a:moveTo>
                  <a:pt x="0" y="61"/>
                </a:moveTo>
                <a:cubicBezTo>
                  <a:pt x="8" y="90"/>
                  <a:pt x="8" y="90"/>
                  <a:pt x="8" y="90"/>
                </a:cubicBezTo>
                <a:cubicBezTo>
                  <a:pt x="12" y="87"/>
                  <a:pt x="13" y="83"/>
                  <a:pt x="16" y="79"/>
                </a:cubicBezTo>
                <a:cubicBezTo>
                  <a:pt x="20" y="75"/>
                  <a:pt x="25" y="76"/>
                  <a:pt x="29" y="72"/>
                </a:cubicBezTo>
                <a:cubicBezTo>
                  <a:pt x="34" y="68"/>
                  <a:pt x="35" y="64"/>
                  <a:pt x="40" y="60"/>
                </a:cubicBezTo>
                <a:cubicBezTo>
                  <a:pt x="44" y="61"/>
                  <a:pt x="44" y="61"/>
                  <a:pt x="44" y="61"/>
                </a:cubicBezTo>
                <a:cubicBezTo>
                  <a:pt x="53" y="61"/>
                  <a:pt x="53" y="61"/>
                  <a:pt x="53" y="61"/>
                </a:cubicBezTo>
                <a:cubicBezTo>
                  <a:pt x="56" y="61"/>
                  <a:pt x="58" y="59"/>
                  <a:pt x="59" y="57"/>
                </a:cubicBezTo>
                <a:cubicBezTo>
                  <a:pt x="61" y="55"/>
                  <a:pt x="62" y="54"/>
                  <a:pt x="63" y="51"/>
                </a:cubicBezTo>
                <a:cubicBezTo>
                  <a:pt x="64" y="49"/>
                  <a:pt x="65" y="47"/>
                  <a:pt x="68" y="46"/>
                </a:cubicBezTo>
                <a:cubicBezTo>
                  <a:pt x="69" y="46"/>
                  <a:pt x="70" y="47"/>
                  <a:pt x="71" y="46"/>
                </a:cubicBezTo>
                <a:cubicBezTo>
                  <a:pt x="76" y="46"/>
                  <a:pt x="79" y="45"/>
                  <a:pt x="84" y="45"/>
                </a:cubicBezTo>
                <a:cubicBezTo>
                  <a:pt x="88" y="45"/>
                  <a:pt x="88" y="50"/>
                  <a:pt x="91" y="53"/>
                </a:cubicBezTo>
                <a:cubicBezTo>
                  <a:pt x="93" y="55"/>
                  <a:pt x="95" y="54"/>
                  <a:pt x="97" y="54"/>
                </a:cubicBezTo>
                <a:cubicBezTo>
                  <a:pt x="98" y="54"/>
                  <a:pt x="98" y="54"/>
                  <a:pt x="99" y="54"/>
                </a:cubicBezTo>
                <a:cubicBezTo>
                  <a:pt x="99" y="54"/>
                  <a:pt x="99" y="54"/>
                  <a:pt x="99" y="54"/>
                </a:cubicBezTo>
                <a:cubicBezTo>
                  <a:pt x="101" y="54"/>
                  <a:pt x="104" y="55"/>
                  <a:pt x="107" y="55"/>
                </a:cubicBezTo>
                <a:cubicBezTo>
                  <a:pt x="109" y="56"/>
                  <a:pt x="111" y="55"/>
                  <a:pt x="113" y="56"/>
                </a:cubicBezTo>
                <a:cubicBezTo>
                  <a:pt x="114" y="57"/>
                  <a:pt x="114" y="59"/>
                  <a:pt x="114" y="60"/>
                </a:cubicBezTo>
                <a:cubicBezTo>
                  <a:pt x="117" y="64"/>
                  <a:pt x="118" y="68"/>
                  <a:pt x="122" y="69"/>
                </a:cubicBezTo>
                <a:cubicBezTo>
                  <a:pt x="128" y="70"/>
                  <a:pt x="130" y="73"/>
                  <a:pt x="136" y="73"/>
                </a:cubicBezTo>
                <a:cubicBezTo>
                  <a:pt x="145" y="73"/>
                  <a:pt x="145" y="73"/>
                  <a:pt x="145" y="73"/>
                </a:cubicBezTo>
                <a:cubicBezTo>
                  <a:pt x="145" y="77"/>
                  <a:pt x="145" y="77"/>
                  <a:pt x="145" y="77"/>
                </a:cubicBezTo>
                <a:cubicBezTo>
                  <a:pt x="145" y="81"/>
                  <a:pt x="144" y="83"/>
                  <a:pt x="144" y="87"/>
                </a:cubicBezTo>
                <a:cubicBezTo>
                  <a:pt x="144" y="90"/>
                  <a:pt x="144" y="93"/>
                  <a:pt x="143" y="96"/>
                </a:cubicBezTo>
                <a:cubicBezTo>
                  <a:pt x="141" y="102"/>
                  <a:pt x="139" y="105"/>
                  <a:pt x="137" y="110"/>
                </a:cubicBezTo>
                <a:cubicBezTo>
                  <a:pt x="137" y="111"/>
                  <a:pt x="136" y="112"/>
                  <a:pt x="136" y="114"/>
                </a:cubicBezTo>
                <a:cubicBezTo>
                  <a:pt x="136" y="118"/>
                  <a:pt x="136" y="118"/>
                  <a:pt x="136" y="118"/>
                </a:cubicBezTo>
                <a:cubicBezTo>
                  <a:pt x="137" y="118"/>
                  <a:pt x="137" y="118"/>
                  <a:pt x="139" y="118"/>
                </a:cubicBezTo>
                <a:cubicBezTo>
                  <a:pt x="143" y="118"/>
                  <a:pt x="145" y="117"/>
                  <a:pt x="149" y="117"/>
                </a:cubicBezTo>
                <a:cubicBezTo>
                  <a:pt x="154" y="116"/>
                  <a:pt x="156" y="117"/>
                  <a:pt x="161" y="117"/>
                </a:cubicBezTo>
                <a:cubicBezTo>
                  <a:pt x="169" y="117"/>
                  <a:pt x="174" y="117"/>
                  <a:pt x="182" y="115"/>
                </a:cubicBezTo>
                <a:cubicBezTo>
                  <a:pt x="182" y="115"/>
                  <a:pt x="182" y="115"/>
                  <a:pt x="182" y="115"/>
                </a:cubicBezTo>
                <a:cubicBezTo>
                  <a:pt x="183" y="113"/>
                  <a:pt x="183" y="113"/>
                  <a:pt x="183" y="113"/>
                </a:cubicBezTo>
                <a:cubicBezTo>
                  <a:pt x="186" y="113"/>
                  <a:pt x="188" y="112"/>
                  <a:pt x="191" y="111"/>
                </a:cubicBezTo>
                <a:cubicBezTo>
                  <a:pt x="193" y="111"/>
                  <a:pt x="195" y="110"/>
                  <a:pt x="195" y="108"/>
                </a:cubicBezTo>
                <a:cubicBezTo>
                  <a:pt x="195" y="102"/>
                  <a:pt x="188" y="101"/>
                  <a:pt x="183" y="98"/>
                </a:cubicBezTo>
                <a:cubicBezTo>
                  <a:pt x="178" y="93"/>
                  <a:pt x="181" y="87"/>
                  <a:pt x="177" y="80"/>
                </a:cubicBezTo>
                <a:cubicBezTo>
                  <a:pt x="175" y="75"/>
                  <a:pt x="173" y="71"/>
                  <a:pt x="172" y="65"/>
                </a:cubicBezTo>
                <a:cubicBezTo>
                  <a:pt x="171" y="63"/>
                  <a:pt x="171" y="61"/>
                  <a:pt x="170" y="59"/>
                </a:cubicBezTo>
                <a:cubicBezTo>
                  <a:pt x="168" y="54"/>
                  <a:pt x="163" y="53"/>
                  <a:pt x="163" y="47"/>
                </a:cubicBezTo>
                <a:cubicBezTo>
                  <a:pt x="163" y="44"/>
                  <a:pt x="165" y="43"/>
                  <a:pt x="166" y="40"/>
                </a:cubicBezTo>
                <a:cubicBezTo>
                  <a:pt x="166" y="39"/>
                  <a:pt x="166" y="38"/>
                  <a:pt x="166" y="38"/>
                </a:cubicBezTo>
                <a:cubicBezTo>
                  <a:pt x="168" y="34"/>
                  <a:pt x="170" y="33"/>
                  <a:pt x="172" y="30"/>
                </a:cubicBezTo>
                <a:cubicBezTo>
                  <a:pt x="174" y="27"/>
                  <a:pt x="176" y="26"/>
                  <a:pt x="178" y="23"/>
                </a:cubicBezTo>
                <a:cubicBezTo>
                  <a:pt x="181" y="19"/>
                  <a:pt x="181" y="17"/>
                  <a:pt x="185" y="14"/>
                </a:cubicBezTo>
                <a:cubicBezTo>
                  <a:pt x="185" y="18"/>
                  <a:pt x="187" y="21"/>
                  <a:pt x="187" y="25"/>
                </a:cubicBezTo>
                <a:cubicBezTo>
                  <a:pt x="187" y="28"/>
                  <a:pt x="185" y="30"/>
                  <a:pt x="184" y="33"/>
                </a:cubicBezTo>
                <a:cubicBezTo>
                  <a:pt x="183" y="35"/>
                  <a:pt x="182" y="35"/>
                  <a:pt x="182" y="36"/>
                </a:cubicBezTo>
                <a:cubicBezTo>
                  <a:pt x="182" y="40"/>
                  <a:pt x="185" y="42"/>
                  <a:pt x="185" y="46"/>
                </a:cubicBezTo>
                <a:cubicBezTo>
                  <a:pt x="185" y="49"/>
                  <a:pt x="182" y="50"/>
                  <a:pt x="182" y="54"/>
                </a:cubicBezTo>
                <a:cubicBezTo>
                  <a:pt x="182" y="56"/>
                  <a:pt x="183" y="57"/>
                  <a:pt x="185" y="59"/>
                </a:cubicBezTo>
                <a:cubicBezTo>
                  <a:pt x="186" y="59"/>
                  <a:pt x="187" y="58"/>
                  <a:pt x="188" y="59"/>
                </a:cubicBezTo>
                <a:cubicBezTo>
                  <a:pt x="190" y="60"/>
                  <a:pt x="190" y="61"/>
                  <a:pt x="190" y="63"/>
                </a:cubicBezTo>
                <a:cubicBezTo>
                  <a:pt x="191" y="66"/>
                  <a:pt x="191" y="68"/>
                  <a:pt x="194" y="70"/>
                </a:cubicBezTo>
                <a:cubicBezTo>
                  <a:pt x="196" y="71"/>
                  <a:pt x="199" y="72"/>
                  <a:pt x="199" y="74"/>
                </a:cubicBezTo>
                <a:cubicBezTo>
                  <a:pt x="199" y="77"/>
                  <a:pt x="196" y="77"/>
                  <a:pt x="194" y="79"/>
                </a:cubicBezTo>
                <a:cubicBezTo>
                  <a:pt x="196" y="85"/>
                  <a:pt x="200" y="89"/>
                  <a:pt x="206" y="91"/>
                </a:cubicBezTo>
                <a:cubicBezTo>
                  <a:pt x="208" y="92"/>
                  <a:pt x="210" y="91"/>
                  <a:pt x="212" y="92"/>
                </a:cubicBezTo>
                <a:cubicBezTo>
                  <a:pt x="214" y="94"/>
                  <a:pt x="214" y="96"/>
                  <a:pt x="215" y="98"/>
                </a:cubicBezTo>
                <a:cubicBezTo>
                  <a:pt x="216" y="100"/>
                  <a:pt x="217" y="102"/>
                  <a:pt x="217" y="104"/>
                </a:cubicBezTo>
                <a:cubicBezTo>
                  <a:pt x="218" y="109"/>
                  <a:pt x="219" y="112"/>
                  <a:pt x="222" y="115"/>
                </a:cubicBezTo>
                <a:cubicBezTo>
                  <a:pt x="237" y="115"/>
                  <a:pt x="237" y="115"/>
                  <a:pt x="237" y="115"/>
                </a:cubicBezTo>
                <a:cubicBezTo>
                  <a:pt x="237" y="115"/>
                  <a:pt x="237" y="115"/>
                  <a:pt x="237" y="115"/>
                </a:cubicBezTo>
                <a:cubicBezTo>
                  <a:pt x="240" y="115"/>
                  <a:pt x="243" y="114"/>
                  <a:pt x="246" y="113"/>
                </a:cubicBezTo>
                <a:cubicBezTo>
                  <a:pt x="246" y="113"/>
                  <a:pt x="246" y="113"/>
                  <a:pt x="246" y="113"/>
                </a:cubicBezTo>
                <a:cubicBezTo>
                  <a:pt x="246" y="112"/>
                  <a:pt x="246" y="110"/>
                  <a:pt x="247" y="109"/>
                </a:cubicBezTo>
                <a:cubicBezTo>
                  <a:pt x="248" y="100"/>
                  <a:pt x="250" y="95"/>
                  <a:pt x="251" y="86"/>
                </a:cubicBezTo>
                <a:cubicBezTo>
                  <a:pt x="251" y="84"/>
                  <a:pt x="252" y="83"/>
                  <a:pt x="252" y="82"/>
                </a:cubicBezTo>
                <a:cubicBezTo>
                  <a:pt x="252" y="76"/>
                  <a:pt x="252" y="76"/>
                  <a:pt x="252" y="76"/>
                </a:cubicBezTo>
                <a:cubicBezTo>
                  <a:pt x="252" y="76"/>
                  <a:pt x="252" y="76"/>
                  <a:pt x="252" y="76"/>
                </a:cubicBezTo>
                <a:cubicBezTo>
                  <a:pt x="222" y="85"/>
                  <a:pt x="222" y="85"/>
                  <a:pt x="222" y="85"/>
                </a:cubicBezTo>
                <a:cubicBezTo>
                  <a:pt x="193" y="0"/>
                  <a:pt x="193" y="0"/>
                  <a:pt x="193" y="0"/>
                </a:cubicBezTo>
                <a:cubicBezTo>
                  <a:pt x="193" y="0"/>
                  <a:pt x="193" y="0"/>
                  <a:pt x="193" y="0"/>
                </a:cubicBezTo>
                <a:cubicBezTo>
                  <a:pt x="0" y="61"/>
                  <a:pt x="0" y="61"/>
                  <a:pt x="0"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8" name="Freeform 38"/>
          <p:cNvSpPr>
            <a:spLocks noEditPoints="1"/>
          </p:cNvSpPr>
          <p:nvPr/>
        </p:nvSpPr>
        <p:spPr bwMode="auto">
          <a:xfrm>
            <a:off x="5891518" y="3300219"/>
            <a:ext cx="1021886" cy="693425"/>
          </a:xfrm>
          <a:custGeom>
            <a:avLst/>
            <a:gdLst/>
            <a:ahLst/>
            <a:cxnLst>
              <a:cxn ang="0">
                <a:pos x="431" y="59"/>
              </a:cxn>
              <a:cxn ang="0">
                <a:pos x="431" y="68"/>
              </a:cxn>
              <a:cxn ang="0">
                <a:pos x="426" y="92"/>
              </a:cxn>
              <a:cxn ang="0">
                <a:pos x="417" y="108"/>
              </a:cxn>
              <a:cxn ang="0">
                <a:pos x="422" y="65"/>
              </a:cxn>
              <a:cxn ang="0">
                <a:pos x="422" y="61"/>
              </a:cxn>
              <a:cxn ang="0">
                <a:pos x="367" y="61"/>
              </a:cxn>
              <a:cxn ang="0">
                <a:pos x="334" y="63"/>
              </a:cxn>
              <a:cxn ang="0">
                <a:pos x="321" y="64"/>
              </a:cxn>
              <a:cxn ang="0">
                <a:pos x="322" y="56"/>
              </a:cxn>
              <a:cxn ang="0">
                <a:pos x="329" y="33"/>
              </a:cxn>
              <a:cxn ang="0">
                <a:pos x="330" y="19"/>
              </a:cxn>
              <a:cxn ang="0">
                <a:pos x="307" y="15"/>
              </a:cxn>
              <a:cxn ang="0">
                <a:pos x="298" y="2"/>
              </a:cxn>
              <a:cxn ang="0">
                <a:pos x="284" y="0"/>
              </a:cxn>
              <a:cxn ang="0">
                <a:pos x="282" y="11"/>
              </a:cxn>
              <a:cxn ang="0">
                <a:pos x="274" y="16"/>
              </a:cxn>
              <a:cxn ang="0">
                <a:pos x="258" y="12"/>
              </a:cxn>
              <a:cxn ang="0">
                <a:pos x="255" y="18"/>
              </a:cxn>
              <a:cxn ang="0">
                <a:pos x="252" y="28"/>
              </a:cxn>
              <a:cxn ang="0">
                <a:pos x="239" y="57"/>
              </a:cxn>
              <a:cxn ang="0">
                <a:pos x="229" y="65"/>
              </a:cxn>
              <a:cxn ang="0">
                <a:pos x="226" y="74"/>
              </a:cxn>
              <a:cxn ang="0">
                <a:pos x="210" y="92"/>
              </a:cxn>
              <a:cxn ang="0">
                <a:pos x="190" y="113"/>
              </a:cxn>
              <a:cxn ang="0">
                <a:pos x="174" y="145"/>
              </a:cxn>
              <a:cxn ang="0">
                <a:pos x="171" y="163"/>
              </a:cxn>
              <a:cxn ang="0">
                <a:pos x="174" y="181"/>
              </a:cxn>
              <a:cxn ang="0">
                <a:pos x="167" y="189"/>
              </a:cxn>
              <a:cxn ang="0">
                <a:pos x="154" y="192"/>
              </a:cxn>
              <a:cxn ang="0">
                <a:pos x="129" y="202"/>
              </a:cxn>
              <a:cxn ang="0">
                <a:pos x="115" y="211"/>
              </a:cxn>
              <a:cxn ang="0">
                <a:pos x="107" y="221"/>
              </a:cxn>
              <a:cxn ang="0">
                <a:pos x="93" y="213"/>
              </a:cxn>
              <a:cxn ang="0">
                <a:pos x="79" y="197"/>
              </a:cxn>
              <a:cxn ang="0">
                <a:pos x="74" y="197"/>
              </a:cxn>
              <a:cxn ang="0">
                <a:pos x="65" y="220"/>
              </a:cxn>
              <a:cxn ang="0">
                <a:pos x="53" y="231"/>
              </a:cxn>
              <a:cxn ang="0">
                <a:pos x="47" y="248"/>
              </a:cxn>
              <a:cxn ang="0">
                <a:pos x="38" y="260"/>
              </a:cxn>
              <a:cxn ang="0">
                <a:pos x="18" y="276"/>
              </a:cxn>
              <a:cxn ang="0">
                <a:pos x="0" y="293"/>
              </a:cxn>
              <a:cxn ang="0">
                <a:pos x="106" y="266"/>
              </a:cxn>
              <a:cxn ang="0">
                <a:pos x="427" y="167"/>
              </a:cxn>
              <a:cxn ang="0">
                <a:pos x="426" y="162"/>
              </a:cxn>
              <a:cxn ang="0">
                <a:pos x="424" y="152"/>
              </a:cxn>
              <a:cxn ang="0">
                <a:pos x="420" y="144"/>
              </a:cxn>
              <a:cxn ang="0">
                <a:pos x="404" y="145"/>
              </a:cxn>
              <a:cxn ang="0">
                <a:pos x="389" y="143"/>
              </a:cxn>
              <a:cxn ang="0">
                <a:pos x="371" y="138"/>
              </a:cxn>
              <a:cxn ang="0">
                <a:pos x="387" y="134"/>
              </a:cxn>
              <a:cxn ang="0">
                <a:pos x="397" y="137"/>
              </a:cxn>
              <a:cxn ang="0">
                <a:pos x="385" y="123"/>
              </a:cxn>
              <a:cxn ang="0">
                <a:pos x="388" y="114"/>
              </a:cxn>
              <a:cxn ang="0">
                <a:pos x="393" y="107"/>
              </a:cxn>
              <a:cxn ang="0">
                <a:pos x="380" y="99"/>
              </a:cxn>
              <a:cxn ang="0">
                <a:pos x="365" y="90"/>
              </a:cxn>
              <a:cxn ang="0">
                <a:pos x="368" y="86"/>
              </a:cxn>
              <a:cxn ang="0">
                <a:pos x="380" y="90"/>
              </a:cxn>
              <a:cxn ang="0">
                <a:pos x="388" y="80"/>
              </a:cxn>
              <a:cxn ang="0">
                <a:pos x="378" y="70"/>
              </a:cxn>
            </a:cxnLst>
            <a:rect l="0" t="0" r="r" b="b"/>
            <a:pathLst>
              <a:path w="432" h="293">
                <a:moveTo>
                  <a:pt x="422" y="61"/>
                </a:moveTo>
                <a:cubicBezTo>
                  <a:pt x="425" y="61"/>
                  <a:pt x="428" y="60"/>
                  <a:pt x="431" y="59"/>
                </a:cubicBezTo>
                <a:cubicBezTo>
                  <a:pt x="431" y="59"/>
                  <a:pt x="431" y="59"/>
                  <a:pt x="431" y="59"/>
                </a:cubicBezTo>
                <a:cubicBezTo>
                  <a:pt x="431" y="62"/>
                  <a:pt x="431" y="65"/>
                  <a:pt x="431" y="68"/>
                </a:cubicBezTo>
                <a:cubicBezTo>
                  <a:pt x="431" y="75"/>
                  <a:pt x="429" y="78"/>
                  <a:pt x="428" y="84"/>
                </a:cubicBezTo>
                <a:cubicBezTo>
                  <a:pt x="427" y="87"/>
                  <a:pt x="427" y="89"/>
                  <a:pt x="426" y="92"/>
                </a:cubicBezTo>
                <a:cubicBezTo>
                  <a:pt x="425" y="96"/>
                  <a:pt x="422" y="98"/>
                  <a:pt x="420" y="102"/>
                </a:cubicBezTo>
                <a:cubicBezTo>
                  <a:pt x="419" y="104"/>
                  <a:pt x="419" y="105"/>
                  <a:pt x="417" y="108"/>
                </a:cubicBezTo>
                <a:cubicBezTo>
                  <a:pt x="417" y="100"/>
                  <a:pt x="413" y="96"/>
                  <a:pt x="413" y="88"/>
                </a:cubicBezTo>
                <a:cubicBezTo>
                  <a:pt x="413" y="78"/>
                  <a:pt x="422" y="75"/>
                  <a:pt x="422" y="65"/>
                </a:cubicBezTo>
                <a:cubicBezTo>
                  <a:pt x="422" y="63"/>
                  <a:pt x="422" y="63"/>
                  <a:pt x="422" y="61"/>
                </a:cubicBezTo>
                <a:cubicBezTo>
                  <a:pt x="422" y="61"/>
                  <a:pt x="422" y="61"/>
                  <a:pt x="422" y="61"/>
                </a:cubicBezTo>
                <a:close/>
                <a:moveTo>
                  <a:pt x="367" y="61"/>
                </a:moveTo>
                <a:cubicBezTo>
                  <a:pt x="367" y="61"/>
                  <a:pt x="367" y="61"/>
                  <a:pt x="367" y="61"/>
                </a:cubicBezTo>
                <a:cubicBezTo>
                  <a:pt x="359" y="63"/>
                  <a:pt x="354" y="63"/>
                  <a:pt x="346" y="63"/>
                </a:cubicBezTo>
                <a:cubicBezTo>
                  <a:pt x="341" y="63"/>
                  <a:pt x="339" y="62"/>
                  <a:pt x="334" y="63"/>
                </a:cubicBezTo>
                <a:cubicBezTo>
                  <a:pt x="330" y="63"/>
                  <a:pt x="328" y="64"/>
                  <a:pt x="324" y="64"/>
                </a:cubicBezTo>
                <a:cubicBezTo>
                  <a:pt x="322" y="64"/>
                  <a:pt x="322" y="64"/>
                  <a:pt x="321" y="64"/>
                </a:cubicBezTo>
                <a:cubicBezTo>
                  <a:pt x="321" y="60"/>
                  <a:pt x="321" y="60"/>
                  <a:pt x="321" y="60"/>
                </a:cubicBezTo>
                <a:cubicBezTo>
                  <a:pt x="321" y="58"/>
                  <a:pt x="322" y="57"/>
                  <a:pt x="322" y="56"/>
                </a:cubicBezTo>
                <a:cubicBezTo>
                  <a:pt x="324" y="51"/>
                  <a:pt x="326" y="48"/>
                  <a:pt x="328" y="42"/>
                </a:cubicBezTo>
                <a:cubicBezTo>
                  <a:pt x="329" y="39"/>
                  <a:pt x="329" y="36"/>
                  <a:pt x="329" y="33"/>
                </a:cubicBezTo>
                <a:cubicBezTo>
                  <a:pt x="329" y="29"/>
                  <a:pt x="330" y="27"/>
                  <a:pt x="330" y="23"/>
                </a:cubicBezTo>
                <a:cubicBezTo>
                  <a:pt x="330" y="19"/>
                  <a:pt x="330" y="19"/>
                  <a:pt x="330" y="19"/>
                </a:cubicBezTo>
                <a:cubicBezTo>
                  <a:pt x="321" y="19"/>
                  <a:pt x="321" y="19"/>
                  <a:pt x="321" y="19"/>
                </a:cubicBezTo>
                <a:cubicBezTo>
                  <a:pt x="315" y="19"/>
                  <a:pt x="313" y="16"/>
                  <a:pt x="307" y="15"/>
                </a:cubicBezTo>
                <a:cubicBezTo>
                  <a:pt x="303" y="14"/>
                  <a:pt x="302" y="10"/>
                  <a:pt x="299" y="6"/>
                </a:cubicBezTo>
                <a:cubicBezTo>
                  <a:pt x="299" y="5"/>
                  <a:pt x="299" y="3"/>
                  <a:pt x="298" y="2"/>
                </a:cubicBezTo>
                <a:cubicBezTo>
                  <a:pt x="296" y="1"/>
                  <a:pt x="294" y="2"/>
                  <a:pt x="292" y="1"/>
                </a:cubicBezTo>
                <a:cubicBezTo>
                  <a:pt x="289" y="1"/>
                  <a:pt x="286" y="0"/>
                  <a:pt x="284" y="0"/>
                </a:cubicBezTo>
                <a:cubicBezTo>
                  <a:pt x="284" y="0"/>
                  <a:pt x="284" y="0"/>
                  <a:pt x="284" y="0"/>
                </a:cubicBezTo>
                <a:cubicBezTo>
                  <a:pt x="283" y="4"/>
                  <a:pt x="283" y="7"/>
                  <a:pt x="282" y="11"/>
                </a:cubicBezTo>
                <a:cubicBezTo>
                  <a:pt x="281" y="14"/>
                  <a:pt x="281" y="18"/>
                  <a:pt x="278" y="18"/>
                </a:cubicBezTo>
                <a:cubicBezTo>
                  <a:pt x="276" y="18"/>
                  <a:pt x="275" y="16"/>
                  <a:pt x="274" y="16"/>
                </a:cubicBezTo>
                <a:cubicBezTo>
                  <a:pt x="272" y="15"/>
                  <a:pt x="270" y="15"/>
                  <a:pt x="268" y="14"/>
                </a:cubicBezTo>
                <a:cubicBezTo>
                  <a:pt x="264" y="13"/>
                  <a:pt x="262" y="12"/>
                  <a:pt x="258" y="12"/>
                </a:cubicBezTo>
                <a:cubicBezTo>
                  <a:pt x="257" y="12"/>
                  <a:pt x="257" y="15"/>
                  <a:pt x="256" y="16"/>
                </a:cubicBezTo>
                <a:cubicBezTo>
                  <a:pt x="256" y="17"/>
                  <a:pt x="255" y="17"/>
                  <a:pt x="255" y="18"/>
                </a:cubicBezTo>
                <a:cubicBezTo>
                  <a:pt x="254" y="20"/>
                  <a:pt x="253" y="22"/>
                  <a:pt x="252" y="24"/>
                </a:cubicBezTo>
                <a:cubicBezTo>
                  <a:pt x="252" y="25"/>
                  <a:pt x="252" y="26"/>
                  <a:pt x="252" y="28"/>
                </a:cubicBezTo>
                <a:cubicBezTo>
                  <a:pt x="252" y="31"/>
                  <a:pt x="250" y="33"/>
                  <a:pt x="249" y="36"/>
                </a:cubicBezTo>
                <a:cubicBezTo>
                  <a:pt x="246" y="45"/>
                  <a:pt x="243" y="49"/>
                  <a:pt x="239" y="57"/>
                </a:cubicBezTo>
                <a:cubicBezTo>
                  <a:pt x="237" y="60"/>
                  <a:pt x="237" y="63"/>
                  <a:pt x="233" y="65"/>
                </a:cubicBezTo>
                <a:cubicBezTo>
                  <a:pt x="232" y="65"/>
                  <a:pt x="230" y="64"/>
                  <a:pt x="229" y="65"/>
                </a:cubicBezTo>
                <a:cubicBezTo>
                  <a:pt x="228" y="65"/>
                  <a:pt x="229" y="67"/>
                  <a:pt x="228" y="68"/>
                </a:cubicBezTo>
                <a:cubicBezTo>
                  <a:pt x="228" y="71"/>
                  <a:pt x="227" y="72"/>
                  <a:pt x="226" y="74"/>
                </a:cubicBezTo>
                <a:cubicBezTo>
                  <a:pt x="224" y="78"/>
                  <a:pt x="222" y="80"/>
                  <a:pt x="220" y="84"/>
                </a:cubicBezTo>
                <a:cubicBezTo>
                  <a:pt x="217" y="88"/>
                  <a:pt x="215" y="92"/>
                  <a:pt x="210" y="92"/>
                </a:cubicBezTo>
                <a:cubicBezTo>
                  <a:pt x="207" y="92"/>
                  <a:pt x="205" y="91"/>
                  <a:pt x="202" y="91"/>
                </a:cubicBezTo>
                <a:cubicBezTo>
                  <a:pt x="199" y="100"/>
                  <a:pt x="193" y="104"/>
                  <a:pt x="190" y="113"/>
                </a:cubicBezTo>
                <a:cubicBezTo>
                  <a:pt x="188" y="118"/>
                  <a:pt x="188" y="121"/>
                  <a:pt x="185" y="125"/>
                </a:cubicBezTo>
                <a:cubicBezTo>
                  <a:pt x="181" y="133"/>
                  <a:pt x="178" y="137"/>
                  <a:pt x="174" y="145"/>
                </a:cubicBezTo>
                <a:cubicBezTo>
                  <a:pt x="172" y="150"/>
                  <a:pt x="170" y="152"/>
                  <a:pt x="170" y="157"/>
                </a:cubicBezTo>
                <a:cubicBezTo>
                  <a:pt x="170" y="159"/>
                  <a:pt x="171" y="161"/>
                  <a:pt x="171" y="163"/>
                </a:cubicBezTo>
                <a:cubicBezTo>
                  <a:pt x="172" y="167"/>
                  <a:pt x="172" y="169"/>
                  <a:pt x="172" y="173"/>
                </a:cubicBezTo>
                <a:cubicBezTo>
                  <a:pt x="173" y="176"/>
                  <a:pt x="174" y="178"/>
                  <a:pt x="174" y="181"/>
                </a:cubicBezTo>
                <a:cubicBezTo>
                  <a:pt x="174" y="188"/>
                  <a:pt x="174" y="188"/>
                  <a:pt x="174" y="188"/>
                </a:cubicBezTo>
                <a:cubicBezTo>
                  <a:pt x="171" y="188"/>
                  <a:pt x="169" y="188"/>
                  <a:pt x="167" y="189"/>
                </a:cubicBezTo>
                <a:cubicBezTo>
                  <a:pt x="164" y="189"/>
                  <a:pt x="164" y="189"/>
                  <a:pt x="164" y="189"/>
                </a:cubicBezTo>
                <a:cubicBezTo>
                  <a:pt x="160" y="190"/>
                  <a:pt x="158" y="191"/>
                  <a:pt x="154" y="192"/>
                </a:cubicBezTo>
                <a:cubicBezTo>
                  <a:pt x="151" y="194"/>
                  <a:pt x="149" y="197"/>
                  <a:pt x="145" y="198"/>
                </a:cubicBezTo>
                <a:cubicBezTo>
                  <a:pt x="139" y="200"/>
                  <a:pt x="135" y="200"/>
                  <a:pt x="129" y="202"/>
                </a:cubicBezTo>
                <a:cubicBezTo>
                  <a:pt x="124" y="204"/>
                  <a:pt x="121" y="206"/>
                  <a:pt x="116" y="206"/>
                </a:cubicBezTo>
                <a:cubicBezTo>
                  <a:pt x="116" y="208"/>
                  <a:pt x="115" y="209"/>
                  <a:pt x="115" y="211"/>
                </a:cubicBezTo>
                <a:cubicBezTo>
                  <a:pt x="115" y="223"/>
                  <a:pt x="115" y="223"/>
                  <a:pt x="115" y="223"/>
                </a:cubicBezTo>
                <a:cubicBezTo>
                  <a:pt x="112" y="222"/>
                  <a:pt x="110" y="222"/>
                  <a:pt x="107" y="221"/>
                </a:cubicBezTo>
                <a:cubicBezTo>
                  <a:pt x="105" y="220"/>
                  <a:pt x="105" y="219"/>
                  <a:pt x="103" y="218"/>
                </a:cubicBezTo>
                <a:cubicBezTo>
                  <a:pt x="100" y="216"/>
                  <a:pt x="97" y="215"/>
                  <a:pt x="93" y="213"/>
                </a:cubicBezTo>
                <a:cubicBezTo>
                  <a:pt x="89" y="211"/>
                  <a:pt x="86" y="210"/>
                  <a:pt x="84" y="207"/>
                </a:cubicBezTo>
                <a:cubicBezTo>
                  <a:pt x="82" y="203"/>
                  <a:pt x="82" y="199"/>
                  <a:pt x="79" y="197"/>
                </a:cubicBezTo>
                <a:cubicBezTo>
                  <a:pt x="78" y="196"/>
                  <a:pt x="75" y="197"/>
                  <a:pt x="74" y="197"/>
                </a:cubicBezTo>
                <a:cubicBezTo>
                  <a:pt x="74" y="197"/>
                  <a:pt x="74" y="197"/>
                  <a:pt x="74" y="197"/>
                </a:cubicBezTo>
                <a:cubicBezTo>
                  <a:pt x="73" y="204"/>
                  <a:pt x="72" y="209"/>
                  <a:pt x="68" y="216"/>
                </a:cubicBezTo>
                <a:cubicBezTo>
                  <a:pt x="67" y="218"/>
                  <a:pt x="66" y="218"/>
                  <a:pt x="65" y="220"/>
                </a:cubicBezTo>
                <a:cubicBezTo>
                  <a:pt x="64" y="221"/>
                  <a:pt x="64" y="222"/>
                  <a:pt x="63" y="224"/>
                </a:cubicBezTo>
                <a:cubicBezTo>
                  <a:pt x="60" y="227"/>
                  <a:pt x="57" y="229"/>
                  <a:pt x="53" y="231"/>
                </a:cubicBezTo>
                <a:cubicBezTo>
                  <a:pt x="52" y="232"/>
                  <a:pt x="50" y="233"/>
                  <a:pt x="49" y="234"/>
                </a:cubicBezTo>
                <a:cubicBezTo>
                  <a:pt x="47" y="239"/>
                  <a:pt x="49" y="243"/>
                  <a:pt x="47" y="248"/>
                </a:cubicBezTo>
                <a:cubicBezTo>
                  <a:pt x="45" y="250"/>
                  <a:pt x="43" y="250"/>
                  <a:pt x="41" y="253"/>
                </a:cubicBezTo>
                <a:cubicBezTo>
                  <a:pt x="40" y="255"/>
                  <a:pt x="40" y="258"/>
                  <a:pt x="38" y="260"/>
                </a:cubicBezTo>
                <a:cubicBezTo>
                  <a:pt x="37" y="262"/>
                  <a:pt x="36" y="262"/>
                  <a:pt x="34" y="263"/>
                </a:cubicBezTo>
                <a:cubicBezTo>
                  <a:pt x="29" y="269"/>
                  <a:pt x="24" y="271"/>
                  <a:pt x="18" y="276"/>
                </a:cubicBezTo>
                <a:cubicBezTo>
                  <a:pt x="10" y="282"/>
                  <a:pt x="6" y="286"/>
                  <a:pt x="0" y="293"/>
                </a:cubicBezTo>
                <a:cubicBezTo>
                  <a:pt x="0" y="293"/>
                  <a:pt x="0" y="293"/>
                  <a:pt x="0" y="293"/>
                </a:cubicBezTo>
                <a:cubicBezTo>
                  <a:pt x="106" y="266"/>
                  <a:pt x="106" y="266"/>
                  <a:pt x="106" y="266"/>
                </a:cubicBezTo>
                <a:cubicBezTo>
                  <a:pt x="106" y="266"/>
                  <a:pt x="106" y="266"/>
                  <a:pt x="106" y="266"/>
                </a:cubicBezTo>
                <a:cubicBezTo>
                  <a:pt x="427" y="167"/>
                  <a:pt x="427" y="167"/>
                  <a:pt x="427" y="167"/>
                </a:cubicBezTo>
                <a:cubicBezTo>
                  <a:pt x="427" y="167"/>
                  <a:pt x="427" y="167"/>
                  <a:pt x="427" y="167"/>
                </a:cubicBezTo>
                <a:cubicBezTo>
                  <a:pt x="426" y="164"/>
                  <a:pt x="426" y="164"/>
                  <a:pt x="426" y="164"/>
                </a:cubicBezTo>
                <a:cubicBezTo>
                  <a:pt x="426" y="162"/>
                  <a:pt x="426" y="162"/>
                  <a:pt x="426" y="162"/>
                </a:cubicBezTo>
                <a:cubicBezTo>
                  <a:pt x="429" y="162"/>
                  <a:pt x="430" y="161"/>
                  <a:pt x="432" y="160"/>
                </a:cubicBezTo>
                <a:cubicBezTo>
                  <a:pt x="430" y="156"/>
                  <a:pt x="427" y="155"/>
                  <a:pt x="424" y="152"/>
                </a:cubicBezTo>
                <a:cubicBezTo>
                  <a:pt x="422" y="150"/>
                  <a:pt x="422" y="148"/>
                  <a:pt x="420" y="146"/>
                </a:cubicBezTo>
                <a:cubicBezTo>
                  <a:pt x="420" y="145"/>
                  <a:pt x="420" y="144"/>
                  <a:pt x="420" y="144"/>
                </a:cubicBezTo>
                <a:cubicBezTo>
                  <a:pt x="419" y="143"/>
                  <a:pt x="417" y="143"/>
                  <a:pt x="416" y="143"/>
                </a:cubicBezTo>
                <a:cubicBezTo>
                  <a:pt x="411" y="143"/>
                  <a:pt x="409" y="145"/>
                  <a:pt x="404" y="145"/>
                </a:cubicBezTo>
                <a:cubicBezTo>
                  <a:pt x="400" y="145"/>
                  <a:pt x="397" y="145"/>
                  <a:pt x="393" y="145"/>
                </a:cubicBezTo>
                <a:cubicBezTo>
                  <a:pt x="391" y="145"/>
                  <a:pt x="391" y="143"/>
                  <a:pt x="389" y="143"/>
                </a:cubicBezTo>
                <a:cubicBezTo>
                  <a:pt x="388" y="143"/>
                  <a:pt x="386" y="143"/>
                  <a:pt x="385" y="142"/>
                </a:cubicBezTo>
                <a:cubicBezTo>
                  <a:pt x="380" y="141"/>
                  <a:pt x="377" y="139"/>
                  <a:pt x="371" y="138"/>
                </a:cubicBezTo>
                <a:cubicBezTo>
                  <a:pt x="374" y="136"/>
                  <a:pt x="377" y="136"/>
                  <a:pt x="381" y="136"/>
                </a:cubicBezTo>
                <a:cubicBezTo>
                  <a:pt x="383" y="135"/>
                  <a:pt x="384" y="134"/>
                  <a:pt x="387" y="134"/>
                </a:cubicBezTo>
                <a:cubicBezTo>
                  <a:pt x="390" y="134"/>
                  <a:pt x="392" y="136"/>
                  <a:pt x="395" y="136"/>
                </a:cubicBezTo>
                <a:cubicBezTo>
                  <a:pt x="395" y="136"/>
                  <a:pt x="396" y="137"/>
                  <a:pt x="397" y="137"/>
                </a:cubicBezTo>
                <a:cubicBezTo>
                  <a:pt x="398" y="137"/>
                  <a:pt x="398" y="136"/>
                  <a:pt x="399" y="136"/>
                </a:cubicBezTo>
                <a:cubicBezTo>
                  <a:pt x="395" y="129"/>
                  <a:pt x="391" y="126"/>
                  <a:pt x="385" y="123"/>
                </a:cubicBezTo>
                <a:cubicBezTo>
                  <a:pt x="382" y="121"/>
                  <a:pt x="380" y="121"/>
                  <a:pt x="377" y="119"/>
                </a:cubicBezTo>
                <a:cubicBezTo>
                  <a:pt x="382" y="119"/>
                  <a:pt x="384" y="117"/>
                  <a:pt x="388" y="114"/>
                </a:cubicBezTo>
                <a:cubicBezTo>
                  <a:pt x="389" y="114"/>
                  <a:pt x="389" y="114"/>
                  <a:pt x="390" y="114"/>
                </a:cubicBezTo>
                <a:cubicBezTo>
                  <a:pt x="392" y="112"/>
                  <a:pt x="393" y="110"/>
                  <a:pt x="393" y="107"/>
                </a:cubicBezTo>
                <a:cubicBezTo>
                  <a:pt x="393" y="105"/>
                  <a:pt x="390" y="104"/>
                  <a:pt x="388" y="103"/>
                </a:cubicBezTo>
                <a:cubicBezTo>
                  <a:pt x="385" y="101"/>
                  <a:pt x="383" y="101"/>
                  <a:pt x="380" y="99"/>
                </a:cubicBezTo>
                <a:cubicBezTo>
                  <a:pt x="376" y="96"/>
                  <a:pt x="373" y="94"/>
                  <a:pt x="369" y="92"/>
                </a:cubicBezTo>
                <a:cubicBezTo>
                  <a:pt x="367" y="91"/>
                  <a:pt x="366" y="91"/>
                  <a:pt x="365" y="90"/>
                </a:cubicBezTo>
                <a:cubicBezTo>
                  <a:pt x="364" y="90"/>
                  <a:pt x="365" y="89"/>
                  <a:pt x="364" y="88"/>
                </a:cubicBezTo>
                <a:cubicBezTo>
                  <a:pt x="366" y="87"/>
                  <a:pt x="366" y="86"/>
                  <a:pt x="368" y="86"/>
                </a:cubicBezTo>
                <a:cubicBezTo>
                  <a:pt x="371" y="86"/>
                  <a:pt x="373" y="86"/>
                  <a:pt x="376" y="87"/>
                </a:cubicBezTo>
                <a:cubicBezTo>
                  <a:pt x="377" y="88"/>
                  <a:pt x="378" y="90"/>
                  <a:pt x="380" y="90"/>
                </a:cubicBezTo>
                <a:cubicBezTo>
                  <a:pt x="388" y="90"/>
                  <a:pt x="388" y="90"/>
                  <a:pt x="388" y="90"/>
                </a:cubicBezTo>
                <a:cubicBezTo>
                  <a:pt x="388" y="80"/>
                  <a:pt x="388" y="80"/>
                  <a:pt x="388" y="80"/>
                </a:cubicBezTo>
                <a:cubicBezTo>
                  <a:pt x="388" y="76"/>
                  <a:pt x="384" y="73"/>
                  <a:pt x="380" y="71"/>
                </a:cubicBezTo>
                <a:cubicBezTo>
                  <a:pt x="379" y="70"/>
                  <a:pt x="378" y="71"/>
                  <a:pt x="378" y="70"/>
                </a:cubicBezTo>
                <a:cubicBezTo>
                  <a:pt x="373" y="67"/>
                  <a:pt x="372" y="63"/>
                  <a:pt x="367" y="61"/>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49" name="Freeform 39"/>
          <p:cNvSpPr>
            <a:spLocks/>
          </p:cNvSpPr>
          <p:nvPr/>
        </p:nvSpPr>
        <p:spPr bwMode="auto">
          <a:xfrm>
            <a:off x="3979132" y="2032592"/>
            <a:ext cx="868604" cy="1017021"/>
          </a:xfrm>
          <a:custGeom>
            <a:avLst/>
            <a:gdLst/>
            <a:ahLst/>
            <a:cxnLst>
              <a:cxn ang="0">
                <a:pos x="259" y="176"/>
              </a:cxn>
              <a:cxn ang="0">
                <a:pos x="253" y="181"/>
              </a:cxn>
              <a:cxn ang="0">
                <a:pos x="249" y="194"/>
              </a:cxn>
              <a:cxn ang="0">
                <a:pos x="250" y="224"/>
              </a:cxn>
              <a:cxn ang="0">
                <a:pos x="238" y="236"/>
              </a:cxn>
              <a:cxn ang="0">
                <a:pos x="237" y="276"/>
              </a:cxn>
              <a:cxn ang="0">
                <a:pos x="237" y="295"/>
              </a:cxn>
              <a:cxn ang="0">
                <a:pos x="236" y="313"/>
              </a:cxn>
              <a:cxn ang="0">
                <a:pos x="237" y="323"/>
              </a:cxn>
              <a:cxn ang="0">
                <a:pos x="266" y="335"/>
              </a:cxn>
              <a:cxn ang="0">
                <a:pos x="289" y="355"/>
              </a:cxn>
              <a:cxn ang="0">
                <a:pos x="316" y="370"/>
              </a:cxn>
              <a:cxn ang="0">
                <a:pos x="328" y="407"/>
              </a:cxn>
              <a:cxn ang="0">
                <a:pos x="56" y="430"/>
              </a:cxn>
              <a:cxn ang="0">
                <a:pos x="59" y="420"/>
              </a:cxn>
              <a:cxn ang="0">
                <a:pos x="37" y="278"/>
              </a:cxn>
              <a:cxn ang="0">
                <a:pos x="38" y="252"/>
              </a:cxn>
              <a:cxn ang="0">
                <a:pos x="36" y="228"/>
              </a:cxn>
              <a:cxn ang="0">
                <a:pos x="30" y="199"/>
              </a:cxn>
              <a:cxn ang="0">
                <a:pos x="31" y="172"/>
              </a:cxn>
              <a:cxn ang="0">
                <a:pos x="25" y="135"/>
              </a:cxn>
              <a:cxn ang="0">
                <a:pos x="14" y="114"/>
              </a:cxn>
              <a:cxn ang="0">
                <a:pos x="7" y="88"/>
              </a:cxn>
              <a:cxn ang="0">
                <a:pos x="5" y="73"/>
              </a:cxn>
              <a:cxn ang="0">
                <a:pos x="5" y="58"/>
              </a:cxn>
              <a:cxn ang="0">
                <a:pos x="1" y="42"/>
              </a:cxn>
              <a:cxn ang="0">
                <a:pos x="1" y="32"/>
              </a:cxn>
              <a:cxn ang="0">
                <a:pos x="91" y="25"/>
              </a:cxn>
              <a:cxn ang="0">
                <a:pos x="95" y="12"/>
              </a:cxn>
              <a:cxn ang="0">
                <a:pos x="103" y="0"/>
              </a:cxn>
              <a:cxn ang="0">
                <a:pos x="114" y="20"/>
              </a:cxn>
              <a:cxn ang="0">
                <a:pos x="132" y="43"/>
              </a:cxn>
              <a:cxn ang="0">
                <a:pos x="151" y="42"/>
              </a:cxn>
              <a:cxn ang="0">
                <a:pos x="166" y="46"/>
              </a:cxn>
              <a:cxn ang="0">
                <a:pos x="176" y="49"/>
              </a:cxn>
              <a:cxn ang="0">
                <a:pos x="183" y="47"/>
              </a:cxn>
              <a:cxn ang="0">
                <a:pos x="207" y="48"/>
              </a:cxn>
              <a:cxn ang="0">
                <a:pos x="228" y="56"/>
              </a:cxn>
              <a:cxn ang="0">
                <a:pos x="239" y="58"/>
              </a:cxn>
              <a:cxn ang="0">
                <a:pos x="252" y="61"/>
              </a:cxn>
              <a:cxn ang="0">
                <a:pos x="269" y="67"/>
              </a:cxn>
              <a:cxn ang="0">
                <a:pos x="281" y="74"/>
              </a:cxn>
              <a:cxn ang="0">
                <a:pos x="297" y="65"/>
              </a:cxn>
              <a:cxn ang="0">
                <a:pos x="307" y="66"/>
              </a:cxn>
              <a:cxn ang="0">
                <a:pos x="327" y="70"/>
              </a:cxn>
              <a:cxn ang="0">
                <a:pos x="367" y="72"/>
              </a:cxn>
              <a:cxn ang="0">
                <a:pos x="353" y="84"/>
              </a:cxn>
              <a:cxn ang="0">
                <a:pos x="331" y="95"/>
              </a:cxn>
              <a:cxn ang="0">
                <a:pos x="318" y="103"/>
              </a:cxn>
              <a:cxn ang="0">
                <a:pos x="303" y="121"/>
              </a:cxn>
              <a:cxn ang="0">
                <a:pos x="282" y="149"/>
              </a:cxn>
              <a:cxn ang="0">
                <a:pos x="277" y="153"/>
              </a:cxn>
              <a:cxn ang="0">
                <a:pos x="263" y="169"/>
              </a:cxn>
            </a:cxnLst>
            <a:rect l="0" t="0" r="r" b="b"/>
            <a:pathLst>
              <a:path w="367" h="430">
                <a:moveTo>
                  <a:pt x="263" y="173"/>
                </a:moveTo>
                <a:cubicBezTo>
                  <a:pt x="261" y="174"/>
                  <a:pt x="260" y="174"/>
                  <a:pt x="259" y="176"/>
                </a:cubicBezTo>
                <a:cubicBezTo>
                  <a:pt x="258" y="177"/>
                  <a:pt x="258" y="178"/>
                  <a:pt x="256" y="179"/>
                </a:cubicBezTo>
                <a:cubicBezTo>
                  <a:pt x="255" y="180"/>
                  <a:pt x="254" y="180"/>
                  <a:pt x="253" y="181"/>
                </a:cubicBezTo>
                <a:cubicBezTo>
                  <a:pt x="251" y="183"/>
                  <a:pt x="251" y="185"/>
                  <a:pt x="251" y="187"/>
                </a:cubicBezTo>
                <a:cubicBezTo>
                  <a:pt x="250" y="190"/>
                  <a:pt x="249" y="191"/>
                  <a:pt x="249" y="194"/>
                </a:cubicBezTo>
                <a:cubicBezTo>
                  <a:pt x="249" y="201"/>
                  <a:pt x="252" y="205"/>
                  <a:pt x="252" y="212"/>
                </a:cubicBezTo>
                <a:cubicBezTo>
                  <a:pt x="252" y="217"/>
                  <a:pt x="252" y="220"/>
                  <a:pt x="250" y="224"/>
                </a:cubicBezTo>
                <a:cubicBezTo>
                  <a:pt x="248" y="226"/>
                  <a:pt x="246" y="227"/>
                  <a:pt x="244" y="229"/>
                </a:cubicBezTo>
                <a:cubicBezTo>
                  <a:pt x="241" y="231"/>
                  <a:pt x="240" y="233"/>
                  <a:pt x="238" y="236"/>
                </a:cubicBezTo>
                <a:cubicBezTo>
                  <a:pt x="231" y="244"/>
                  <a:pt x="231" y="251"/>
                  <a:pt x="224" y="259"/>
                </a:cubicBezTo>
                <a:cubicBezTo>
                  <a:pt x="230" y="265"/>
                  <a:pt x="233" y="269"/>
                  <a:pt x="237" y="276"/>
                </a:cubicBezTo>
                <a:cubicBezTo>
                  <a:pt x="239" y="280"/>
                  <a:pt x="241" y="283"/>
                  <a:pt x="241" y="288"/>
                </a:cubicBezTo>
                <a:cubicBezTo>
                  <a:pt x="241" y="291"/>
                  <a:pt x="238" y="292"/>
                  <a:pt x="237" y="295"/>
                </a:cubicBezTo>
                <a:cubicBezTo>
                  <a:pt x="235" y="299"/>
                  <a:pt x="235" y="301"/>
                  <a:pt x="235" y="304"/>
                </a:cubicBezTo>
                <a:cubicBezTo>
                  <a:pt x="235" y="308"/>
                  <a:pt x="236" y="309"/>
                  <a:pt x="236" y="313"/>
                </a:cubicBezTo>
                <a:cubicBezTo>
                  <a:pt x="236" y="317"/>
                  <a:pt x="236" y="319"/>
                  <a:pt x="237" y="323"/>
                </a:cubicBezTo>
                <a:cubicBezTo>
                  <a:pt x="237" y="323"/>
                  <a:pt x="237" y="323"/>
                  <a:pt x="237" y="323"/>
                </a:cubicBezTo>
                <a:cubicBezTo>
                  <a:pt x="238" y="324"/>
                  <a:pt x="238" y="325"/>
                  <a:pt x="239" y="325"/>
                </a:cubicBezTo>
                <a:cubicBezTo>
                  <a:pt x="249" y="328"/>
                  <a:pt x="256" y="330"/>
                  <a:pt x="266" y="335"/>
                </a:cubicBezTo>
                <a:cubicBezTo>
                  <a:pt x="272" y="338"/>
                  <a:pt x="277" y="338"/>
                  <a:pt x="282" y="344"/>
                </a:cubicBezTo>
                <a:cubicBezTo>
                  <a:pt x="285" y="348"/>
                  <a:pt x="285" y="352"/>
                  <a:pt x="289" y="355"/>
                </a:cubicBezTo>
                <a:cubicBezTo>
                  <a:pt x="291" y="357"/>
                  <a:pt x="292" y="357"/>
                  <a:pt x="295" y="359"/>
                </a:cubicBezTo>
                <a:cubicBezTo>
                  <a:pt x="303" y="364"/>
                  <a:pt x="308" y="366"/>
                  <a:pt x="316" y="370"/>
                </a:cubicBezTo>
                <a:cubicBezTo>
                  <a:pt x="326" y="375"/>
                  <a:pt x="331" y="384"/>
                  <a:pt x="330" y="395"/>
                </a:cubicBezTo>
                <a:cubicBezTo>
                  <a:pt x="329" y="399"/>
                  <a:pt x="329" y="403"/>
                  <a:pt x="328" y="407"/>
                </a:cubicBezTo>
                <a:cubicBezTo>
                  <a:pt x="328" y="407"/>
                  <a:pt x="328" y="407"/>
                  <a:pt x="328" y="407"/>
                </a:cubicBezTo>
                <a:cubicBezTo>
                  <a:pt x="242" y="417"/>
                  <a:pt x="152" y="425"/>
                  <a:pt x="56" y="430"/>
                </a:cubicBezTo>
                <a:cubicBezTo>
                  <a:pt x="56" y="430"/>
                  <a:pt x="56" y="430"/>
                  <a:pt x="56" y="430"/>
                </a:cubicBezTo>
                <a:cubicBezTo>
                  <a:pt x="56" y="425"/>
                  <a:pt x="57" y="425"/>
                  <a:pt x="59" y="420"/>
                </a:cubicBezTo>
                <a:cubicBezTo>
                  <a:pt x="53" y="297"/>
                  <a:pt x="53" y="297"/>
                  <a:pt x="53" y="297"/>
                </a:cubicBezTo>
                <a:cubicBezTo>
                  <a:pt x="46" y="292"/>
                  <a:pt x="37" y="287"/>
                  <a:pt x="37" y="278"/>
                </a:cubicBezTo>
                <a:cubicBezTo>
                  <a:pt x="37" y="270"/>
                  <a:pt x="40" y="266"/>
                  <a:pt x="40" y="258"/>
                </a:cubicBezTo>
                <a:cubicBezTo>
                  <a:pt x="40" y="256"/>
                  <a:pt x="39" y="254"/>
                  <a:pt x="38" y="252"/>
                </a:cubicBezTo>
                <a:cubicBezTo>
                  <a:pt x="38" y="252"/>
                  <a:pt x="38" y="252"/>
                  <a:pt x="38" y="252"/>
                </a:cubicBezTo>
                <a:cubicBezTo>
                  <a:pt x="38" y="243"/>
                  <a:pt x="38" y="237"/>
                  <a:pt x="36" y="228"/>
                </a:cubicBezTo>
                <a:cubicBezTo>
                  <a:pt x="36" y="226"/>
                  <a:pt x="35" y="224"/>
                  <a:pt x="35" y="222"/>
                </a:cubicBezTo>
                <a:cubicBezTo>
                  <a:pt x="33" y="213"/>
                  <a:pt x="32" y="207"/>
                  <a:pt x="30" y="199"/>
                </a:cubicBezTo>
                <a:cubicBezTo>
                  <a:pt x="29" y="196"/>
                  <a:pt x="28" y="194"/>
                  <a:pt x="28" y="191"/>
                </a:cubicBezTo>
                <a:cubicBezTo>
                  <a:pt x="28" y="183"/>
                  <a:pt x="31" y="179"/>
                  <a:pt x="31" y="172"/>
                </a:cubicBezTo>
                <a:cubicBezTo>
                  <a:pt x="31" y="166"/>
                  <a:pt x="29" y="163"/>
                  <a:pt x="28" y="158"/>
                </a:cubicBezTo>
                <a:cubicBezTo>
                  <a:pt x="27" y="149"/>
                  <a:pt x="27" y="144"/>
                  <a:pt x="25" y="135"/>
                </a:cubicBezTo>
                <a:cubicBezTo>
                  <a:pt x="24" y="131"/>
                  <a:pt x="23" y="129"/>
                  <a:pt x="21" y="125"/>
                </a:cubicBezTo>
                <a:cubicBezTo>
                  <a:pt x="18" y="121"/>
                  <a:pt x="17" y="118"/>
                  <a:pt x="14" y="114"/>
                </a:cubicBezTo>
                <a:cubicBezTo>
                  <a:pt x="10" y="107"/>
                  <a:pt x="7" y="103"/>
                  <a:pt x="7" y="95"/>
                </a:cubicBezTo>
                <a:cubicBezTo>
                  <a:pt x="7" y="93"/>
                  <a:pt x="7" y="91"/>
                  <a:pt x="7" y="88"/>
                </a:cubicBezTo>
                <a:cubicBezTo>
                  <a:pt x="8" y="87"/>
                  <a:pt x="9" y="86"/>
                  <a:pt x="9" y="85"/>
                </a:cubicBezTo>
                <a:cubicBezTo>
                  <a:pt x="9" y="80"/>
                  <a:pt x="7" y="77"/>
                  <a:pt x="5" y="73"/>
                </a:cubicBezTo>
                <a:cubicBezTo>
                  <a:pt x="5" y="71"/>
                  <a:pt x="3" y="70"/>
                  <a:pt x="3" y="68"/>
                </a:cubicBezTo>
                <a:cubicBezTo>
                  <a:pt x="3" y="64"/>
                  <a:pt x="5" y="62"/>
                  <a:pt x="5" y="58"/>
                </a:cubicBezTo>
                <a:cubicBezTo>
                  <a:pt x="5" y="52"/>
                  <a:pt x="3" y="49"/>
                  <a:pt x="2" y="44"/>
                </a:cubicBezTo>
                <a:cubicBezTo>
                  <a:pt x="1" y="43"/>
                  <a:pt x="1" y="43"/>
                  <a:pt x="1" y="42"/>
                </a:cubicBezTo>
                <a:cubicBezTo>
                  <a:pt x="1" y="38"/>
                  <a:pt x="0" y="36"/>
                  <a:pt x="1" y="32"/>
                </a:cubicBezTo>
                <a:cubicBezTo>
                  <a:pt x="1" y="32"/>
                  <a:pt x="1" y="32"/>
                  <a:pt x="1" y="32"/>
                </a:cubicBezTo>
                <a:cubicBezTo>
                  <a:pt x="31" y="31"/>
                  <a:pt x="60" y="29"/>
                  <a:pt x="90" y="27"/>
                </a:cubicBezTo>
                <a:cubicBezTo>
                  <a:pt x="90" y="27"/>
                  <a:pt x="91" y="26"/>
                  <a:pt x="91" y="25"/>
                </a:cubicBezTo>
                <a:cubicBezTo>
                  <a:pt x="91" y="25"/>
                  <a:pt x="91" y="23"/>
                  <a:pt x="91" y="23"/>
                </a:cubicBezTo>
                <a:cubicBezTo>
                  <a:pt x="93" y="21"/>
                  <a:pt x="94" y="15"/>
                  <a:pt x="95" y="12"/>
                </a:cubicBezTo>
                <a:cubicBezTo>
                  <a:pt x="97" y="8"/>
                  <a:pt x="98" y="3"/>
                  <a:pt x="102" y="0"/>
                </a:cubicBezTo>
                <a:cubicBezTo>
                  <a:pt x="102" y="0"/>
                  <a:pt x="102" y="0"/>
                  <a:pt x="103" y="0"/>
                </a:cubicBezTo>
                <a:cubicBezTo>
                  <a:pt x="105" y="1"/>
                  <a:pt x="106" y="4"/>
                  <a:pt x="108" y="6"/>
                </a:cubicBezTo>
                <a:cubicBezTo>
                  <a:pt x="111" y="9"/>
                  <a:pt x="113" y="16"/>
                  <a:pt x="114" y="20"/>
                </a:cubicBezTo>
                <a:cubicBezTo>
                  <a:pt x="116" y="25"/>
                  <a:pt x="118" y="30"/>
                  <a:pt x="121" y="35"/>
                </a:cubicBezTo>
                <a:cubicBezTo>
                  <a:pt x="124" y="40"/>
                  <a:pt x="127" y="43"/>
                  <a:pt x="132" y="43"/>
                </a:cubicBezTo>
                <a:cubicBezTo>
                  <a:pt x="137" y="43"/>
                  <a:pt x="139" y="40"/>
                  <a:pt x="144" y="40"/>
                </a:cubicBezTo>
                <a:cubicBezTo>
                  <a:pt x="147" y="40"/>
                  <a:pt x="148" y="41"/>
                  <a:pt x="151" y="42"/>
                </a:cubicBezTo>
                <a:cubicBezTo>
                  <a:pt x="155" y="42"/>
                  <a:pt x="157" y="42"/>
                  <a:pt x="161" y="43"/>
                </a:cubicBezTo>
                <a:cubicBezTo>
                  <a:pt x="163" y="44"/>
                  <a:pt x="165" y="44"/>
                  <a:pt x="166" y="46"/>
                </a:cubicBezTo>
                <a:cubicBezTo>
                  <a:pt x="168" y="49"/>
                  <a:pt x="169" y="52"/>
                  <a:pt x="172" y="52"/>
                </a:cubicBezTo>
                <a:cubicBezTo>
                  <a:pt x="174" y="52"/>
                  <a:pt x="175" y="50"/>
                  <a:pt x="176" y="49"/>
                </a:cubicBezTo>
                <a:cubicBezTo>
                  <a:pt x="178" y="48"/>
                  <a:pt x="179" y="48"/>
                  <a:pt x="182" y="47"/>
                </a:cubicBezTo>
                <a:cubicBezTo>
                  <a:pt x="183" y="47"/>
                  <a:pt x="182" y="47"/>
                  <a:pt x="183" y="47"/>
                </a:cubicBezTo>
                <a:cubicBezTo>
                  <a:pt x="185" y="48"/>
                  <a:pt x="188" y="49"/>
                  <a:pt x="190" y="50"/>
                </a:cubicBezTo>
                <a:cubicBezTo>
                  <a:pt x="196" y="51"/>
                  <a:pt x="201" y="49"/>
                  <a:pt x="207" y="48"/>
                </a:cubicBezTo>
                <a:cubicBezTo>
                  <a:pt x="212" y="46"/>
                  <a:pt x="217" y="41"/>
                  <a:pt x="223" y="42"/>
                </a:cubicBezTo>
                <a:cubicBezTo>
                  <a:pt x="226" y="47"/>
                  <a:pt x="226" y="52"/>
                  <a:pt x="228" y="56"/>
                </a:cubicBezTo>
                <a:cubicBezTo>
                  <a:pt x="229" y="60"/>
                  <a:pt x="230" y="62"/>
                  <a:pt x="233" y="65"/>
                </a:cubicBezTo>
                <a:cubicBezTo>
                  <a:pt x="235" y="62"/>
                  <a:pt x="236" y="58"/>
                  <a:pt x="239" y="58"/>
                </a:cubicBezTo>
                <a:cubicBezTo>
                  <a:pt x="243" y="58"/>
                  <a:pt x="245" y="57"/>
                  <a:pt x="248" y="58"/>
                </a:cubicBezTo>
                <a:cubicBezTo>
                  <a:pt x="250" y="58"/>
                  <a:pt x="250" y="61"/>
                  <a:pt x="252" y="61"/>
                </a:cubicBezTo>
                <a:cubicBezTo>
                  <a:pt x="255" y="63"/>
                  <a:pt x="258" y="64"/>
                  <a:pt x="262" y="65"/>
                </a:cubicBezTo>
                <a:cubicBezTo>
                  <a:pt x="265" y="65"/>
                  <a:pt x="267" y="65"/>
                  <a:pt x="269" y="67"/>
                </a:cubicBezTo>
                <a:cubicBezTo>
                  <a:pt x="271" y="68"/>
                  <a:pt x="271" y="70"/>
                  <a:pt x="272" y="71"/>
                </a:cubicBezTo>
                <a:cubicBezTo>
                  <a:pt x="275" y="73"/>
                  <a:pt x="277" y="74"/>
                  <a:pt x="281" y="74"/>
                </a:cubicBezTo>
                <a:cubicBezTo>
                  <a:pt x="287" y="74"/>
                  <a:pt x="289" y="71"/>
                  <a:pt x="294" y="68"/>
                </a:cubicBezTo>
                <a:cubicBezTo>
                  <a:pt x="295" y="67"/>
                  <a:pt x="296" y="65"/>
                  <a:pt x="297" y="65"/>
                </a:cubicBezTo>
                <a:cubicBezTo>
                  <a:pt x="299" y="65"/>
                  <a:pt x="300" y="66"/>
                  <a:pt x="301" y="66"/>
                </a:cubicBezTo>
                <a:cubicBezTo>
                  <a:pt x="304" y="66"/>
                  <a:pt x="305" y="65"/>
                  <a:pt x="307" y="66"/>
                </a:cubicBezTo>
                <a:cubicBezTo>
                  <a:pt x="311" y="68"/>
                  <a:pt x="312" y="73"/>
                  <a:pt x="317" y="73"/>
                </a:cubicBezTo>
                <a:cubicBezTo>
                  <a:pt x="321" y="73"/>
                  <a:pt x="323" y="71"/>
                  <a:pt x="327" y="70"/>
                </a:cubicBezTo>
                <a:cubicBezTo>
                  <a:pt x="330" y="68"/>
                  <a:pt x="332" y="68"/>
                  <a:pt x="336" y="68"/>
                </a:cubicBezTo>
                <a:cubicBezTo>
                  <a:pt x="367" y="72"/>
                  <a:pt x="367" y="72"/>
                  <a:pt x="367" y="72"/>
                </a:cubicBezTo>
                <a:cubicBezTo>
                  <a:pt x="367" y="72"/>
                  <a:pt x="367" y="72"/>
                  <a:pt x="367" y="72"/>
                </a:cubicBezTo>
                <a:cubicBezTo>
                  <a:pt x="362" y="77"/>
                  <a:pt x="359" y="81"/>
                  <a:pt x="353" y="84"/>
                </a:cubicBezTo>
                <a:cubicBezTo>
                  <a:pt x="351" y="85"/>
                  <a:pt x="350" y="86"/>
                  <a:pt x="349" y="87"/>
                </a:cubicBezTo>
                <a:cubicBezTo>
                  <a:pt x="342" y="90"/>
                  <a:pt x="338" y="91"/>
                  <a:pt x="331" y="95"/>
                </a:cubicBezTo>
                <a:cubicBezTo>
                  <a:pt x="327" y="97"/>
                  <a:pt x="326" y="99"/>
                  <a:pt x="322" y="101"/>
                </a:cubicBezTo>
                <a:cubicBezTo>
                  <a:pt x="320" y="102"/>
                  <a:pt x="319" y="102"/>
                  <a:pt x="318" y="103"/>
                </a:cubicBezTo>
                <a:cubicBezTo>
                  <a:pt x="315" y="105"/>
                  <a:pt x="315" y="107"/>
                  <a:pt x="313" y="110"/>
                </a:cubicBezTo>
                <a:cubicBezTo>
                  <a:pt x="310" y="115"/>
                  <a:pt x="307" y="118"/>
                  <a:pt x="303" y="121"/>
                </a:cubicBezTo>
                <a:cubicBezTo>
                  <a:pt x="297" y="127"/>
                  <a:pt x="297" y="132"/>
                  <a:pt x="292" y="139"/>
                </a:cubicBezTo>
                <a:cubicBezTo>
                  <a:pt x="288" y="143"/>
                  <a:pt x="286" y="145"/>
                  <a:pt x="282" y="149"/>
                </a:cubicBezTo>
                <a:cubicBezTo>
                  <a:pt x="281" y="150"/>
                  <a:pt x="281" y="152"/>
                  <a:pt x="279" y="153"/>
                </a:cubicBezTo>
                <a:cubicBezTo>
                  <a:pt x="279" y="153"/>
                  <a:pt x="278" y="153"/>
                  <a:pt x="277" y="153"/>
                </a:cubicBezTo>
                <a:cubicBezTo>
                  <a:pt x="273" y="156"/>
                  <a:pt x="272" y="159"/>
                  <a:pt x="269" y="162"/>
                </a:cubicBezTo>
                <a:cubicBezTo>
                  <a:pt x="266" y="165"/>
                  <a:pt x="264" y="166"/>
                  <a:pt x="263" y="169"/>
                </a:cubicBezTo>
                <a:cubicBezTo>
                  <a:pt x="263" y="173"/>
                  <a:pt x="263" y="173"/>
                  <a:pt x="263" y="17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0" name="Freeform 40"/>
          <p:cNvSpPr>
            <a:spLocks/>
          </p:cNvSpPr>
          <p:nvPr/>
        </p:nvSpPr>
        <p:spPr bwMode="auto">
          <a:xfrm>
            <a:off x="4103217" y="2996084"/>
            <a:ext cx="812643" cy="554740"/>
          </a:xfrm>
          <a:custGeom>
            <a:avLst/>
            <a:gdLst/>
            <a:ahLst/>
            <a:cxnLst>
              <a:cxn ang="0">
                <a:pos x="4" y="23"/>
              </a:cxn>
              <a:cxn ang="0">
                <a:pos x="276" y="0"/>
              </a:cxn>
              <a:cxn ang="0">
                <a:pos x="276" y="0"/>
              </a:cxn>
              <a:cxn ang="0">
                <a:pos x="281" y="7"/>
              </a:cxn>
              <a:cxn ang="0">
                <a:pos x="283" y="11"/>
              </a:cxn>
              <a:cxn ang="0">
                <a:pos x="282" y="19"/>
              </a:cxn>
              <a:cxn ang="0">
                <a:pos x="281" y="31"/>
              </a:cxn>
              <a:cxn ang="0">
                <a:pos x="282" y="40"/>
              </a:cxn>
              <a:cxn ang="0">
                <a:pos x="286" y="46"/>
              </a:cxn>
              <a:cxn ang="0">
                <a:pos x="292" y="55"/>
              </a:cxn>
              <a:cxn ang="0">
                <a:pos x="307" y="60"/>
              </a:cxn>
              <a:cxn ang="0">
                <a:pos x="313" y="62"/>
              </a:cxn>
              <a:cxn ang="0">
                <a:pos x="315" y="65"/>
              </a:cxn>
              <a:cxn ang="0">
                <a:pos x="315" y="65"/>
              </a:cxn>
              <a:cxn ang="0">
                <a:pos x="320" y="77"/>
              </a:cxn>
              <a:cxn ang="0">
                <a:pos x="324" y="80"/>
              </a:cxn>
              <a:cxn ang="0">
                <a:pos x="332" y="88"/>
              </a:cxn>
              <a:cxn ang="0">
                <a:pos x="337" y="92"/>
              </a:cxn>
              <a:cxn ang="0">
                <a:pos x="340" y="98"/>
              </a:cxn>
              <a:cxn ang="0">
                <a:pos x="344" y="112"/>
              </a:cxn>
              <a:cxn ang="0">
                <a:pos x="341" y="121"/>
              </a:cxn>
              <a:cxn ang="0">
                <a:pos x="335" y="133"/>
              </a:cxn>
              <a:cxn ang="0">
                <a:pos x="328" y="137"/>
              </a:cxn>
              <a:cxn ang="0">
                <a:pos x="312" y="147"/>
              </a:cxn>
              <a:cxn ang="0">
                <a:pos x="299" y="151"/>
              </a:cxn>
              <a:cxn ang="0">
                <a:pos x="304" y="159"/>
              </a:cxn>
              <a:cxn ang="0">
                <a:pos x="307" y="161"/>
              </a:cxn>
              <a:cxn ang="0">
                <a:pos x="308" y="165"/>
              </a:cxn>
              <a:cxn ang="0">
                <a:pos x="307" y="175"/>
              </a:cxn>
              <a:cxn ang="0">
                <a:pos x="302" y="190"/>
              </a:cxn>
              <a:cxn ang="0">
                <a:pos x="301" y="196"/>
              </a:cxn>
              <a:cxn ang="0">
                <a:pos x="296" y="201"/>
              </a:cxn>
              <a:cxn ang="0">
                <a:pos x="292" y="205"/>
              </a:cxn>
              <a:cxn ang="0">
                <a:pos x="292" y="210"/>
              </a:cxn>
              <a:cxn ang="0">
                <a:pos x="289" y="220"/>
              </a:cxn>
              <a:cxn ang="0">
                <a:pos x="288" y="227"/>
              </a:cxn>
              <a:cxn ang="0">
                <a:pos x="288" y="227"/>
              </a:cxn>
              <a:cxn ang="0">
                <a:pos x="272" y="215"/>
              </a:cxn>
              <a:cxn ang="0">
                <a:pos x="53" y="234"/>
              </a:cxn>
              <a:cxn ang="0">
                <a:pos x="53" y="234"/>
              </a:cxn>
              <a:cxn ang="0">
                <a:pos x="51" y="228"/>
              </a:cxn>
              <a:cxn ang="0">
                <a:pos x="50" y="225"/>
              </a:cxn>
              <a:cxn ang="0">
                <a:pos x="50" y="211"/>
              </a:cxn>
              <a:cxn ang="0">
                <a:pos x="45" y="197"/>
              </a:cxn>
              <a:cxn ang="0">
                <a:pos x="42" y="184"/>
              </a:cxn>
              <a:cxn ang="0">
                <a:pos x="40" y="172"/>
              </a:cxn>
              <a:cxn ang="0">
                <a:pos x="28" y="155"/>
              </a:cxn>
              <a:cxn ang="0">
                <a:pos x="30" y="146"/>
              </a:cxn>
              <a:cxn ang="0">
                <a:pos x="20" y="126"/>
              </a:cxn>
              <a:cxn ang="0">
                <a:pos x="17" y="122"/>
              </a:cxn>
              <a:cxn ang="0">
                <a:pos x="9" y="97"/>
              </a:cxn>
              <a:cxn ang="0">
                <a:pos x="7" y="94"/>
              </a:cxn>
              <a:cxn ang="0">
                <a:pos x="7" y="94"/>
              </a:cxn>
              <a:cxn ang="0">
                <a:pos x="0" y="71"/>
              </a:cxn>
              <a:cxn ang="0">
                <a:pos x="5" y="60"/>
              </a:cxn>
              <a:cxn ang="0">
                <a:pos x="6" y="50"/>
              </a:cxn>
              <a:cxn ang="0">
                <a:pos x="4" y="23"/>
              </a:cxn>
            </a:cxnLst>
            <a:rect l="0" t="0" r="r" b="b"/>
            <a:pathLst>
              <a:path w="344" h="234">
                <a:moveTo>
                  <a:pt x="4" y="23"/>
                </a:moveTo>
                <a:cubicBezTo>
                  <a:pt x="100" y="18"/>
                  <a:pt x="190" y="10"/>
                  <a:pt x="276" y="0"/>
                </a:cubicBezTo>
                <a:cubicBezTo>
                  <a:pt x="276" y="0"/>
                  <a:pt x="276" y="0"/>
                  <a:pt x="276" y="0"/>
                </a:cubicBezTo>
                <a:cubicBezTo>
                  <a:pt x="276" y="3"/>
                  <a:pt x="279" y="4"/>
                  <a:pt x="281" y="7"/>
                </a:cubicBezTo>
                <a:cubicBezTo>
                  <a:pt x="282" y="9"/>
                  <a:pt x="283" y="10"/>
                  <a:pt x="283" y="11"/>
                </a:cubicBezTo>
                <a:cubicBezTo>
                  <a:pt x="283" y="14"/>
                  <a:pt x="282" y="16"/>
                  <a:pt x="282" y="19"/>
                </a:cubicBezTo>
                <a:cubicBezTo>
                  <a:pt x="281" y="23"/>
                  <a:pt x="281" y="26"/>
                  <a:pt x="281" y="31"/>
                </a:cubicBezTo>
                <a:cubicBezTo>
                  <a:pt x="280" y="34"/>
                  <a:pt x="281" y="37"/>
                  <a:pt x="282" y="40"/>
                </a:cubicBezTo>
                <a:cubicBezTo>
                  <a:pt x="283" y="43"/>
                  <a:pt x="285" y="44"/>
                  <a:pt x="286" y="46"/>
                </a:cubicBezTo>
                <a:cubicBezTo>
                  <a:pt x="288" y="50"/>
                  <a:pt x="289" y="52"/>
                  <a:pt x="292" y="55"/>
                </a:cubicBezTo>
                <a:cubicBezTo>
                  <a:pt x="296" y="60"/>
                  <a:pt x="301" y="59"/>
                  <a:pt x="307" y="60"/>
                </a:cubicBezTo>
                <a:cubicBezTo>
                  <a:pt x="310" y="60"/>
                  <a:pt x="311" y="60"/>
                  <a:pt x="313" y="62"/>
                </a:cubicBezTo>
                <a:cubicBezTo>
                  <a:pt x="314" y="63"/>
                  <a:pt x="315" y="64"/>
                  <a:pt x="315" y="65"/>
                </a:cubicBezTo>
                <a:cubicBezTo>
                  <a:pt x="315" y="65"/>
                  <a:pt x="315" y="65"/>
                  <a:pt x="315" y="65"/>
                </a:cubicBezTo>
                <a:cubicBezTo>
                  <a:pt x="317" y="70"/>
                  <a:pt x="318" y="73"/>
                  <a:pt x="320" y="77"/>
                </a:cubicBezTo>
                <a:cubicBezTo>
                  <a:pt x="322" y="78"/>
                  <a:pt x="323" y="79"/>
                  <a:pt x="324" y="80"/>
                </a:cubicBezTo>
                <a:cubicBezTo>
                  <a:pt x="327" y="83"/>
                  <a:pt x="329" y="85"/>
                  <a:pt x="332" y="88"/>
                </a:cubicBezTo>
                <a:cubicBezTo>
                  <a:pt x="334" y="89"/>
                  <a:pt x="336" y="90"/>
                  <a:pt x="337" y="92"/>
                </a:cubicBezTo>
                <a:cubicBezTo>
                  <a:pt x="339" y="94"/>
                  <a:pt x="339" y="96"/>
                  <a:pt x="340" y="98"/>
                </a:cubicBezTo>
                <a:cubicBezTo>
                  <a:pt x="342" y="103"/>
                  <a:pt x="344" y="106"/>
                  <a:pt x="344" y="112"/>
                </a:cubicBezTo>
                <a:cubicBezTo>
                  <a:pt x="344" y="116"/>
                  <a:pt x="342" y="118"/>
                  <a:pt x="341" y="121"/>
                </a:cubicBezTo>
                <a:cubicBezTo>
                  <a:pt x="340" y="126"/>
                  <a:pt x="340" y="131"/>
                  <a:pt x="335" y="133"/>
                </a:cubicBezTo>
                <a:cubicBezTo>
                  <a:pt x="333" y="135"/>
                  <a:pt x="330" y="136"/>
                  <a:pt x="328" y="137"/>
                </a:cubicBezTo>
                <a:cubicBezTo>
                  <a:pt x="322" y="141"/>
                  <a:pt x="319" y="146"/>
                  <a:pt x="312" y="147"/>
                </a:cubicBezTo>
                <a:cubicBezTo>
                  <a:pt x="307" y="148"/>
                  <a:pt x="301" y="146"/>
                  <a:pt x="299" y="151"/>
                </a:cubicBezTo>
                <a:cubicBezTo>
                  <a:pt x="298" y="155"/>
                  <a:pt x="301" y="157"/>
                  <a:pt x="304" y="159"/>
                </a:cubicBezTo>
                <a:cubicBezTo>
                  <a:pt x="305" y="160"/>
                  <a:pt x="306" y="160"/>
                  <a:pt x="307" y="161"/>
                </a:cubicBezTo>
                <a:cubicBezTo>
                  <a:pt x="308" y="162"/>
                  <a:pt x="308" y="164"/>
                  <a:pt x="308" y="165"/>
                </a:cubicBezTo>
                <a:cubicBezTo>
                  <a:pt x="308" y="169"/>
                  <a:pt x="307" y="171"/>
                  <a:pt x="307" y="175"/>
                </a:cubicBezTo>
                <a:cubicBezTo>
                  <a:pt x="306" y="181"/>
                  <a:pt x="305" y="184"/>
                  <a:pt x="302" y="190"/>
                </a:cubicBezTo>
                <a:cubicBezTo>
                  <a:pt x="301" y="192"/>
                  <a:pt x="301" y="194"/>
                  <a:pt x="301" y="196"/>
                </a:cubicBezTo>
                <a:cubicBezTo>
                  <a:pt x="300" y="199"/>
                  <a:pt x="298" y="200"/>
                  <a:pt x="296" y="201"/>
                </a:cubicBezTo>
                <a:cubicBezTo>
                  <a:pt x="294" y="202"/>
                  <a:pt x="293" y="203"/>
                  <a:pt x="292" y="205"/>
                </a:cubicBezTo>
                <a:cubicBezTo>
                  <a:pt x="291" y="207"/>
                  <a:pt x="292" y="208"/>
                  <a:pt x="292" y="210"/>
                </a:cubicBezTo>
                <a:cubicBezTo>
                  <a:pt x="291" y="214"/>
                  <a:pt x="290" y="216"/>
                  <a:pt x="289" y="220"/>
                </a:cubicBezTo>
                <a:cubicBezTo>
                  <a:pt x="288" y="223"/>
                  <a:pt x="288" y="225"/>
                  <a:pt x="288" y="227"/>
                </a:cubicBezTo>
                <a:cubicBezTo>
                  <a:pt x="288" y="227"/>
                  <a:pt x="288" y="227"/>
                  <a:pt x="288" y="227"/>
                </a:cubicBezTo>
                <a:cubicBezTo>
                  <a:pt x="280" y="223"/>
                  <a:pt x="276" y="223"/>
                  <a:pt x="272" y="215"/>
                </a:cubicBezTo>
                <a:cubicBezTo>
                  <a:pt x="272" y="215"/>
                  <a:pt x="179" y="227"/>
                  <a:pt x="53" y="234"/>
                </a:cubicBezTo>
                <a:cubicBezTo>
                  <a:pt x="53" y="234"/>
                  <a:pt x="53" y="234"/>
                  <a:pt x="53" y="234"/>
                </a:cubicBezTo>
                <a:cubicBezTo>
                  <a:pt x="53" y="232"/>
                  <a:pt x="52" y="230"/>
                  <a:pt x="51" y="228"/>
                </a:cubicBezTo>
                <a:cubicBezTo>
                  <a:pt x="51" y="227"/>
                  <a:pt x="50" y="226"/>
                  <a:pt x="50" y="225"/>
                </a:cubicBezTo>
                <a:cubicBezTo>
                  <a:pt x="50" y="220"/>
                  <a:pt x="50" y="215"/>
                  <a:pt x="50" y="211"/>
                </a:cubicBezTo>
                <a:cubicBezTo>
                  <a:pt x="50" y="205"/>
                  <a:pt x="47" y="202"/>
                  <a:pt x="45" y="197"/>
                </a:cubicBezTo>
                <a:cubicBezTo>
                  <a:pt x="43" y="193"/>
                  <a:pt x="43" y="189"/>
                  <a:pt x="42" y="184"/>
                </a:cubicBezTo>
                <a:cubicBezTo>
                  <a:pt x="42" y="179"/>
                  <a:pt x="42" y="176"/>
                  <a:pt x="40" y="172"/>
                </a:cubicBezTo>
                <a:cubicBezTo>
                  <a:pt x="36" y="165"/>
                  <a:pt x="27" y="163"/>
                  <a:pt x="28" y="155"/>
                </a:cubicBezTo>
                <a:cubicBezTo>
                  <a:pt x="29" y="152"/>
                  <a:pt x="29" y="149"/>
                  <a:pt x="30" y="146"/>
                </a:cubicBezTo>
                <a:cubicBezTo>
                  <a:pt x="31" y="137"/>
                  <a:pt x="26" y="132"/>
                  <a:pt x="20" y="126"/>
                </a:cubicBezTo>
                <a:cubicBezTo>
                  <a:pt x="19" y="125"/>
                  <a:pt x="18" y="124"/>
                  <a:pt x="17" y="122"/>
                </a:cubicBezTo>
                <a:cubicBezTo>
                  <a:pt x="11" y="114"/>
                  <a:pt x="15" y="105"/>
                  <a:pt x="9" y="97"/>
                </a:cubicBezTo>
                <a:cubicBezTo>
                  <a:pt x="8" y="96"/>
                  <a:pt x="8" y="95"/>
                  <a:pt x="7" y="94"/>
                </a:cubicBezTo>
                <a:cubicBezTo>
                  <a:pt x="7" y="94"/>
                  <a:pt x="7" y="94"/>
                  <a:pt x="7" y="94"/>
                </a:cubicBezTo>
                <a:cubicBezTo>
                  <a:pt x="6" y="85"/>
                  <a:pt x="0" y="81"/>
                  <a:pt x="0" y="71"/>
                </a:cubicBezTo>
                <a:cubicBezTo>
                  <a:pt x="0" y="66"/>
                  <a:pt x="3" y="64"/>
                  <a:pt x="5" y="60"/>
                </a:cubicBezTo>
                <a:cubicBezTo>
                  <a:pt x="6" y="56"/>
                  <a:pt x="6" y="54"/>
                  <a:pt x="6" y="50"/>
                </a:cubicBezTo>
                <a:cubicBezTo>
                  <a:pt x="6" y="39"/>
                  <a:pt x="4" y="33"/>
                  <a:pt x="4" y="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1" name="Freeform 41"/>
          <p:cNvSpPr>
            <a:spLocks/>
          </p:cNvSpPr>
          <p:nvPr/>
        </p:nvSpPr>
        <p:spPr bwMode="auto">
          <a:xfrm>
            <a:off x="4509540" y="2407284"/>
            <a:ext cx="715321" cy="742086"/>
          </a:xfrm>
          <a:custGeom>
            <a:avLst/>
            <a:gdLst/>
            <a:ahLst/>
            <a:cxnLst>
              <a:cxn ang="0">
                <a:pos x="35" y="18"/>
              </a:cxn>
              <a:cxn ang="0">
                <a:pos x="29" y="23"/>
              </a:cxn>
              <a:cxn ang="0">
                <a:pos x="25" y="36"/>
              </a:cxn>
              <a:cxn ang="0">
                <a:pos x="26" y="66"/>
              </a:cxn>
              <a:cxn ang="0">
                <a:pos x="14" y="78"/>
              </a:cxn>
              <a:cxn ang="0">
                <a:pos x="13" y="118"/>
              </a:cxn>
              <a:cxn ang="0">
                <a:pos x="13" y="137"/>
              </a:cxn>
              <a:cxn ang="0">
                <a:pos x="12" y="155"/>
              </a:cxn>
              <a:cxn ang="0">
                <a:pos x="13" y="165"/>
              </a:cxn>
              <a:cxn ang="0">
                <a:pos x="42" y="177"/>
              </a:cxn>
              <a:cxn ang="0">
                <a:pos x="65" y="197"/>
              </a:cxn>
              <a:cxn ang="0">
                <a:pos x="92" y="212"/>
              </a:cxn>
              <a:cxn ang="0">
                <a:pos x="104" y="249"/>
              </a:cxn>
              <a:cxn ang="0">
                <a:pos x="109" y="256"/>
              </a:cxn>
              <a:cxn ang="0">
                <a:pos x="110" y="268"/>
              </a:cxn>
              <a:cxn ang="0">
                <a:pos x="110" y="289"/>
              </a:cxn>
              <a:cxn ang="0">
                <a:pos x="120" y="304"/>
              </a:cxn>
              <a:cxn ang="0">
                <a:pos x="141" y="311"/>
              </a:cxn>
              <a:cxn ang="0">
                <a:pos x="143" y="314"/>
              </a:cxn>
              <a:cxn ang="0">
                <a:pos x="293" y="290"/>
              </a:cxn>
              <a:cxn ang="0">
                <a:pos x="293" y="273"/>
              </a:cxn>
              <a:cxn ang="0">
                <a:pos x="283" y="252"/>
              </a:cxn>
              <a:cxn ang="0">
                <a:pos x="279" y="223"/>
              </a:cxn>
              <a:cxn ang="0">
                <a:pos x="286" y="202"/>
              </a:cxn>
              <a:cxn ang="0">
                <a:pos x="282" y="185"/>
              </a:cxn>
              <a:cxn ang="0">
                <a:pos x="290" y="161"/>
              </a:cxn>
              <a:cxn ang="0">
                <a:pos x="292" y="136"/>
              </a:cxn>
              <a:cxn ang="0">
                <a:pos x="299" y="115"/>
              </a:cxn>
              <a:cxn ang="0">
                <a:pos x="302" y="100"/>
              </a:cxn>
              <a:cxn ang="0">
                <a:pos x="290" y="104"/>
              </a:cxn>
              <a:cxn ang="0">
                <a:pos x="282" y="123"/>
              </a:cxn>
              <a:cxn ang="0">
                <a:pos x="274" y="133"/>
              </a:cxn>
              <a:cxn ang="0">
                <a:pos x="260" y="143"/>
              </a:cxn>
              <a:cxn ang="0">
                <a:pos x="265" y="122"/>
              </a:cxn>
              <a:cxn ang="0">
                <a:pos x="270" y="104"/>
              </a:cxn>
              <a:cxn ang="0">
                <a:pos x="266" y="92"/>
              </a:cxn>
              <a:cxn ang="0">
                <a:pos x="256" y="62"/>
              </a:cxn>
              <a:cxn ang="0">
                <a:pos x="243" y="57"/>
              </a:cxn>
              <a:cxn ang="0">
                <a:pos x="233" y="50"/>
              </a:cxn>
              <a:cxn ang="0">
                <a:pos x="188" y="42"/>
              </a:cxn>
              <a:cxn ang="0">
                <a:pos x="170" y="38"/>
              </a:cxn>
              <a:cxn ang="0">
                <a:pos x="135" y="32"/>
              </a:cxn>
              <a:cxn ang="0">
                <a:pos x="124" y="17"/>
              </a:cxn>
              <a:cxn ang="0">
                <a:pos x="95" y="21"/>
              </a:cxn>
              <a:cxn ang="0">
                <a:pos x="95" y="3"/>
              </a:cxn>
              <a:cxn ang="0">
                <a:pos x="70" y="8"/>
              </a:cxn>
              <a:cxn ang="0">
                <a:pos x="39" y="15"/>
              </a:cxn>
            </a:cxnLst>
            <a:rect l="0" t="0" r="r" b="b"/>
            <a:pathLst>
              <a:path w="302" h="314">
                <a:moveTo>
                  <a:pt x="39" y="15"/>
                </a:moveTo>
                <a:cubicBezTo>
                  <a:pt x="37" y="16"/>
                  <a:pt x="36" y="16"/>
                  <a:pt x="35" y="18"/>
                </a:cubicBezTo>
                <a:cubicBezTo>
                  <a:pt x="34" y="19"/>
                  <a:pt x="34" y="20"/>
                  <a:pt x="32" y="21"/>
                </a:cubicBezTo>
                <a:cubicBezTo>
                  <a:pt x="31" y="22"/>
                  <a:pt x="30" y="22"/>
                  <a:pt x="29" y="23"/>
                </a:cubicBezTo>
                <a:cubicBezTo>
                  <a:pt x="27" y="25"/>
                  <a:pt x="27" y="27"/>
                  <a:pt x="27" y="29"/>
                </a:cubicBezTo>
                <a:cubicBezTo>
                  <a:pt x="26" y="32"/>
                  <a:pt x="25" y="33"/>
                  <a:pt x="25" y="36"/>
                </a:cubicBezTo>
                <a:cubicBezTo>
                  <a:pt x="25" y="43"/>
                  <a:pt x="28" y="47"/>
                  <a:pt x="28" y="54"/>
                </a:cubicBezTo>
                <a:cubicBezTo>
                  <a:pt x="28" y="59"/>
                  <a:pt x="28" y="62"/>
                  <a:pt x="26" y="66"/>
                </a:cubicBezTo>
                <a:cubicBezTo>
                  <a:pt x="24" y="68"/>
                  <a:pt x="22" y="69"/>
                  <a:pt x="20" y="71"/>
                </a:cubicBezTo>
                <a:cubicBezTo>
                  <a:pt x="17" y="73"/>
                  <a:pt x="16" y="75"/>
                  <a:pt x="14" y="78"/>
                </a:cubicBezTo>
                <a:cubicBezTo>
                  <a:pt x="7" y="86"/>
                  <a:pt x="7" y="93"/>
                  <a:pt x="0" y="101"/>
                </a:cubicBezTo>
                <a:cubicBezTo>
                  <a:pt x="6" y="107"/>
                  <a:pt x="9" y="111"/>
                  <a:pt x="13" y="118"/>
                </a:cubicBezTo>
                <a:cubicBezTo>
                  <a:pt x="15" y="122"/>
                  <a:pt x="17" y="125"/>
                  <a:pt x="17" y="130"/>
                </a:cubicBezTo>
                <a:cubicBezTo>
                  <a:pt x="17" y="133"/>
                  <a:pt x="14" y="134"/>
                  <a:pt x="13" y="137"/>
                </a:cubicBezTo>
                <a:cubicBezTo>
                  <a:pt x="11" y="141"/>
                  <a:pt x="11" y="143"/>
                  <a:pt x="11" y="146"/>
                </a:cubicBezTo>
                <a:cubicBezTo>
                  <a:pt x="11" y="150"/>
                  <a:pt x="12" y="151"/>
                  <a:pt x="12" y="155"/>
                </a:cubicBezTo>
                <a:cubicBezTo>
                  <a:pt x="12" y="159"/>
                  <a:pt x="12" y="161"/>
                  <a:pt x="13" y="165"/>
                </a:cubicBezTo>
                <a:cubicBezTo>
                  <a:pt x="13" y="165"/>
                  <a:pt x="13" y="165"/>
                  <a:pt x="13" y="165"/>
                </a:cubicBezTo>
                <a:cubicBezTo>
                  <a:pt x="14" y="166"/>
                  <a:pt x="14" y="167"/>
                  <a:pt x="15" y="167"/>
                </a:cubicBezTo>
                <a:cubicBezTo>
                  <a:pt x="25" y="170"/>
                  <a:pt x="32" y="172"/>
                  <a:pt x="42" y="177"/>
                </a:cubicBezTo>
                <a:cubicBezTo>
                  <a:pt x="48" y="180"/>
                  <a:pt x="53" y="180"/>
                  <a:pt x="58" y="186"/>
                </a:cubicBezTo>
                <a:cubicBezTo>
                  <a:pt x="61" y="190"/>
                  <a:pt x="61" y="194"/>
                  <a:pt x="65" y="197"/>
                </a:cubicBezTo>
                <a:cubicBezTo>
                  <a:pt x="67" y="199"/>
                  <a:pt x="68" y="199"/>
                  <a:pt x="71" y="201"/>
                </a:cubicBezTo>
                <a:cubicBezTo>
                  <a:pt x="79" y="206"/>
                  <a:pt x="84" y="208"/>
                  <a:pt x="92" y="212"/>
                </a:cubicBezTo>
                <a:cubicBezTo>
                  <a:pt x="102" y="217"/>
                  <a:pt x="107" y="226"/>
                  <a:pt x="106" y="237"/>
                </a:cubicBezTo>
                <a:cubicBezTo>
                  <a:pt x="105" y="241"/>
                  <a:pt x="105" y="245"/>
                  <a:pt x="104" y="249"/>
                </a:cubicBezTo>
                <a:cubicBezTo>
                  <a:pt x="104" y="249"/>
                  <a:pt x="104" y="249"/>
                  <a:pt x="104" y="249"/>
                </a:cubicBezTo>
                <a:cubicBezTo>
                  <a:pt x="104" y="252"/>
                  <a:pt x="107" y="253"/>
                  <a:pt x="109" y="256"/>
                </a:cubicBezTo>
                <a:cubicBezTo>
                  <a:pt x="110" y="258"/>
                  <a:pt x="111" y="259"/>
                  <a:pt x="111" y="260"/>
                </a:cubicBezTo>
                <a:cubicBezTo>
                  <a:pt x="111" y="263"/>
                  <a:pt x="110" y="265"/>
                  <a:pt x="110" y="268"/>
                </a:cubicBezTo>
                <a:cubicBezTo>
                  <a:pt x="109" y="272"/>
                  <a:pt x="109" y="275"/>
                  <a:pt x="109" y="280"/>
                </a:cubicBezTo>
                <a:cubicBezTo>
                  <a:pt x="108" y="283"/>
                  <a:pt x="109" y="286"/>
                  <a:pt x="110" y="289"/>
                </a:cubicBezTo>
                <a:cubicBezTo>
                  <a:pt x="111" y="292"/>
                  <a:pt x="113" y="293"/>
                  <a:pt x="114" y="295"/>
                </a:cubicBezTo>
                <a:cubicBezTo>
                  <a:pt x="116" y="299"/>
                  <a:pt x="117" y="301"/>
                  <a:pt x="120" y="304"/>
                </a:cubicBezTo>
                <a:cubicBezTo>
                  <a:pt x="124" y="309"/>
                  <a:pt x="129" y="308"/>
                  <a:pt x="135" y="309"/>
                </a:cubicBezTo>
                <a:cubicBezTo>
                  <a:pt x="138" y="309"/>
                  <a:pt x="139" y="309"/>
                  <a:pt x="141" y="311"/>
                </a:cubicBezTo>
                <a:cubicBezTo>
                  <a:pt x="142" y="312"/>
                  <a:pt x="143" y="313"/>
                  <a:pt x="143" y="314"/>
                </a:cubicBezTo>
                <a:cubicBezTo>
                  <a:pt x="143" y="314"/>
                  <a:pt x="143" y="314"/>
                  <a:pt x="143" y="314"/>
                </a:cubicBezTo>
                <a:cubicBezTo>
                  <a:pt x="293" y="290"/>
                  <a:pt x="293" y="290"/>
                  <a:pt x="293" y="290"/>
                </a:cubicBezTo>
                <a:cubicBezTo>
                  <a:pt x="293" y="290"/>
                  <a:pt x="293" y="290"/>
                  <a:pt x="293" y="290"/>
                </a:cubicBezTo>
                <a:cubicBezTo>
                  <a:pt x="293" y="288"/>
                  <a:pt x="293" y="288"/>
                  <a:pt x="293" y="288"/>
                </a:cubicBezTo>
                <a:cubicBezTo>
                  <a:pt x="293" y="282"/>
                  <a:pt x="293" y="279"/>
                  <a:pt x="293" y="273"/>
                </a:cubicBezTo>
                <a:cubicBezTo>
                  <a:pt x="292" y="265"/>
                  <a:pt x="287" y="262"/>
                  <a:pt x="284" y="255"/>
                </a:cubicBezTo>
                <a:cubicBezTo>
                  <a:pt x="283" y="254"/>
                  <a:pt x="283" y="253"/>
                  <a:pt x="283" y="252"/>
                </a:cubicBezTo>
                <a:cubicBezTo>
                  <a:pt x="283" y="249"/>
                  <a:pt x="282" y="247"/>
                  <a:pt x="282" y="244"/>
                </a:cubicBezTo>
                <a:cubicBezTo>
                  <a:pt x="281" y="236"/>
                  <a:pt x="279" y="231"/>
                  <a:pt x="279" y="223"/>
                </a:cubicBezTo>
                <a:cubicBezTo>
                  <a:pt x="279" y="216"/>
                  <a:pt x="281" y="213"/>
                  <a:pt x="284" y="207"/>
                </a:cubicBezTo>
                <a:cubicBezTo>
                  <a:pt x="285" y="205"/>
                  <a:pt x="286" y="204"/>
                  <a:pt x="286" y="202"/>
                </a:cubicBezTo>
                <a:cubicBezTo>
                  <a:pt x="286" y="199"/>
                  <a:pt x="285" y="198"/>
                  <a:pt x="284" y="195"/>
                </a:cubicBezTo>
                <a:cubicBezTo>
                  <a:pt x="283" y="192"/>
                  <a:pt x="282" y="189"/>
                  <a:pt x="282" y="185"/>
                </a:cubicBezTo>
                <a:cubicBezTo>
                  <a:pt x="282" y="178"/>
                  <a:pt x="284" y="175"/>
                  <a:pt x="287" y="169"/>
                </a:cubicBezTo>
                <a:cubicBezTo>
                  <a:pt x="288" y="166"/>
                  <a:pt x="290" y="164"/>
                  <a:pt x="290" y="161"/>
                </a:cubicBezTo>
                <a:cubicBezTo>
                  <a:pt x="290" y="157"/>
                  <a:pt x="288" y="155"/>
                  <a:pt x="288" y="151"/>
                </a:cubicBezTo>
                <a:cubicBezTo>
                  <a:pt x="288" y="145"/>
                  <a:pt x="290" y="142"/>
                  <a:pt x="292" y="136"/>
                </a:cubicBezTo>
                <a:cubicBezTo>
                  <a:pt x="294" y="129"/>
                  <a:pt x="295" y="125"/>
                  <a:pt x="297" y="119"/>
                </a:cubicBezTo>
                <a:cubicBezTo>
                  <a:pt x="298" y="117"/>
                  <a:pt x="299" y="116"/>
                  <a:pt x="299" y="115"/>
                </a:cubicBezTo>
                <a:cubicBezTo>
                  <a:pt x="301" y="110"/>
                  <a:pt x="299" y="107"/>
                  <a:pt x="300" y="102"/>
                </a:cubicBezTo>
                <a:cubicBezTo>
                  <a:pt x="300" y="101"/>
                  <a:pt x="302" y="101"/>
                  <a:pt x="302" y="100"/>
                </a:cubicBezTo>
                <a:cubicBezTo>
                  <a:pt x="302" y="98"/>
                  <a:pt x="302" y="97"/>
                  <a:pt x="302" y="94"/>
                </a:cubicBezTo>
                <a:cubicBezTo>
                  <a:pt x="297" y="97"/>
                  <a:pt x="292" y="98"/>
                  <a:pt x="290" y="104"/>
                </a:cubicBezTo>
                <a:cubicBezTo>
                  <a:pt x="287" y="110"/>
                  <a:pt x="288" y="114"/>
                  <a:pt x="284" y="119"/>
                </a:cubicBezTo>
                <a:cubicBezTo>
                  <a:pt x="284" y="120"/>
                  <a:pt x="283" y="122"/>
                  <a:pt x="282" y="123"/>
                </a:cubicBezTo>
                <a:cubicBezTo>
                  <a:pt x="281" y="124"/>
                  <a:pt x="279" y="124"/>
                  <a:pt x="278" y="125"/>
                </a:cubicBezTo>
                <a:cubicBezTo>
                  <a:pt x="276" y="128"/>
                  <a:pt x="276" y="130"/>
                  <a:pt x="274" y="133"/>
                </a:cubicBezTo>
                <a:cubicBezTo>
                  <a:pt x="269" y="139"/>
                  <a:pt x="267" y="144"/>
                  <a:pt x="260" y="147"/>
                </a:cubicBezTo>
                <a:cubicBezTo>
                  <a:pt x="260" y="143"/>
                  <a:pt x="260" y="143"/>
                  <a:pt x="260" y="143"/>
                </a:cubicBezTo>
                <a:cubicBezTo>
                  <a:pt x="260" y="138"/>
                  <a:pt x="261" y="135"/>
                  <a:pt x="263" y="130"/>
                </a:cubicBezTo>
                <a:cubicBezTo>
                  <a:pt x="264" y="127"/>
                  <a:pt x="264" y="125"/>
                  <a:pt x="265" y="122"/>
                </a:cubicBezTo>
                <a:cubicBezTo>
                  <a:pt x="268" y="117"/>
                  <a:pt x="270" y="115"/>
                  <a:pt x="270" y="110"/>
                </a:cubicBezTo>
                <a:cubicBezTo>
                  <a:pt x="270" y="104"/>
                  <a:pt x="270" y="104"/>
                  <a:pt x="270" y="104"/>
                </a:cubicBezTo>
                <a:cubicBezTo>
                  <a:pt x="270" y="104"/>
                  <a:pt x="270" y="104"/>
                  <a:pt x="270" y="104"/>
                </a:cubicBezTo>
                <a:cubicBezTo>
                  <a:pt x="269" y="100"/>
                  <a:pt x="268" y="95"/>
                  <a:pt x="266" y="92"/>
                </a:cubicBezTo>
                <a:cubicBezTo>
                  <a:pt x="265" y="90"/>
                  <a:pt x="264" y="89"/>
                  <a:pt x="263" y="86"/>
                </a:cubicBezTo>
                <a:cubicBezTo>
                  <a:pt x="259" y="77"/>
                  <a:pt x="256" y="72"/>
                  <a:pt x="256" y="62"/>
                </a:cubicBezTo>
                <a:cubicBezTo>
                  <a:pt x="252" y="62"/>
                  <a:pt x="250" y="62"/>
                  <a:pt x="246" y="60"/>
                </a:cubicBezTo>
                <a:cubicBezTo>
                  <a:pt x="245" y="59"/>
                  <a:pt x="244" y="58"/>
                  <a:pt x="243" y="57"/>
                </a:cubicBezTo>
                <a:cubicBezTo>
                  <a:pt x="242" y="55"/>
                  <a:pt x="242" y="53"/>
                  <a:pt x="240" y="51"/>
                </a:cubicBezTo>
                <a:cubicBezTo>
                  <a:pt x="238" y="50"/>
                  <a:pt x="236" y="51"/>
                  <a:pt x="233" y="50"/>
                </a:cubicBezTo>
                <a:cubicBezTo>
                  <a:pt x="229" y="50"/>
                  <a:pt x="227" y="49"/>
                  <a:pt x="223" y="49"/>
                </a:cubicBezTo>
                <a:cubicBezTo>
                  <a:pt x="209" y="47"/>
                  <a:pt x="202" y="45"/>
                  <a:pt x="188" y="42"/>
                </a:cubicBezTo>
                <a:cubicBezTo>
                  <a:pt x="184" y="41"/>
                  <a:pt x="182" y="40"/>
                  <a:pt x="178" y="39"/>
                </a:cubicBezTo>
                <a:cubicBezTo>
                  <a:pt x="175" y="39"/>
                  <a:pt x="173" y="39"/>
                  <a:pt x="170" y="38"/>
                </a:cubicBezTo>
                <a:cubicBezTo>
                  <a:pt x="163" y="37"/>
                  <a:pt x="159" y="36"/>
                  <a:pt x="153" y="34"/>
                </a:cubicBezTo>
                <a:cubicBezTo>
                  <a:pt x="146" y="33"/>
                  <a:pt x="142" y="32"/>
                  <a:pt x="135" y="32"/>
                </a:cubicBezTo>
                <a:cubicBezTo>
                  <a:pt x="129" y="31"/>
                  <a:pt x="126" y="24"/>
                  <a:pt x="124" y="17"/>
                </a:cubicBezTo>
                <a:cubicBezTo>
                  <a:pt x="124" y="17"/>
                  <a:pt x="124" y="17"/>
                  <a:pt x="124" y="17"/>
                </a:cubicBezTo>
                <a:cubicBezTo>
                  <a:pt x="121" y="18"/>
                  <a:pt x="118" y="19"/>
                  <a:pt x="114" y="20"/>
                </a:cubicBezTo>
                <a:cubicBezTo>
                  <a:pt x="107" y="21"/>
                  <a:pt x="102" y="18"/>
                  <a:pt x="95" y="21"/>
                </a:cubicBezTo>
                <a:cubicBezTo>
                  <a:pt x="95" y="8"/>
                  <a:pt x="95" y="8"/>
                  <a:pt x="95" y="8"/>
                </a:cubicBezTo>
                <a:cubicBezTo>
                  <a:pt x="95" y="6"/>
                  <a:pt x="96" y="5"/>
                  <a:pt x="95" y="3"/>
                </a:cubicBezTo>
                <a:cubicBezTo>
                  <a:pt x="95" y="2"/>
                  <a:pt x="94" y="1"/>
                  <a:pt x="93" y="0"/>
                </a:cubicBezTo>
                <a:cubicBezTo>
                  <a:pt x="84" y="4"/>
                  <a:pt x="78" y="4"/>
                  <a:pt x="70" y="8"/>
                </a:cubicBezTo>
                <a:cubicBezTo>
                  <a:pt x="61" y="12"/>
                  <a:pt x="55" y="15"/>
                  <a:pt x="45" y="15"/>
                </a:cubicBezTo>
                <a:cubicBezTo>
                  <a:pt x="43" y="15"/>
                  <a:pt x="41" y="14"/>
                  <a:pt x="39" y="15"/>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2" name="Freeform 42"/>
          <p:cNvSpPr>
            <a:spLocks noEditPoints="1"/>
          </p:cNvSpPr>
          <p:nvPr/>
        </p:nvSpPr>
        <p:spPr bwMode="auto">
          <a:xfrm>
            <a:off x="4803938" y="2163976"/>
            <a:ext cx="1036483" cy="1021888"/>
          </a:xfrm>
          <a:custGeom>
            <a:avLst/>
            <a:gdLst/>
            <a:ahLst/>
            <a:cxnLst>
              <a:cxn ang="0">
                <a:pos x="54" y="16"/>
              </a:cxn>
              <a:cxn ang="0">
                <a:pos x="55" y="7"/>
              </a:cxn>
              <a:cxn ang="0">
                <a:pos x="0" y="119"/>
              </a:cxn>
              <a:cxn ang="0">
                <a:pos x="54" y="141"/>
              </a:cxn>
              <a:cxn ang="0">
                <a:pos x="116" y="153"/>
              </a:cxn>
              <a:cxn ang="0">
                <a:pos x="139" y="188"/>
              </a:cxn>
              <a:cxn ang="0">
                <a:pos x="146" y="203"/>
              </a:cxn>
              <a:cxn ang="0">
                <a:pos x="169" y="156"/>
              </a:cxn>
              <a:cxn ang="0">
                <a:pos x="181" y="153"/>
              </a:cxn>
              <a:cxn ang="0">
                <a:pos x="190" y="153"/>
              </a:cxn>
              <a:cxn ang="0">
                <a:pos x="214" y="134"/>
              </a:cxn>
              <a:cxn ang="0">
                <a:pos x="241" y="115"/>
              </a:cxn>
              <a:cxn ang="0">
                <a:pos x="265" y="115"/>
              </a:cxn>
              <a:cxn ang="0">
                <a:pos x="285" y="113"/>
              </a:cxn>
              <a:cxn ang="0">
                <a:pos x="310" y="107"/>
              </a:cxn>
              <a:cxn ang="0">
                <a:pos x="293" y="88"/>
              </a:cxn>
              <a:cxn ang="0">
                <a:pos x="265" y="93"/>
              </a:cxn>
              <a:cxn ang="0">
                <a:pos x="254" y="65"/>
              </a:cxn>
              <a:cxn ang="0">
                <a:pos x="214" y="83"/>
              </a:cxn>
              <a:cxn ang="0">
                <a:pos x="178" y="106"/>
              </a:cxn>
              <a:cxn ang="0">
                <a:pos x="130" y="89"/>
              </a:cxn>
              <a:cxn ang="0">
                <a:pos x="91" y="88"/>
              </a:cxn>
              <a:cxn ang="0">
                <a:pos x="110" y="55"/>
              </a:cxn>
              <a:cxn ang="0">
                <a:pos x="111" y="41"/>
              </a:cxn>
              <a:cxn ang="0">
                <a:pos x="71" y="63"/>
              </a:cxn>
              <a:cxn ang="0">
                <a:pos x="43" y="90"/>
              </a:cxn>
              <a:cxn ang="0">
                <a:pos x="15" y="112"/>
              </a:cxn>
              <a:cxn ang="0">
                <a:pos x="0" y="119"/>
              </a:cxn>
              <a:cxn ang="0">
                <a:pos x="224" y="431"/>
              </a:cxn>
              <a:cxn ang="0">
                <a:pos x="236" y="408"/>
              </a:cxn>
              <a:cxn ang="0">
                <a:pos x="243" y="372"/>
              </a:cxn>
              <a:cxn ang="0">
                <a:pos x="236" y="316"/>
              </a:cxn>
              <a:cxn ang="0">
                <a:pos x="221" y="249"/>
              </a:cxn>
              <a:cxn ang="0">
                <a:pos x="221" y="221"/>
              </a:cxn>
              <a:cxn ang="0">
                <a:pos x="238" y="193"/>
              </a:cxn>
              <a:cxn ang="0">
                <a:pos x="253" y="198"/>
              </a:cxn>
              <a:cxn ang="0">
                <a:pos x="266" y="168"/>
              </a:cxn>
              <a:cxn ang="0">
                <a:pos x="280" y="137"/>
              </a:cxn>
              <a:cxn ang="0">
                <a:pos x="312" y="140"/>
              </a:cxn>
              <a:cxn ang="0">
                <a:pos x="352" y="153"/>
              </a:cxn>
              <a:cxn ang="0">
                <a:pos x="360" y="176"/>
              </a:cxn>
              <a:cxn ang="0">
                <a:pos x="366" y="223"/>
              </a:cxn>
              <a:cxn ang="0">
                <a:pos x="349" y="257"/>
              </a:cxn>
              <a:cxn ang="0">
                <a:pos x="361" y="267"/>
              </a:cxn>
              <a:cxn ang="0">
                <a:pos x="375" y="253"/>
              </a:cxn>
              <a:cxn ang="0">
                <a:pos x="390" y="236"/>
              </a:cxn>
              <a:cxn ang="0">
                <a:pos x="412" y="245"/>
              </a:cxn>
              <a:cxn ang="0">
                <a:pos x="439" y="300"/>
              </a:cxn>
              <a:cxn ang="0">
                <a:pos x="421" y="327"/>
              </a:cxn>
              <a:cxn ang="0">
                <a:pos x="415" y="355"/>
              </a:cxn>
              <a:cxn ang="0">
                <a:pos x="412" y="378"/>
              </a:cxn>
              <a:cxn ang="0">
                <a:pos x="333" y="418"/>
              </a:cxn>
            </a:cxnLst>
            <a:rect l="0" t="0" r="r" b="b"/>
            <a:pathLst>
              <a:path w="439" h="431">
                <a:moveTo>
                  <a:pt x="40" y="21"/>
                </a:moveTo>
                <a:cubicBezTo>
                  <a:pt x="43" y="22"/>
                  <a:pt x="45" y="23"/>
                  <a:pt x="47" y="26"/>
                </a:cubicBezTo>
                <a:cubicBezTo>
                  <a:pt x="48" y="24"/>
                  <a:pt x="48" y="23"/>
                  <a:pt x="50" y="22"/>
                </a:cubicBezTo>
                <a:cubicBezTo>
                  <a:pt x="51" y="20"/>
                  <a:pt x="52" y="18"/>
                  <a:pt x="54" y="16"/>
                </a:cubicBezTo>
                <a:cubicBezTo>
                  <a:pt x="59" y="11"/>
                  <a:pt x="63" y="8"/>
                  <a:pt x="65" y="1"/>
                </a:cubicBezTo>
                <a:cubicBezTo>
                  <a:pt x="64" y="1"/>
                  <a:pt x="63" y="0"/>
                  <a:pt x="61" y="0"/>
                </a:cubicBezTo>
                <a:cubicBezTo>
                  <a:pt x="60" y="0"/>
                  <a:pt x="60" y="2"/>
                  <a:pt x="60" y="2"/>
                </a:cubicBezTo>
                <a:cubicBezTo>
                  <a:pt x="58" y="4"/>
                  <a:pt x="57" y="5"/>
                  <a:pt x="55" y="7"/>
                </a:cubicBezTo>
                <a:cubicBezTo>
                  <a:pt x="55" y="8"/>
                  <a:pt x="54" y="8"/>
                  <a:pt x="53" y="8"/>
                </a:cubicBezTo>
                <a:cubicBezTo>
                  <a:pt x="53" y="9"/>
                  <a:pt x="53" y="10"/>
                  <a:pt x="52" y="10"/>
                </a:cubicBezTo>
                <a:cubicBezTo>
                  <a:pt x="48" y="14"/>
                  <a:pt x="44" y="16"/>
                  <a:pt x="40" y="21"/>
                </a:cubicBezTo>
                <a:close/>
                <a:moveTo>
                  <a:pt x="0" y="119"/>
                </a:moveTo>
                <a:cubicBezTo>
                  <a:pt x="2" y="126"/>
                  <a:pt x="5" y="133"/>
                  <a:pt x="11" y="134"/>
                </a:cubicBezTo>
                <a:cubicBezTo>
                  <a:pt x="18" y="134"/>
                  <a:pt x="22" y="135"/>
                  <a:pt x="29" y="136"/>
                </a:cubicBezTo>
                <a:cubicBezTo>
                  <a:pt x="35" y="138"/>
                  <a:pt x="39" y="139"/>
                  <a:pt x="46" y="140"/>
                </a:cubicBezTo>
                <a:cubicBezTo>
                  <a:pt x="49" y="141"/>
                  <a:pt x="51" y="141"/>
                  <a:pt x="54" y="141"/>
                </a:cubicBezTo>
                <a:cubicBezTo>
                  <a:pt x="58" y="142"/>
                  <a:pt x="60" y="143"/>
                  <a:pt x="64" y="144"/>
                </a:cubicBezTo>
                <a:cubicBezTo>
                  <a:pt x="78" y="147"/>
                  <a:pt x="85" y="149"/>
                  <a:pt x="99" y="151"/>
                </a:cubicBezTo>
                <a:cubicBezTo>
                  <a:pt x="103" y="151"/>
                  <a:pt x="105" y="152"/>
                  <a:pt x="109" y="152"/>
                </a:cubicBezTo>
                <a:cubicBezTo>
                  <a:pt x="112" y="153"/>
                  <a:pt x="114" y="152"/>
                  <a:pt x="116" y="153"/>
                </a:cubicBezTo>
                <a:cubicBezTo>
                  <a:pt x="118" y="155"/>
                  <a:pt x="118" y="157"/>
                  <a:pt x="119" y="159"/>
                </a:cubicBezTo>
                <a:cubicBezTo>
                  <a:pt x="120" y="160"/>
                  <a:pt x="121" y="161"/>
                  <a:pt x="122" y="162"/>
                </a:cubicBezTo>
                <a:cubicBezTo>
                  <a:pt x="126" y="164"/>
                  <a:pt x="128" y="164"/>
                  <a:pt x="132" y="164"/>
                </a:cubicBezTo>
                <a:cubicBezTo>
                  <a:pt x="132" y="174"/>
                  <a:pt x="135" y="179"/>
                  <a:pt x="139" y="188"/>
                </a:cubicBezTo>
                <a:cubicBezTo>
                  <a:pt x="140" y="191"/>
                  <a:pt x="141" y="192"/>
                  <a:pt x="142" y="194"/>
                </a:cubicBezTo>
                <a:cubicBezTo>
                  <a:pt x="144" y="197"/>
                  <a:pt x="145" y="202"/>
                  <a:pt x="146" y="206"/>
                </a:cubicBezTo>
                <a:cubicBezTo>
                  <a:pt x="146" y="206"/>
                  <a:pt x="146" y="206"/>
                  <a:pt x="146" y="206"/>
                </a:cubicBezTo>
                <a:cubicBezTo>
                  <a:pt x="146" y="203"/>
                  <a:pt x="146" y="203"/>
                  <a:pt x="146" y="203"/>
                </a:cubicBezTo>
                <a:cubicBezTo>
                  <a:pt x="146" y="197"/>
                  <a:pt x="149" y="194"/>
                  <a:pt x="152" y="189"/>
                </a:cubicBezTo>
                <a:cubicBezTo>
                  <a:pt x="155" y="183"/>
                  <a:pt x="157" y="179"/>
                  <a:pt x="160" y="173"/>
                </a:cubicBezTo>
                <a:cubicBezTo>
                  <a:pt x="162" y="169"/>
                  <a:pt x="163" y="166"/>
                  <a:pt x="166" y="162"/>
                </a:cubicBezTo>
                <a:cubicBezTo>
                  <a:pt x="167" y="160"/>
                  <a:pt x="169" y="158"/>
                  <a:pt x="169" y="156"/>
                </a:cubicBezTo>
                <a:cubicBezTo>
                  <a:pt x="170" y="151"/>
                  <a:pt x="168" y="148"/>
                  <a:pt x="169" y="142"/>
                </a:cubicBezTo>
                <a:cubicBezTo>
                  <a:pt x="171" y="143"/>
                  <a:pt x="171" y="143"/>
                  <a:pt x="171" y="143"/>
                </a:cubicBezTo>
                <a:cubicBezTo>
                  <a:pt x="172" y="146"/>
                  <a:pt x="172" y="149"/>
                  <a:pt x="175" y="151"/>
                </a:cubicBezTo>
                <a:cubicBezTo>
                  <a:pt x="177" y="152"/>
                  <a:pt x="178" y="153"/>
                  <a:pt x="181" y="153"/>
                </a:cubicBezTo>
                <a:cubicBezTo>
                  <a:pt x="182" y="148"/>
                  <a:pt x="186" y="145"/>
                  <a:pt x="191" y="145"/>
                </a:cubicBezTo>
                <a:cubicBezTo>
                  <a:pt x="192" y="145"/>
                  <a:pt x="192" y="146"/>
                  <a:pt x="193" y="146"/>
                </a:cubicBezTo>
                <a:cubicBezTo>
                  <a:pt x="193" y="147"/>
                  <a:pt x="193" y="148"/>
                  <a:pt x="192" y="149"/>
                </a:cubicBezTo>
                <a:cubicBezTo>
                  <a:pt x="192" y="151"/>
                  <a:pt x="190" y="152"/>
                  <a:pt x="190" y="153"/>
                </a:cubicBezTo>
                <a:cubicBezTo>
                  <a:pt x="190" y="156"/>
                  <a:pt x="192" y="158"/>
                  <a:pt x="194" y="160"/>
                </a:cubicBezTo>
                <a:cubicBezTo>
                  <a:pt x="197" y="155"/>
                  <a:pt x="199" y="152"/>
                  <a:pt x="201" y="148"/>
                </a:cubicBezTo>
                <a:cubicBezTo>
                  <a:pt x="203" y="145"/>
                  <a:pt x="205" y="144"/>
                  <a:pt x="206" y="142"/>
                </a:cubicBezTo>
                <a:cubicBezTo>
                  <a:pt x="208" y="138"/>
                  <a:pt x="210" y="135"/>
                  <a:pt x="214" y="134"/>
                </a:cubicBezTo>
                <a:cubicBezTo>
                  <a:pt x="215" y="134"/>
                  <a:pt x="217" y="134"/>
                  <a:pt x="218" y="134"/>
                </a:cubicBezTo>
                <a:cubicBezTo>
                  <a:pt x="220" y="133"/>
                  <a:pt x="222" y="131"/>
                  <a:pt x="224" y="130"/>
                </a:cubicBezTo>
                <a:cubicBezTo>
                  <a:pt x="229" y="127"/>
                  <a:pt x="231" y="125"/>
                  <a:pt x="235" y="120"/>
                </a:cubicBezTo>
                <a:cubicBezTo>
                  <a:pt x="237" y="118"/>
                  <a:pt x="239" y="117"/>
                  <a:pt x="241" y="115"/>
                </a:cubicBezTo>
                <a:cubicBezTo>
                  <a:pt x="241" y="115"/>
                  <a:pt x="241" y="114"/>
                  <a:pt x="242" y="113"/>
                </a:cubicBezTo>
                <a:cubicBezTo>
                  <a:pt x="243" y="112"/>
                  <a:pt x="245" y="112"/>
                  <a:pt x="247" y="112"/>
                </a:cubicBezTo>
                <a:cubicBezTo>
                  <a:pt x="253" y="112"/>
                  <a:pt x="257" y="113"/>
                  <a:pt x="263" y="114"/>
                </a:cubicBezTo>
                <a:cubicBezTo>
                  <a:pt x="264" y="114"/>
                  <a:pt x="264" y="115"/>
                  <a:pt x="265" y="115"/>
                </a:cubicBezTo>
                <a:cubicBezTo>
                  <a:pt x="268" y="116"/>
                  <a:pt x="270" y="116"/>
                  <a:pt x="273" y="117"/>
                </a:cubicBezTo>
                <a:cubicBezTo>
                  <a:pt x="276" y="118"/>
                  <a:pt x="277" y="122"/>
                  <a:pt x="280" y="122"/>
                </a:cubicBezTo>
                <a:cubicBezTo>
                  <a:pt x="282" y="122"/>
                  <a:pt x="282" y="120"/>
                  <a:pt x="283" y="119"/>
                </a:cubicBezTo>
                <a:cubicBezTo>
                  <a:pt x="284" y="117"/>
                  <a:pt x="284" y="115"/>
                  <a:pt x="285" y="113"/>
                </a:cubicBezTo>
                <a:cubicBezTo>
                  <a:pt x="285" y="111"/>
                  <a:pt x="286" y="109"/>
                  <a:pt x="286" y="107"/>
                </a:cubicBezTo>
                <a:cubicBezTo>
                  <a:pt x="291" y="107"/>
                  <a:pt x="291" y="107"/>
                  <a:pt x="291" y="107"/>
                </a:cubicBezTo>
                <a:cubicBezTo>
                  <a:pt x="305" y="112"/>
                  <a:pt x="305" y="112"/>
                  <a:pt x="305" y="112"/>
                </a:cubicBezTo>
                <a:cubicBezTo>
                  <a:pt x="307" y="110"/>
                  <a:pt x="308" y="109"/>
                  <a:pt x="310" y="107"/>
                </a:cubicBezTo>
                <a:cubicBezTo>
                  <a:pt x="311" y="106"/>
                  <a:pt x="312" y="105"/>
                  <a:pt x="312" y="103"/>
                </a:cubicBezTo>
                <a:cubicBezTo>
                  <a:pt x="312" y="101"/>
                  <a:pt x="310" y="101"/>
                  <a:pt x="308" y="100"/>
                </a:cubicBezTo>
                <a:cubicBezTo>
                  <a:pt x="306" y="99"/>
                  <a:pt x="305" y="98"/>
                  <a:pt x="303" y="97"/>
                </a:cubicBezTo>
                <a:cubicBezTo>
                  <a:pt x="298" y="95"/>
                  <a:pt x="297" y="91"/>
                  <a:pt x="293" y="88"/>
                </a:cubicBezTo>
                <a:cubicBezTo>
                  <a:pt x="292" y="87"/>
                  <a:pt x="292" y="86"/>
                  <a:pt x="291" y="86"/>
                </a:cubicBezTo>
                <a:cubicBezTo>
                  <a:pt x="290" y="86"/>
                  <a:pt x="289" y="87"/>
                  <a:pt x="288" y="87"/>
                </a:cubicBezTo>
                <a:cubicBezTo>
                  <a:pt x="285" y="88"/>
                  <a:pt x="284" y="88"/>
                  <a:pt x="282" y="89"/>
                </a:cubicBezTo>
                <a:cubicBezTo>
                  <a:pt x="276" y="91"/>
                  <a:pt x="272" y="93"/>
                  <a:pt x="265" y="93"/>
                </a:cubicBezTo>
                <a:cubicBezTo>
                  <a:pt x="262" y="93"/>
                  <a:pt x="260" y="91"/>
                  <a:pt x="257" y="89"/>
                </a:cubicBezTo>
                <a:cubicBezTo>
                  <a:pt x="255" y="87"/>
                  <a:pt x="252" y="86"/>
                  <a:pt x="252" y="83"/>
                </a:cubicBezTo>
                <a:cubicBezTo>
                  <a:pt x="252" y="71"/>
                  <a:pt x="252" y="71"/>
                  <a:pt x="252" y="71"/>
                </a:cubicBezTo>
                <a:cubicBezTo>
                  <a:pt x="252" y="69"/>
                  <a:pt x="253" y="67"/>
                  <a:pt x="254" y="65"/>
                </a:cubicBezTo>
                <a:cubicBezTo>
                  <a:pt x="252" y="66"/>
                  <a:pt x="252" y="66"/>
                  <a:pt x="252" y="66"/>
                </a:cubicBezTo>
                <a:cubicBezTo>
                  <a:pt x="245" y="69"/>
                  <a:pt x="242" y="72"/>
                  <a:pt x="236" y="75"/>
                </a:cubicBezTo>
                <a:cubicBezTo>
                  <a:pt x="232" y="76"/>
                  <a:pt x="230" y="76"/>
                  <a:pt x="226" y="77"/>
                </a:cubicBezTo>
                <a:cubicBezTo>
                  <a:pt x="221" y="79"/>
                  <a:pt x="219" y="82"/>
                  <a:pt x="214" y="83"/>
                </a:cubicBezTo>
                <a:cubicBezTo>
                  <a:pt x="208" y="86"/>
                  <a:pt x="203" y="86"/>
                  <a:pt x="197" y="91"/>
                </a:cubicBezTo>
                <a:cubicBezTo>
                  <a:pt x="195" y="93"/>
                  <a:pt x="194" y="95"/>
                  <a:pt x="193" y="97"/>
                </a:cubicBezTo>
                <a:cubicBezTo>
                  <a:pt x="190" y="99"/>
                  <a:pt x="188" y="100"/>
                  <a:pt x="185" y="102"/>
                </a:cubicBezTo>
                <a:cubicBezTo>
                  <a:pt x="182" y="103"/>
                  <a:pt x="181" y="105"/>
                  <a:pt x="178" y="106"/>
                </a:cubicBezTo>
                <a:cubicBezTo>
                  <a:pt x="162" y="102"/>
                  <a:pt x="162" y="102"/>
                  <a:pt x="162" y="102"/>
                </a:cubicBezTo>
                <a:cubicBezTo>
                  <a:pt x="152" y="104"/>
                  <a:pt x="152" y="104"/>
                  <a:pt x="152" y="104"/>
                </a:cubicBezTo>
                <a:cubicBezTo>
                  <a:pt x="144" y="103"/>
                  <a:pt x="140" y="99"/>
                  <a:pt x="135" y="93"/>
                </a:cubicBezTo>
                <a:cubicBezTo>
                  <a:pt x="133" y="91"/>
                  <a:pt x="133" y="90"/>
                  <a:pt x="130" y="89"/>
                </a:cubicBezTo>
                <a:cubicBezTo>
                  <a:pt x="123" y="84"/>
                  <a:pt x="118" y="83"/>
                  <a:pt x="109" y="82"/>
                </a:cubicBezTo>
                <a:cubicBezTo>
                  <a:pt x="107" y="82"/>
                  <a:pt x="106" y="81"/>
                  <a:pt x="104" y="81"/>
                </a:cubicBezTo>
                <a:cubicBezTo>
                  <a:pt x="99" y="81"/>
                  <a:pt x="98" y="86"/>
                  <a:pt x="94" y="88"/>
                </a:cubicBezTo>
                <a:cubicBezTo>
                  <a:pt x="93" y="88"/>
                  <a:pt x="92" y="87"/>
                  <a:pt x="91" y="88"/>
                </a:cubicBezTo>
                <a:cubicBezTo>
                  <a:pt x="91" y="85"/>
                  <a:pt x="91" y="84"/>
                  <a:pt x="91" y="82"/>
                </a:cubicBezTo>
                <a:cubicBezTo>
                  <a:pt x="91" y="76"/>
                  <a:pt x="92" y="72"/>
                  <a:pt x="95" y="66"/>
                </a:cubicBezTo>
                <a:cubicBezTo>
                  <a:pt x="96" y="64"/>
                  <a:pt x="98" y="64"/>
                  <a:pt x="100" y="63"/>
                </a:cubicBezTo>
                <a:cubicBezTo>
                  <a:pt x="105" y="61"/>
                  <a:pt x="107" y="59"/>
                  <a:pt x="110" y="55"/>
                </a:cubicBezTo>
                <a:cubicBezTo>
                  <a:pt x="112" y="53"/>
                  <a:pt x="112" y="50"/>
                  <a:pt x="113" y="47"/>
                </a:cubicBezTo>
                <a:cubicBezTo>
                  <a:pt x="115" y="45"/>
                  <a:pt x="116" y="43"/>
                  <a:pt x="116" y="40"/>
                </a:cubicBezTo>
                <a:cubicBezTo>
                  <a:pt x="113" y="40"/>
                  <a:pt x="113" y="40"/>
                  <a:pt x="113" y="40"/>
                </a:cubicBezTo>
                <a:cubicBezTo>
                  <a:pt x="112" y="40"/>
                  <a:pt x="111" y="41"/>
                  <a:pt x="111" y="41"/>
                </a:cubicBezTo>
                <a:cubicBezTo>
                  <a:pt x="107" y="42"/>
                  <a:pt x="105" y="43"/>
                  <a:pt x="101" y="44"/>
                </a:cubicBezTo>
                <a:cubicBezTo>
                  <a:pt x="98" y="45"/>
                  <a:pt x="96" y="45"/>
                  <a:pt x="93" y="46"/>
                </a:cubicBezTo>
                <a:cubicBezTo>
                  <a:pt x="85" y="50"/>
                  <a:pt x="82" y="55"/>
                  <a:pt x="75" y="61"/>
                </a:cubicBezTo>
                <a:cubicBezTo>
                  <a:pt x="74" y="61"/>
                  <a:pt x="73" y="62"/>
                  <a:pt x="71" y="63"/>
                </a:cubicBezTo>
                <a:cubicBezTo>
                  <a:pt x="67" y="66"/>
                  <a:pt x="66" y="70"/>
                  <a:pt x="62" y="75"/>
                </a:cubicBezTo>
                <a:cubicBezTo>
                  <a:pt x="62" y="75"/>
                  <a:pt x="61" y="75"/>
                  <a:pt x="60" y="76"/>
                </a:cubicBezTo>
                <a:cubicBezTo>
                  <a:pt x="60" y="77"/>
                  <a:pt x="60" y="77"/>
                  <a:pt x="60" y="78"/>
                </a:cubicBezTo>
                <a:cubicBezTo>
                  <a:pt x="55" y="85"/>
                  <a:pt x="47" y="83"/>
                  <a:pt x="43" y="90"/>
                </a:cubicBezTo>
                <a:cubicBezTo>
                  <a:pt x="41" y="95"/>
                  <a:pt x="40" y="99"/>
                  <a:pt x="35" y="100"/>
                </a:cubicBezTo>
                <a:cubicBezTo>
                  <a:pt x="32" y="101"/>
                  <a:pt x="30" y="99"/>
                  <a:pt x="27" y="100"/>
                </a:cubicBezTo>
                <a:cubicBezTo>
                  <a:pt x="25" y="101"/>
                  <a:pt x="25" y="102"/>
                  <a:pt x="23" y="103"/>
                </a:cubicBezTo>
                <a:cubicBezTo>
                  <a:pt x="20" y="106"/>
                  <a:pt x="19" y="109"/>
                  <a:pt x="15" y="112"/>
                </a:cubicBezTo>
                <a:cubicBezTo>
                  <a:pt x="13" y="114"/>
                  <a:pt x="12" y="116"/>
                  <a:pt x="10" y="117"/>
                </a:cubicBezTo>
                <a:cubicBezTo>
                  <a:pt x="9" y="117"/>
                  <a:pt x="7" y="117"/>
                  <a:pt x="6" y="118"/>
                </a:cubicBezTo>
                <a:cubicBezTo>
                  <a:pt x="4" y="118"/>
                  <a:pt x="2" y="119"/>
                  <a:pt x="0" y="119"/>
                </a:cubicBezTo>
                <a:cubicBezTo>
                  <a:pt x="0" y="119"/>
                  <a:pt x="0" y="119"/>
                  <a:pt x="0" y="119"/>
                </a:cubicBezTo>
                <a:close/>
                <a:moveTo>
                  <a:pt x="333" y="418"/>
                </a:moveTo>
                <a:cubicBezTo>
                  <a:pt x="333" y="418"/>
                  <a:pt x="333" y="418"/>
                  <a:pt x="333" y="418"/>
                </a:cubicBezTo>
                <a:cubicBezTo>
                  <a:pt x="332" y="411"/>
                  <a:pt x="332" y="411"/>
                  <a:pt x="332" y="411"/>
                </a:cubicBezTo>
                <a:cubicBezTo>
                  <a:pt x="224" y="431"/>
                  <a:pt x="224" y="431"/>
                  <a:pt x="224" y="431"/>
                </a:cubicBezTo>
                <a:cubicBezTo>
                  <a:pt x="224" y="431"/>
                  <a:pt x="224" y="431"/>
                  <a:pt x="224" y="431"/>
                </a:cubicBezTo>
                <a:cubicBezTo>
                  <a:pt x="225" y="430"/>
                  <a:pt x="226" y="429"/>
                  <a:pt x="227" y="428"/>
                </a:cubicBezTo>
                <a:cubicBezTo>
                  <a:pt x="228" y="425"/>
                  <a:pt x="228" y="424"/>
                  <a:pt x="229" y="422"/>
                </a:cubicBezTo>
                <a:cubicBezTo>
                  <a:pt x="232" y="417"/>
                  <a:pt x="234" y="414"/>
                  <a:pt x="236" y="408"/>
                </a:cubicBezTo>
                <a:cubicBezTo>
                  <a:pt x="237" y="405"/>
                  <a:pt x="237" y="403"/>
                  <a:pt x="238" y="400"/>
                </a:cubicBezTo>
                <a:cubicBezTo>
                  <a:pt x="239" y="395"/>
                  <a:pt x="240" y="393"/>
                  <a:pt x="240" y="388"/>
                </a:cubicBezTo>
                <a:cubicBezTo>
                  <a:pt x="241" y="384"/>
                  <a:pt x="242" y="383"/>
                  <a:pt x="243" y="379"/>
                </a:cubicBezTo>
                <a:cubicBezTo>
                  <a:pt x="243" y="376"/>
                  <a:pt x="242" y="375"/>
                  <a:pt x="243" y="372"/>
                </a:cubicBezTo>
                <a:cubicBezTo>
                  <a:pt x="243" y="367"/>
                  <a:pt x="244" y="364"/>
                  <a:pt x="244" y="359"/>
                </a:cubicBezTo>
                <a:cubicBezTo>
                  <a:pt x="244" y="347"/>
                  <a:pt x="244" y="347"/>
                  <a:pt x="244" y="347"/>
                </a:cubicBezTo>
                <a:cubicBezTo>
                  <a:pt x="244" y="343"/>
                  <a:pt x="242" y="341"/>
                  <a:pt x="242" y="337"/>
                </a:cubicBezTo>
                <a:cubicBezTo>
                  <a:pt x="240" y="329"/>
                  <a:pt x="241" y="323"/>
                  <a:pt x="236" y="316"/>
                </a:cubicBezTo>
                <a:cubicBezTo>
                  <a:pt x="233" y="312"/>
                  <a:pt x="230" y="311"/>
                  <a:pt x="227" y="308"/>
                </a:cubicBezTo>
                <a:cubicBezTo>
                  <a:pt x="222" y="302"/>
                  <a:pt x="222" y="296"/>
                  <a:pt x="221" y="288"/>
                </a:cubicBezTo>
                <a:cubicBezTo>
                  <a:pt x="220" y="281"/>
                  <a:pt x="217" y="277"/>
                  <a:pt x="217" y="270"/>
                </a:cubicBezTo>
                <a:cubicBezTo>
                  <a:pt x="217" y="262"/>
                  <a:pt x="221" y="258"/>
                  <a:pt x="221" y="249"/>
                </a:cubicBezTo>
                <a:cubicBezTo>
                  <a:pt x="221" y="240"/>
                  <a:pt x="221" y="240"/>
                  <a:pt x="221" y="240"/>
                </a:cubicBezTo>
                <a:cubicBezTo>
                  <a:pt x="221" y="235"/>
                  <a:pt x="220" y="233"/>
                  <a:pt x="220" y="228"/>
                </a:cubicBezTo>
                <a:cubicBezTo>
                  <a:pt x="220" y="227"/>
                  <a:pt x="219" y="227"/>
                  <a:pt x="219" y="226"/>
                </a:cubicBezTo>
                <a:cubicBezTo>
                  <a:pt x="219" y="224"/>
                  <a:pt x="220" y="223"/>
                  <a:pt x="221" y="221"/>
                </a:cubicBezTo>
                <a:cubicBezTo>
                  <a:pt x="223" y="218"/>
                  <a:pt x="223" y="216"/>
                  <a:pt x="224" y="213"/>
                </a:cubicBezTo>
                <a:cubicBezTo>
                  <a:pt x="224" y="210"/>
                  <a:pt x="223" y="207"/>
                  <a:pt x="225" y="205"/>
                </a:cubicBezTo>
                <a:cubicBezTo>
                  <a:pt x="226" y="204"/>
                  <a:pt x="228" y="204"/>
                  <a:pt x="229" y="203"/>
                </a:cubicBezTo>
                <a:cubicBezTo>
                  <a:pt x="233" y="200"/>
                  <a:pt x="235" y="197"/>
                  <a:pt x="238" y="193"/>
                </a:cubicBezTo>
                <a:cubicBezTo>
                  <a:pt x="239" y="190"/>
                  <a:pt x="240" y="189"/>
                  <a:pt x="241" y="187"/>
                </a:cubicBezTo>
                <a:cubicBezTo>
                  <a:pt x="242" y="185"/>
                  <a:pt x="243" y="182"/>
                  <a:pt x="245" y="182"/>
                </a:cubicBezTo>
                <a:cubicBezTo>
                  <a:pt x="250" y="182"/>
                  <a:pt x="250" y="182"/>
                  <a:pt x="250" y="182"/>
                </a:cubicBezTo>
                <a:cubicBezTo>
                  <a:pt x="250" y="189"/>
                  <a:pt x="249" y="193"/>
                  <a:pt x="253" y="198"/>
                </a:cubicBezTo>
                <a:cubicBezTo>
                  <a:pt x="255" y="201"/>
                  <a:pt x="258" y="201"/>
                  <a:pt x="262" y="202"/>
                </a:cubicBezTo>
                <a:cubicBezTo>
                  <a:pt x="264" y="197"/>
                  <a:pt x="264" y="195"/>
                  <a:pt x="264" y="190"/>
                </a:cubicBezTo>
                <a:cubicBezTo>
                  <a:pt x="264" y="175"/>
                  <a:pt x="264" y="175"/>
                  <a:pt x="264" y="175"/>
                </a:cubicBezTo>
                <a:cubicBezTo>
                  <a:pt x="264" y="172"/>
                  <a:pt x="264" y="170"/>
                  <a:pt x="266" y="168"/>
                </a:cubicBezTo>
                <a:cubicBezTo>
                  <a:pt x="272" y="167"/>
                  <a:pt x="275" y="164"/>
                  <a:pt x="279" y="160"/>
                </a:cubicBezTo>
                <a:cubicBezTo>
                  <a:pt x="275" y="158"/>
                  <a:pt x="272" y="158"/>
                  <a:pt x="267" y="156"/>
                </a:cubicBezTo>
                <a:cubicBezTo>
                  <a:pt x="270" y="151"/>
                  <a:pt x="269" y="147"/>
                  <a:pt x="273" y="142"/>
                </a:cubicBezTo>
                <a:cubicBezTo>
                  <a:pt x="274" y="139"/>
                  <a:pt x="277" y="138"/>
                  <a:pt x="280" y="137"/>
                </a:cubicBezTo>
                <a:cubicBezTo>
                  <a:pt x="283" y="136"/>
                  <a:pt x="284" y="134"/>
                  <a:pt x="288" y="134"/>
                </a:cubicBezTo>
                <a:cubicBezTo>
                  <a:pt x="291" y="134"/>
                  <a:pt x="292" y="139"/>
                  <a:pt x="296" y="139"/>
                </a:cubicBezTo>
                <a:cubicBezTo>
                  <a:pt x="300" y="140"/>
                  <a:pt x="302" y="139"/>
                  <a:pt x="306" y="139"/>
                </a:cubicBezTo>
                <a:cubicBezTo>
                  <a:pt x="308" y="140"/>
                  <a:pt x="310" y="140"/>
                  <a:pt x="312" y="140"/>
                </a:cubicBezTo>
                <a:cubicBezTo>
                  <a:pt x="317" y="142"/>
                  <a:pt x="320" y="145"/>
                  <a:pt x="325" y="145"/>
                </a:cubicBezTo>
                <a:cubicBezTo>
                  <a:pt x="329" y="144"/>
                  <a:pt x="331" y="144"/>
                  <a:pt x="335" y="145"/>
                </a:cubicBezTo>
                <a:cubicBezTo>
                  <a:pt x="339" y="146"/>
                  <a:pt x="341" y="149"/>
                  <a:pt x="345" y="150"/>
                </a:cubicBezTo>
                <a:cubicBezTo>
                  <a:pt x="347" y="152"/>
                  <a:pt x="349" y="153"/>
                  <a:pt x="352" y="153"/>
                </a:cubicBezTo>
                <a:cubicBezTo>
                  <a:pt x="356" y="154"/>
                  <a:pt x="360" y="155"/>
                  <a:pt x="360" y="158"/>
                </a:cubicBezTo>
                <a:cubicBezTo>
                  <a:pt x="360" y="162"/>
                  <a:pt x="358" y="165"/>
                  <a:pt x="357" y="169"/>
                </a:cubicBezTo>
                <a:cubicBezTo>
                  <a:pt x="357" y="170"/>
                  <a:pt x="356" y="170"/>
                  <a:pt x="356" y="171"/>
                </a:cubicBezTo>
                <a:cubicBezTo>
                  <a:pt x="356" y="173"/>
                  <a:pt x="358" y="174"/>
                  <a:pt x="360" y="176"/>
                </a:cubicBezTo>
                <a:cubicBezTo>
                  <a:pt x="362" y="179"/>
                  <a:pt x="363" y="181"/>
                  <a:pt x="365" y="184"/>
                </a:cubicBezTo>
                <a:cubicBezTo>
                  <a:pt x="368" y="189"/>
                  <a:pt x="370" y="192"/>
                  <a:pt x="370" y="197"/>
                </a:cubicBezTo>
                <a:cubicBezTo>
                  <a:pt x="370" y="209"/>
                  <a:pt x="370" y="209"/>
                  <a:pt x="370" y="209"/>
                </a:cubicBezTo>
                <a:cubicBezTo>
                  <a:pt x="370" y="215"/>
                  <a:pt x="368" y="217"/>
                  <a:pt x="366" y="223"/>
                </a:cubicBezTo>
                <a:cubicBezTo>
                  <a:pt x="365" y="227"/>
                  <a:pt x="366" y="230"/>
                  <a:pt x="365" y="234"/>
                </a:cubicBezTo>
                <a:cubicBezTo>
                  <a:pt x="364" y="238"/>
                  <a:pt x="360" y="240"/>
                  <a:pt x="358" y="243"/>
                </a:cubicBezTo>
                <a:cubicBezTo>
                  <a:pt x="356" y="246"/>
                  <a:pt x="355" y="248"/>
                  <a:pt x="353" y="251"/>
                </a:cubicBezTo>
                <a:cubicBezTo>
                  <a:pt x="351" y="253"/>
                  <a:pt x="349" y="254"/>
                  <a:pt x="349" y="257"/>
                </a:cubicBezTo>
                <a:cubicBezTo>
                  <a:pt x="349" y="259"/>
                  <a:pt x="351" y="259"/>
                  <a:pt x="352" y="261"/>
                </a:cubicBezTo>
                <a:cubicBezTo>
                  <a:pt x="352" y="263"/>
                  <a:pt x="351" y="264"/>
                  <a:pt x="352" y="267"/>
                </a:cubicBezTo>
                <a:cubicBezTo>
                  <a:pt x="352" y="268"/>
                  <a:pt x="353" y="269"/>
                  <a:pt x="353" y="270"/>
                </a:cubicBezTo>
                <a:cubicBezTo>
                  <a:pt x="356" y="270"/>
                  <a:pt x="358" y="268"/>
                  <a:pt x="361" y="267"/>
                </a:cubicBezTo>
                <a:cubicBezTo>
                  <a:pt x="362" y="267"/>
                  <a:pt x="364" y="267"/>
                  <a:pt x="365" y="267"/>
                </a:cubicBezTo>
                <a:cubicBezTo>
                  <a:pt x="365" y="267"/>
                  <a:pt x="366" y="267"/>
                  <a:pt x="367" y="267"/>
                </a:cubicBezTo>
                <a:cubicBezTo>
                  <a:pt x="369" y="266"/>
                  <a:pt x="369" y="263"/>
                  <a:pt x="370" y="261"/>
                </a:cubicBezTo>
                <a:cubicBezTo>
                  <a:pt x="371" y="258"/>
                  <a:pt x="373" y="256"/>
                  <a:pt x="375" y="253"/>
                </a:cubicBezTo>
                <a:cubicBezTo>
                  <a:pt x="378" y="250"/>
                  <a:pt x="379" y="248"/>
                  <a:pt x="381" y="244"/>
                </a:cubicBezTo>
                <a:cubicBezTo>
                  <a:pt x="383" y="241"/>
                  <a:pt x="384" y="240"/>
                  <a:pt x="385" y="238"/>
                </a:cubicBezTo>
                <a:cubicBezTo>
                  <a:pt x="386" y="237"/>
                  <a:pt x="386" y="236"/>
                  <a:pt x="386" y="236"/>
                </a:cubicBezTo>
                <a:cubicBezTo>
                  <a:pt x="387" y="235"/>
                  <a:pt x="389" y="236"/>
                  <a:pt x="390" y="236"/>
                </a:cubicBezTo>
                <a:cubicBezTo>
                  <a:pt x="392" y="236"/>
                  <a:pt x="394" y="235"/>
                  <a:pt x="396" y="235"/>
                </a:cubicBezTo>
                <a:cubicBezTo>
                  <a:pt x="400" y="235"/>
                  <a:pt x="402" y="234"/>
                  <a:pt x="406" y="236"/>
                </a:cubicBezTo>
                <a:cubicBezTo>
                  <a:pt x="406" y="236"/>
                  <a:pt x="406" y="237"/>
                  <a:pt x="406" y="238"/>
                </a:cubicBezTo>
                <a:cubicBezTo>
                  <a:pt x="409" y="241"/>
                  <a:pt x="410" y="242"/>
                  <a:pt x="412" y="245"/>
                </a:cubicBezTo>
                <a:cubicBezTo>
                  <a:pt x="416" y="252"/>
                  <a:pt x="419" y="257"/>
                  <a:pt x="422" y="265"/>
                </a:cubicBezTo>
                <a:cubicBezTo>
                  <a:pt x="425" y="273"/>
                  <a:pt x="427" y="278"/>
                  <a:pt x="430" y="286"/>
                </a:cubicBezTo>
                <a:cubicBezTo>
                  <a:pt x="433" y="292"/>
                  <a:pt x="433" y="297"/>
                  <a:pt x="439" y="300"/>
                </a:cubicBezTo>
                <a:cubicBezTo>
                  <a:pt x="439" y="300"/>
                  <a:pt x="439" y="300"/>
                  <a:pt x="439" y="300"/>
                </a:cubicBezTo>
                <a:cubicBezTo>
                  <a:pt x="437" y="307"/>
                  <a:pt x="438" y="312"/>
                  <a:pt x="437" y="320"/>
                </a:cubicBezTo>
                <a:cubicBezTo>
                  <a:pt x="437" y="320"/>
                  <a:pt x="437" y="320"/>
                  <a:pt x="437" y="320"/>
                </a:cubicBezTo>
                <a:cubicBezTo>
                  <a:pt x="437" y="320"/>
                  <a:pt x="437" y="321"/>
                  <a:pt x="437" y="322"/>
                </a:cubicBezTo>
                <a:cubicBezTo>
                  <a:pt x="432" y="326"/>
                  <a:pt x="427" y="324"/>
                  <a:pt x="421" y="327"/>
                </a:cubicBezTo>
                <a:cubicBezTo>
                  <a:pt x="420" y="328"/>
                  <a:pt x="420" y="328"/>
                  <a:pt x="419" y="328"/>
                </a:cubicBezTo>
                <a:cubicBezTo>
                  <a:pt x="416" y="329"/>
                  <a:pt x="418" y="333"/>
                  <a:pt x="417" y="336"/>
                </a:cubicBezTo>
                <a:cubicBezTo>
                  <a:pt x="417" y="339"/>
                  <a:pt x="415" y="341"/>
                  <a:pt x="415" y="344"/>
                </a:cubicBezTo>
                <a:cubicBezTo>
                  <a:pt x="415" y="355"/>
                  <a:pt x="415" y="355"/>
                  <a:pt x="415" y="355"/>
                </a:cubicBezTo>
                <a:cubicBezTo>
                  <a:pt x="415" y="355"/>
                  <a:pt x="415" y="355"/>
                  <a:pt x="415" y="355"/>
                </a:cubicBezTo>
                <a:cubicBezTo>
                  <a:pt x="414" y="361"/>
                  <a:pt x="412" y="367"/>
                  <a:pt x="411" y="373"/>
                </a:cubicBezTo>
                <a:cubicBezTo>
                  <a:pt x="411" y="375"/>
                  <a:pt x="412" y="376"/>
                  <a:pt x="412" y="378"/>
                </a:cubicBezTo>
                <a:cubicBezTo>
                  <a:pt x="412" y="378"/>
                  <a:pt x="412" y="378"/>
                  <a:pt x="412" y="378"/>
                </a:cubicBezTo>
                <a:cubicBezTo>
                  <a:pt x="412" y="384"/>
                  <a:pt x="410" y="388"/>
                  <a:pt x="406" y="392"/>
                </a:cubicBezTo>
                <a:cubicBezTo>
                  <a:pt x="404" y="395"/>
                  <a:pt x="400" y="397"/>
                  <a:pt x="400" y="401"/>
                </a:cubicBezTo>
                <a:cubicBezTo>
                  <a:pt x="400" y="401"/>
                  <a:pt x="400" y="401"/>
                  <a:pt x="400" y="401"/>
                </a:cubicBezTo>
                <a:lnTo>
                  <a:pt x="333" y="418"/>
                </a:ln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3" name="Freeform 43"/>
          <p:cNvSpPr>
            <a:spLocks/>
          </p:cNvSpPr>
          <p:nvPr/>
        </p:nvSpPr>
        <p:spPr bwMode="auto">
          <a:xfrm>
            <a:off x="1855071" y="1920670"/>
            <a:ext cx="1364947" cy="868605"/>
          </a:xfrm>
          <a:custGeom>
            <a:avLst/>
            <a:gdLst/>
            <a:ahLst/>
            <a:cxnLst>
              <a:cxn ang="0">
                <a:pos x="563" y="367"/>
              </a:cxn>
              <a:cxn ang="0">
                <a:pos x="566" y="301"/>
              </a:cxn>
              <a:cxn ang="0">
                <a:pos x="566" y="301"/>
              </a:cxn>
              <a:cxn ang="0">
                <a:pos x="577" y="78"/>
              </a:cxn>
              <a:cxn ang="0">
                <a:pos x="577" y="78"/>
              </a:cxn>
              <a:cxn ang="0">
                <a:pos x="16" y="0"/>
              </a:cxn>
              <a:cxn ang="0">
                <a:pos x="16" y="0"/>
              </a:cxn>
              <a:cxn ang="0">
                <a:pos x="0" y="71"/>
              </a:cxn>
              <a:cxn ang="0">
                <a:pos x="5" y="90"/>
              </a:cxn>
              <a:cxn ang="0">
                <a:pos x="9" y="100"/>
              </a:cxn>
              <a:cxn ang="0">
                <a:pos x="12" y="114"/>
              </a:cxn>
              <a:cxn ang="0">
                <a:pos x="13" y="120"/>
              </a:cxn>
              <a:cxn ang="0">
                <a:pos x="20" y="129"/>
              </a:cxn>
              <a:cxn ang="0">
                <a:pos x="25" y="138"/>
              </a:cxn>
              <a:cxn ang="0">
                <a:pos x="34" y="158"/>
              </a:cxn>
              <a:cxn ang="0">
                <a:pos x="46" y="169"/>
              </a:cxn>
              <a:cxn ang="0">
                <a:pos x="54" y="174"/>
              </a:cxn>
              <a:cxn ang="0">
                <a:pos x="58" y="179"/>
              </a:cxn>
              <a:cxn ang="0">
                <a:pos x="56" y="186"/>
              </a:cxn>
              <a:cxn ang="0">
                <a:pos x="50" y="204"/>
              </a:cxn>
              <a:cxn ang="0">
                <a:pos x="46" y="215"/>
              </a:cxn>
              <a:cxn ang="0">
                <a:pos x="48" y="222"/>
              </a:cxn>
              <a:cxn ang="0">
                <a:pos x="53" y="237"/>
              </a:cxn>
              <a:cxn ang="0">
                <a:pos x="51" y="238"/>
              </a:cxn>
              <a:cxn ang="0">
                <a:pos x="46" y="241"/>
              </a:cxn>
              <a:cxn ang="0">
                <a:pos x="40" y="244"/>
              </a:cxn>
              <a:cxn ang="0">
                <a:pos x="43" y="252"/>
              </a:cxn>
              <a:cxn ang="0">
                <a:pos x="44" y="260"/>
              </a:cxn>
              <a:cxn ang="0">
                <a:pos x="45" y="264"/>
              </a:cxn>
              <a:cxn ang="0">
                <a:pos x="50" y="265"/>
              </a:cxn>
              <a:cxn ang="0">
                <a:pos x="69" y="260"/>
              </a:cxn>
              <a:cxn ang="0">
                <a:pos x="75" y="268"/>
              </a:cxn>
              <a:cxn ang="0">
                <a:pos x="77" y="283"/>
              </a:cxn>
              <a:cxn ang="0">
                <a:pos x="84" y="306"/>
              </a:cxn>
              <a:cxn ang="0">
                <a:pos x="83" y="315"/>
              </a:cxn>
              <a:cxn ang="0">
                <a:pos x="84" y="320"/>
              </a:cxn>
              <a:cxn ang="0">
                <a:pos x="87" y="324"/>
              </a:cxn>
              <a:cxn ang="0">
                <a:pos x="92" y="334"/>
              </a:cxn>
              <a:cxn ang="0">
                <a:pos x="96" y="337"/>
              </a:cxn>
              <a:cxn ang="0">
                <a:pos x="100" y="349"/>
              </a:cxn>
              <a:cxn ang="0">
                <a:pos x="104" y="355"/>
              </a:cxn>
              <a:cxn ang="0">
                <a:pos x="108" y="360"/>
              </a:cxn>
              <a:cxn ang="0">
                <a:pos x="117" y="357"/>
              </a:cxn>
              <a:cxn ang="0">
                <a:pos x="128" y="362"/>
              </a:cxn>
              <a:cxn ang="0">
                <a:pos x="133" y="360"/>
              </a:cxn>
              <a:cxn ang="0">
                <a:pos x="137" y="357"/>
              </a:cxn>
              <a:cxn ang="0">
                <a:pos x="141" y="359"/>
              </a:cxn>
              <a:cxn ang="0">
                <a:pos x="149" y="362"/>
              </a:cxn>
              <a:cxn ang="0">
                <a:pos x="162" y="363"/>
              </a:cxn>
              <a:cxn ang="0">
                <a:pos x="170" y="363"/>
              </a:cxn>
              <a:cxn ang="0">
                <a:pos x="174" y="360"/>
              </a:cxn>
              <a:cxn ang="0">
                <a:pos x="178" y="356"/>
              </a:cxn>
              <a:cxn ang="0">
                <a:pos x="182" y="349"/>
              </a:cxn>
              <a:cxn ang="0">
                <a:pos x="187" y="353"/>
              </a:cxn>
              <a:cxn ang="0">
                <a:pos x="192" y="358"/>
              </a:cxn>
              <a:cxn ang="0">
                <a:pos x="202" y="365"/>
              </a:cxn>
              <a:cxn ang="0">
                <a:pos x="202" y="365"/>
              </a:cxn>
              <a:cxn ang="0">
                <a:pos x="206" y="332"/>
              </a:cxn>
              <a:cxn ang="0">
                <a:pos x="563" y="367"/>
              </a:cxn>
            </a:cxnLst>
            <a:rect l="0" t="0" r="r" b="b"/>
            <a:pathLst>
              <a:path w="577" h="367">
                <a:moveTo>
                  <a:pt x="563" y="367"/>
                </a:moveTo>
                <a:cubicBezTo>
                  <a:pt x="566" y="301"/>
                  <a:pt x="566" y="301"/>
                  <a:pt x="566" y="301"/>
                </a:cubicBezTo>
                <a:cubicBezTo>
                  <a:pt x="566" y="301"/>
                  <a:pt x="566" y="301"/>
                  <a:pt x="566" y="301"/>
                </a:cubicBezTo>
                <a:cubicBezTo>
                  <a:pt x="577" y="78"/>
                  <a:pt x="577" y="78"/>
                  <a:pt x="577" y="78"/>
                </a:cubicBezTo>
                <a:cubicBezTo>
                  <a:pt x="577" y="78"/>
                  <a:pt x="577" y="78"/>
                  <a:pt x="577" y="78"/>
                </a:cubicBezTo>
                <a:cubicBezTo>
                  <a:pt x="389" y="69"/>
                  <a:pt x="202" y="43"/>
                  <a:pt x="16" y="0"/>
                </a:cubicBezTo>
                <a:cubicBezTo>
                  <a:pt x="16" y="0"/>
                  <a:pt x="16" y="0"/>
                  <a:pt x="16" y="0"/>
                </a:cubicBezTo>
                <a:cubicBezTo>
                  <a:pt x="0" y="71"/>
                  <a:pt x="0" y="71"/>
                  <a:pt x="0" y="71"/>
                </a:cubicBezTo>
                <a:cubicBezTo>
                  <a:pt x="2" y="79"/>
                  <a:pt x="4" y="83"/>
                  <a:pt x="5" y="90"/>
                </a:cubicBezTo>
                <a:cubicBezTo>
                  <a:pt x="6" y="94"/>
                  <a:pt x="8" y="96"/>
                  <a:pt x="9" y="100"/>
                </a:cubicBezTo>
                <a:cubicBezTo>
                  <a:pt x="10" y="105"/>
                  <a:pt x="11" y="108"/>
                  <a:pt x="12" y="114"/>
                </a:cubicBezTo>
                <a:cubicBezTo>
                  <a:pt x="13" y="116"/>
                  <a:pt x="12" y="117"/>
                  <a:pt x="13" y="120"/>
                </a:cubicBezTo>
                <a:cubicBezTo>
                  <a:pt x="15" y="124"/>
                  <a:pt x="17" y="126"/>
                  <a:pt x="20" y="129"/>
                </a:cubicBezTo>
                <a:cubicBezTo>
                  <a:pt x="22" y="132"/>
                  <a:pt x="23" y="135"/>
                  <a:pt x="25" y="138"/>
                </a:cubicBezTo>
                <a:cubicBezTo>
                  <a:pt x="28" y="146"/>
                  <a:pt x="30" y="151"/>
                  <a:pt x="34" y="158"/>
                </a:cubicBezTo>
                <a:cubicBezTo>
                  <a:pt x="37" y="163"/>
                  <a:pt x="41" y="165"/>
                  <a:pt x="46" y="169"/>
                </a:cubicBezTo>
                <a:cubicBezTo>
                  <a:pt x="49" y="171"/>
                  <a:pt x="51" y="172"/>
                  <a:pt x="54" y="174"/>
                </a:cubicBezTo>
                <a:cubicBezTo>
                  <a:pt x="56" y="175"/>
                  <a:pt x="58" y="176"/>
                  <a:pt x="58" y="179"/>
                </a:cubicBezTo>
                <a:cubicBezTo>
                  <a:pt x="58" y="182"/>
                  <a:pt x="57" y="183"/>
                  <a:pt x="56" y="186"/>
                </a:cubicBezTo>
                <a:cubicBezTo>
                  <a:pt x="55" y="193"/>
                  <a:pt x="52" y="197"/>
                  <a:pt x="50" y="204"/>
                </a:cubicBezTo>
                <a:cubicBezTo>
                  <a:pt x="49" y="208"/>
                  <a:pt x="46" y="210"/>
                  <a:pt x="46" y="215"/>
                </a:cubicBezTo>
                <a:cubicBezTo>
                  <a:pt x="46" y="218"/>
                  <a:pt x="47" y="219"/>
                  <a:pt x="48" y="222"/>
                </a:cubicBezTo>
                <a:cubicBezTo>
                  <a:pt x="51" y="227"/>
                  <a:pt x="53" y="231"/>
                  <a:pt x="53" y="237"/>
                </a:cubicBezTo>
                <a:cubicBezTo>
                  <a:pt x="53" y="238"/>
                  <a:pt x="52" y="238"/>
                  <a:pt x="51" y="238"/>
                </a:cubicBezTo>
                <a:cubicBezTo>
                  <a:pt x="49" y="240"/>
                  <a:pt x="48" y="240"/>
                  <a:pt x="46" y="241"/>
                </a:cubicBezTo>
                <a:cubicBezTo>
                  <a:pt x="43" y="243"/>
                  <a:pt x="42" y="244"/>
                  <a:pt x="40" y="244"/>
                </a:cubicBezTo>
                <a:cubicBezTo>
                  <a:pt x="40" y="247"/>
                  <a:pt x="42" y="249"/>
                  <a:pt x="43" y="252"/>
                </a:cubicBezTo>
                <a:cubicBezTo>
                  <a:pt x="43" y="255"/>
                  <a:pt x="43" y="257"/>
                  <a:pt x="44" y="260"/>
                </a:cubicBezTo>
                <a:cubicBezTo>
                  <a:pt x="44" y="261"/>
                  <a:pt x="44" y="263"/>
                  <a:pt x="45" y="264"/>
                </a:cubicBezTo>
                <a:cubicBezTo>
                  <a:pt x="46" y="265"/>
                  <a:pt x="48" y="265"/>
                  <a:pt x="50" y="265"/>
                </a:cubicBezTo>
                <a:cubicBezTo>
                  <a:pt x="58" y="265"/>
                  <a:pt x="61" y="260"/>
                  <a:pt x="69" y="260"/>
                </a:cubicBezTo>
                <a:cubicBezTo>
                  <a:pt x="73" y="260"/>
                  <a:pt x="74" y="264"/>
                  <a:pt x="75" y="268"/>
                </a:cubicBezTo>
                <a:cubicBezTo>
                  <a:pt x="75" y="274"/>
                  <a:pt x="75" y="278"/>
                  <a:pt x="77" y="283"/>
                </a:cubicBezTo>
                <a:cubicBezTo>
                  <a:pt x="80" y="292"/>
                  <a:pt x="84" y="297"/>
                  <a:pt x="84" y="306"/>
                </a:cubicBezTo>
                <a:cubicBezTo>
                  <a:pt x="84" y="309"/>
                  <a:pt x="83" y="311"/>
                  <a:pt x="83" y="315"/>
                </a:cubicBezTo>
                <a:cubicBezTo>
                  <a:pt x="83" y="317"/>
                  <a:pt x="83" y="318"/>
                  <a:pt x="84" y="320"/>
                </a:cubicBezTo>
                <a:cubicBezTo>
                  <a:pt x="84" y="322"/>
                  <a:pt x="86" y="322"/>
                  <a:pt x="87" y="324"/>
                </a:cubicBezTo>
                <a:cubicBezTo>
                  <a:pt x="89" y="328"/>
                  <a:pt x="90" y="330"/>
                  <a:pt x="92" y="334"/>
                </a:cubicBezTo>
                <a:cubicBezTo>
                  <a:pt x="94" y="335"/>
                  <a:pt x="95" y="336"/>
                  <a:pt x="96" y="337"/>
                </a:cubicBezTo>
                <a:cubicBezTo>
                  <a:pt x="98" y="341"/>
                  <a:pt x="98" y="345"/>
                  <a:pt x="100" y="349"/>
                </a:cubicBezTo>
                <a:cubicBezTo>
                  <a:pt x="101" y="351"/>
                  <a:pt x="102" y="352"/>
                  <a:pt x="104" y="355"/>
                </a:cubicBezTo>
                <a:cubicBezTo>
                  <a:pt x="105" y="357"/>
                  <a:pt x="105" y="360"/>
                  <a:pt x="108" y="360"/>
                </a:cubicBezTo>
                <a:cubicBezTo>
                  <a:pt x="111" y="360"/>
                  <a:pt x="113" y="357"/>
                  <a:pt x="117" y="357"/>
                </a:cubicBezTo>
                <a:cubicBezTo>
                  <a:pt x="122" y="357"/>
                  <a:pt x="123" y="362"/>
                  <a:pt x="128" y="362"/>
                </a:cubicBezTo>
                <a:cubicBezTo>
                  <a:pt x="130" y="362"/>
                  <a:pt x="132" y="361"/>
                  <a:pt x="133" y="360"/>
                </a:cubicBezTo>
                <a:cubicBezTo>
                  <a:pt x="134" y="359"/>
                  <a:pt x="135" y="357"/>
                  <a:pt x="137" y="357"/>
                </a:cubicBezTo>
                <a:cubicBezTo>
                  <a:pt x="139" y="357"/>
                  <a:pt x="139" y="358"/>
                  <a:pt x="141" y="359"/>
                </a:cubicBezTo>
                <a:cubicBezTo>
                  <a:pt x="144" y="360"/>
                  <a:pt x="145" y="361"/>
                  <a:pt x="149" y="362"/>
                </a:cubicBezTo>
                <a:cubicBezTo>
                  <a:pt x="154" y="363"/>
                  <a:pt x="157" y="363"/>
                  <a:pt x="162" y="363"/>
                </a:cubicBezTo>
                <a:cubicBezTo>
                  <a:pt x="165" y="363"/>
                  <a:pt x="167" y="363"/>
                  <a:pt x="170" y="363"/>
                </a:cubicBezTo>
                <a:cubicBezTo>
                  <a:pt x="172" y="362"/>
                  <a:pt x="172" y="361"/>
                  <a:pt x="174" y="360"/>
                </a:cubicBezTo>
                <a:cubicBezTo>
                  <a:pt x="175" y="359"/>
                  <a:pt x="177" y="358"/>
                  <a:pt x="178" y="356"/>
                </a:cubicBezTo>
                <a:cubicBezTo>
                  <a:pt x="179" y="354"/>
                  <a:pt x="179" y="349"/>
                  <a:pt x="182" y="349"/>
                </a:cubicBezTo>
                <a:cubicBezTo>
                  <a:pt x="184" y="349"/>
                  <a:pt x="186" y="351"/>
                  <a:pt x="187" y="353"/>
                </a:cubicBezTo>
                <a:cubicBezTo>
                  <a:pt x="189" y="355"/>
                  <a:pt x="190" y="357"/>
                  <a:pt x="192" y="358"/>
                </a:cubicBezTo>
                <a:cubicBezTo>
                  <a:pt x="195" y="361"/>
                  <a:pt x="199" y="362"/>
                  <a:pt x="202" y="365"/>
                </a:cubicBezTo>
                <a:cubicBezTo>
                  <a:pt x="202" y="365"/>
                  <a:pt x="202" y="365"/>
                  <a:pt x="202" y="365"/>
                </a:cubicBezTo>
                <a:cubicBezTo>
                  <a:pt x="206" y="332"/>
                  <a:pt x="206" y="332"/>
                  <a:pt x="206" y="332"/>
                </a:cubicBezTo>
                <a:cubicBezTo>
                  <a:pt x="321" y="347"/>
                  <a:pt x="441" y="359"/>
                  <a:pt x="563" y="367"/>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4" name="Freeform 44"/>
          <p:cNvSpPr>
            <a:spLocks/>
          </p:cNvSpPr>
          <p:nvPr/>
        </p:nvSpPr>
        <p:spPr bwMode="auto">
          <a:xfrm>
            <a:off x="2254092" y="2706551"/>
            <a:ext cx="931862" cy="771282"/>
          </a:xfrm>
          <a:custGeom>
            <a:avLst/>
            <a:gdLst/>
            <a:ahLst/>
            <a:cxnLst>
              <a:cxn ang="0">
                <a:pos x="33" y="33"/>
              </a:cxn>
              <a:cxn ang="0">
                <a:pos x="37" y="0"/>
              </a:cxn>
              <a:cxn ang="0">
                <a:pos x="394" y="35"/>
              </a:cxn>
              <a:cxn ang="0">
                <a:pos x="394" y="35"/>
              </a:cxn>
              <a:cxn ang="0">
                <a:pos x="389" y="180"/>
              </a:cxn>
              <a:cxn ang="0">
                <a:pos x="389" y="180"/>
              </a:cxn>
              <a:cxn ang="0">
                <a:pos x="382" y="326"/>
              </a:cxn>
              <a:cxn ang="0">
                <a:pos x="382" y="326"/>
              </a:cxn>
              <a:cxn ang="0">
                <a:pos x="111" y="302"/>
              </a:cxn>
              <a:cxn ang="0">
                <a:pos x="111" y="302"/>
              </a:cxn>
              <a:cxn ang="0">
                <a:pos x="0" y="288"/>
              </a:cxn>
              <a:cxn ang="0">
                <a:pos x="10" y="216"/>
              </a:cxn>
              <a:cxn ang="0">
                <a:pos x="10" y="216"/>
              </a:cxn>
              <a:cxn ang="0">
                <a:pos x="33" y="33"/>
              </a:cxn>
            </a:cxnLst>
            <a:rect l="0" t="0" r="r" b="b"/>
            <a:pathLst>
              <a:path w="394" h="326">
                <a:moveTo>
                  <a:pt x="33" y="33"/>
                </a:moveTo>
                <a:cubicBezTo>
                  <a:pt x="37" y="0"/>
                  <a:pt x="37" y="0"/>
                  <a:pt x="37" y="0"/>
                </a:cubicBezTo>
                <a:cubicBezTo>
                  <a:pt x="152" y="15"/>
                  <a:pt x="272" y="27"/>
                  <a:pt x="394" y="35"/>
                </a:cubicBezTo>
                <a:cubicBezTo>
                  <a:pt x="394" y="35"/>
                  <a:pt x="394" y="35"/>
                  <a:pt x="394" y="35"/>
                </a:cubicBezTo>
                <a:cubicBezTo>
                  <a:pt x="389" y="180"/>
                  <a:pt x="389" y="180"/>
                  <a:pt x="389" y="180"/>
                </a:cubicBezTo>
                <a:cubicBezTo>
                  <a:pt x="389" y="180"/>
                  <a:pt x="389" y="180"/>
                  <a:pt x="389" y="180"/>
                </a:cubicBezTo>
                <a:cubicBezTo>
                  <a:pt x="382" y="326"/>
                  <a:pt x="382" y="326"/>
                  <a:pt x="382" y="326"/>
                </a:cubicBezTo>
                <a:cubicBezTo>
                  <a:pt x="382" y="326"/>
                  <a:pt x="382" y="326"/>
                  <a:pt x="382" y="326"/>
                </a:cubicBezTo>
                <a:cubicBezTo>
                  <a:pt x="299" y="321"/>
                  <a:pt x="208" y="313"/>
                  <a:pt x="111" y="302"/>
                </a:cubicBezTo>
                <a:cubicBezTo>
                  <a:pt x="111" y="302"/>
                  <a:pt x="111" y="302"/>
                  <a:pt x="111" y="302"/>
                </a:cubicBezTo>
                <a:cubicBezTo>
                  <a:pt x="0" y="288"/>
                  <a:pt x="0" y="288"/>
                  <a:pt x="0" y="288"/>
                </a:cubicBezTo>
                <a:cubicBezTo>
                  <a:pt x="10" y="216"/>
                  <a:pt x="10" y="216"/>
                  <a:pt x="10" y="216"/>
                </a:cubicBezTo>
                <a:cubicBezTo>
                  <a:pt x="10" y="216"/>
                  <a:pt x="10" y="216"/>
                  <a:pt x="10" y="216"/>
                </a:cubicBezTo>
                <a:cubicBezTo>
                  <a:pt x="33" y="33"/>
                  <a:pt x="33" y="33"/>
                  <a:pt x="33" y="3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5" name="Freeform 45"/>
          <p:cNvSpPr>
            <a:spLocks/>
          </p:cNvSpPr>
          <p:nvPr/>
        </p:nvSpPr>
        <p:spPr bwMode="auto">
          <a:xfrm>
            <a:off x="3173788" y="2628692"/>
            <a:ext cx="944027" cy="588802"/>
          </a:xfrm>
          <a:custGeom>
            <a:avLst/>
            <a:gdLst/>
            <a:ahLst/>
            <a:cxnLst>
              <a:cxn ang="0">
                <a:pos x="378" y="0"/>
              </a:cxn>
              <a:cxn ang="0">
                <a:pos x="380" y="6"/>
              </a:cxn>
              <a:cxn ang="0">
                <a:pos x="377" y="26"/>
              </a:cxn>
              <a:cxn ang="0">
                <a:pos x="393" y="45"/>
              </a:cxn>
              <a:cxn ang="0">
                <a:pos x="399" y="168"/>
              </a:cxn>
              <a:cxn ang="0">
                <a:pos x="396" y="178"/>
              </a:cxn>
              <a:cxn ang="0">
                <a:pos x="396" y="178"/>
              </a:cxn>
              <a:cxn ang="0">
                <a:pos x="398" y="205"/>
              </a:cxn>
              <a:cxn ang="0">
                <a:pos x="397" y="215"/>
              </a:cxn>
              <a:cxn ang="0">
                <a:pos x="392" y="226"/>
              </a:cxn>
              <a:cxn ang="0">
                <a:pos x="399" y="249"/>
              </a:cxn>
              <a:cxn ang="0">
                <a:pos x="399" y="249"/>
              </a:cxn>
              <a:cxn ang="0">
                <a:pos x="376" y="237"/>
              </a:cxn>
              <a:cxn ang="0">
                <a:pos x="362" y="232"/>
              </a:cxn>
              <a:cxn ang="0">
                <a:pos x="348" y="227"/>
              </a:cxn>
              <a:cxn ang="0">
                <a:pos x="322" y="231"/>
              </a:cxn>
              <a:cxn ang="0">
                <a:pos x="306" y="225"/>
              </a:cxn>
              <a:cxn ang="0">
                <a:pos x="292" y="217"/>
              </a:cxn>
              <a:cxn ang="0">
                <a:pos x="0" y="213"/>
              </a:cxn>
              <a:cxn ang="0">
                <a:pos x="0" y="213"/>
              </a:cxn>
              <a:cxn ang="0">
                <a:pos x="5" y="68"/>
              </a:cxn>
              <a:cxn ang="0">
                <a:pos x="5" y="68"/>
              </a:cxn>
              <a:cxn ang="0">
                <a:pos x="8" y="2"/>
              </a:cxn>
              <a:cxn ang="0">
                <a:pos x="8" y="2"/>
              </a:cxn>
              <a:cxn ang="0">
                <a:pos x="378" y="0"/>
              </a:cxn>
            </a:cxnLst>
            <a:rect l="0" t="0" r="r" b="b"/>
            <a:pathLst>
              <a:path w="399" h="249">
                <a:moveTo>
                  <a:pt x="378" y="0"/>
                </a:moveTo>
                <a:cubicBezTo>
                  <a:pt x="379" y="2"/>
                  <a:pt x="380" y="4"/>
                  <a:pt x="380" y="6"/>
                </a:cubicBezTo>
                <a:cubicBezTo>
                  <a:pt x="380" y="14"/>
                  <a:pt x="377" y="18"/>
                  <a:pt x="377" y="26"/>
                </a:cubicBezTo>
                <a:cubicBezTo>
                  <a:pt x="377" y="35"/>
                  <a:pt x="386" y="40"/>
                  <a:pt x="393" y="45"/>
                </a:cubicBezTo>
                <a:cubicBezTo>
                  <a:pt x="399" y="168"/>
                  <a:pt x="399" y="168"/>
                  <a:pt x="399" y="168"/>
                </a:cubicBezTo>
                <a:cubicBezTo>
                  <a:pt x="397" y="173"/>
                  <a:pt x="396" y="173"/>
                  <a:pt x="396" y="178"/>
                </a:cubicBezTo>
                <a:cubicBezTo>
                  <a:pt x="396" y="178"/>
                  <a:pt x="396" y="178"/>
                  <a:pt x="396" y="178"/>
                </a:cubicBezTo>
                <a:cubicBezTo>
                  <a:pt x="396" y="188"/>
                  <a:pt x="398" y="194"/>
                  <a:pt x="398" y="205"/>
                </a:cubicBezTo>
                <a:cubicBezTo>
                  <a:pt x="398" y="209"/>
                  <a:pt x="398" y="211"/>
                  <a:pt x="397" y="215"/>
                </a:cubicBezTo>
                <a:cubicBezTo>
                  <a:pt x="395" y="219"/>
                  <a:pt x="392" y="221"/>
                  <a:pt x="392" y="226"/>
                </a:cubicBezTo>
                <a:cubicBezTo>
                  <a:pt x="392" y="236"/>
                  <a:pt x="398" y="240"/>
                  <a:pt x="399" y="249"/>
                </a:cubicBezTo>
                <a:cubicBezTo>
                  <a:pt x="399" y="249"/>
                  <a:pt x="399" y="249"/>
                  <a:pt x="399" y="249"/>
                </a:cubicBezTo>
                <a:cubicBezTo>
                  <a:pt x="393" y="242"/>
                  <a:pt x="385" y="241"/>
                  <a:pt x="376" y="237"/>
                </a:cubicBezTo>
                <a:cubicBezTo>
                  <a:pt x="371" y="235"/>
                  <a:pt x="368" y="234"/>
                  <a:pt x="362" y="232"/>
                </a:cubicBezTo>
                <a:cubicBezTo>
                  <a:pt x="357" y="231"/>
                  <a:pt x="354" y="227"/>
                  <a:pt x="348" y="227"/>
                </a:cubicBezTo>
                <a:cubicBezTo>
                  <a:pt x="338" y="227"/>
                  <a:pt x="332" y="231"/>
                  <a:pt x="322" y="231"/>
                </a:cubicBezTo>
                <a:cubicBezTo>
                  <a:pt x="315" y="231"/>
                  <a:pt x="312" y="228"/>
                  <a:pt x="306" y="225"/>
                </a:cubicBezTo>
                <a:cubicBezTo>
                  <a:pt x="300" y="223"/>
                  <a:pt x="296" y="221"/>
                  <a:pt x="292" y="217"/>
                </a:cubicBezTo>
                <a:cubicBezTo>
                  <a:pt x="204" y="219"/>
                  <a:pt x="106" y="218"/>
                  <a:pt x="0" y="213"/>
                </a:cubicBezTo>
                <a:cubicBezTo>
                  <a:pt x="0" y="213"/>
                  <a:pt x="0" y="213"/>
                  <a:pt x="0" y="213"/>
                </a:cubicBezTo>
                <a:cubicBezTo>
                  <a:pt x="5" y="68"/>
                  <a:pt x="5" y="68"/>
                  <a:pt x="5" y="68"/>
                </a:cubicBezTo>
                <a:cubicBezTo>
                  <a:pt x="5" y="68"/>
                  <a:pt x="5" y="68"/>
                  <a:pt x="5" y="68"/>
                </a:cubicBezTo>
                <a:cubicBezTo>
                  <a:pt x="8" y="2"/>
                  <a:pt x="8" y="2"/>
                  <a:pt x="8" y="2"/>
                </a:cubicBezTo>
                <a:cubicBezTo>
                  <a:pt x="8" y="2"/>
                  <a:pt x="8" y="2"/>
                  <a:pt x="8" y="2"/>
                </a:cubicBezTo>
                <a:cubicBezTo>
                  <a:pt x="131" y="6"/>
                  <a:pt x="254" y="5"/>
                  <a:pt x="378"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6" name="Freeform 46"/>
          <p:cNvSpPr>
            <a:spLocks/>
          </p:cNvSpPr>
          <p:nvPr/>
        </p:nvSpPr>
        <p:spPr bwMode="auto">
          <a:xfrm>
            <a:off x="3193252" y="2105583"/>
            <a:ext cx="875901" cy="537708"/>
          </a:xfrm>
          <a:custGeom>
            <a:avLst/>
            <a:gdLst/>
            <a:ahLst/>
            <a:cxnLst>
              <a:cxn ang="0">
                <a:pos x="0" y="223"/>
              </a:cxn>
              <a:cxn ang="0">
                <a:pos x="11" y="0"/>
              </a:cxn>
              <a:cxn ang="0">
                <a:pos x="11" y="0"/>
              </a:cxn>
              <a:cxn ang="0">
                <a:pos x="333" y="1"/>
              </a:cxn>
              <a:cxn ang="0">
                <a:pos x="333" y="1"/>
              </a:cxn>
              <a:cxn ang="0">
                <a:pos x="333" y="11"/>
              </a:cxn>
              <a:cxn ang="0">
                <a:pos x="334" y="13"/>
              </a:cxn>
              <a:cxn ang="0">
                <a:pos x="337" y="27"/>
              </a:cxn>
              <a:cxn ang="0">
                <a:pos x="335" y="37"/>
              </a:cxn>
              <a:cxn ang="0">
                <a:pos x="337" y="42"/>
              </a:cxn>
              <a:cxn ang="0">
                <a:pos x="341" y="54"/>
              </a:cxn>
              <a:cxn ang="0">
                <a:pos x="339" y="57"/>
              </a:cxn>
              <a:cxn ang="0">
                <a:pos x="339" y="64"/>
              </a:cxn>
              <a:cxn ang="0">
                <a:pos x="346" y="83"/>
              </a:cxn>
              <a:cxn ang="0">
                <a:pos x="353" y="94"/>
              </a:cxn>
              <a:cxn ang="0">
                <a:pos x="357" y="104"/>
              </a:cxn>
              <a:cxn ang="0">
                <a:pos x="360" y="127"/>
              </a:cxn>
              <a:cxn ang="0">
                <a:pos x="363" y="141"/>
              </a:cxn>
              <a:cxn ang="0">
                <a:pos x="360" y="160"/>
              </a:cxn>
              <a:cxn ang="0">
                <a:pos x="362" y="168"/>
              </a:cxn>
              <a:cxn ang="0">
                <a:pos x="367" y="191"/>
              </a:cxn>
              <a:cxn ang="0">
                <a:pos x="368" y="197"/>
              </a:cxn>
              <a:cxn ang="0">
                <a:pos x="370" y="221"/>
              </a:cxn>
              <a:cxn ang="0">
                <a:pos x="370" y="221"/>
              </a:cxn>
              <a:cxn ang="0">
                <a:pos x="0" y="223"/>
              </a:cxn>
            </a:cxnLst>
            <a:rect l="0" t="0" r="r" b="b"/>
            <a:pathLst>
              <a:path w="370" h="227">
                <a:moveTo>
                  <a:pt x="0" y="223"/>
                </a:moveTo>
                <a:cubicBezTo>
                  <a:pt x="11" y="0"/>
                  <a:pt x="11" y="0"/>
                  <a:pt x="11" y="0"/>
                </a:cubicBezTo>
                <a:cubicBezTo>
                  <a:pt x="11" y="0"/>
                  <a:pt x="11" y="0"/>
                  <a:pt x="11" y="0"/>
                </a:cubicBezTo>
                <a:cubicBezTo>
                  <a:pt x="118" y="6"/>
                  <a:pt x="225" y="6"/>
                  <a:pt x="333" y="1"/>
                </a:cubicBezTo>
                <a:cubicBezTo>
                  <a:pt x="333" y="1"/>
                  <a:pt x="333" y="1"/>
                  <a:pt x="333" y="1"/>
                </a:cubicBezTo>
                <a:cubicBezTo>
                  <a:pt x="332" y="5"/>
                  <a:pt x="333" y="7"/>
                  <a:pt x="333" y="11"/>
                </a:cubicBezTo>
                <a:cubicBezTo>
                  <a:pt x="333" y="12"/>
                  <a:pt x="333" y="12"/>
                  <a:pt x="334" y="13"/>
                </a:cubicBezTo>
                <a:cubicBezTo>
                  <a:pt x="335" y="18"/>
                  <a:pt x="337" y="21"/>
                  <a:pt x="337" y="27"/>
                </a:cubicBezTo>
                <a:cubicBezTo>
                  <a:pt x="337" y="31"/>
                  <a:pt x="335" y="33"/>
                  <a:pt x="335" y="37"/>
                </a:cubicBezTo>
                <a:cubicBezTo>
                  <a:pt x="335" y="39"/>
                  <a:pt x="337" y="40"/>
                  <a:pt x="337" y="42"/>
                </a:cubicBezTo>
                <a:cubicBezTo>
                  <a:pt x="339" y="46"/>
                  <a:pt x="341" y="49"/>
                  <a:pt x="341" y="54"/>
                </a:cubicBezTo>
                <a:cubicBezTo>
                  <a:pt x="341" y="55"/>
                  <a:pt x="340" y="56"/>
                  <a:pt x="339" y="57"/>
                </a:cubicBezTo>
                <a:cubicBezTo>
                  <a:pt x="339" y="60"/>
                  <a:pt x="339" y="62"/>
                  <a:pt x="339" y="64"/>
                </a:cubicBezTo>
                <a:cubicBezTo>
                  <a:pt x="339" y="72"/>
                  <a:pt x="342" y="76"/>
                  <a:pt x="346" y="83"/>
                </a:cubicBezTo>
                <a:cubicBezTo>
                  <a:pt x="349" y="87"/>
                  <a:pt x="350" y="90"/>
                  <a:pt x="353" y="94"/>
                </a:cubicBezTo>
                <a:cubicBezTo>
                  <a:pt x="355" y="98"/>
                  <a:pt x="356" y="100"/>
                  <a:pt x="357" y="104"/>
                </a:cubicBezTo>
                <a:cubicBezTo>
                  <a:pt x="359" y="113"/>
                  <a:pt x="359" y="118"/>
                  <a:pt x="360" y="127"/>
                </a:cubicBezTo>
                <a:cubicBezTo>
                  <a:pt x="361" y="132"/>
                  <a:pt x="363" y="135"/>
                  <a:pt x="363" y="141"/>
                </a:cubicBezTo>
                <a:cubicBezTo>
                  <a:pt x="363" y="148"/>
                  <a:pt x="360" y="152"/>
                  <a:pt x="360" y="160"/>
                </a:cubicBezTo>
                <a:cubicBezTo>
                  <a:pt x="360" y="163"/>
                  <a:pt x="361" y="165"/>
                  <a:pt x="362" y="168"/>
                </a:cubicBezTo>
                <a:cubicBezTo>
                  <a:pt x="364" y="176"/>
                  <a:pt x="365" y="182"/>
                  <a:pt x="367" y="191"/>
                </a:cubicBezTo>
                <a:cubicBezTo>
                  <a:pt x="367" y="193"/>
                  <a:pt x="368" y="195"/>
                  <a:pt x="368" y="197"/>
                </a:cubicBezTo>
                <a:cubicBezTo>
                  <a:pt x="370" y="206"/>
                  <a:pt x="370" y="212"/>
                  <a:pt x="370" y="221"/>
                </a:cubicBezTo>
                <a:cubicBezTo>
                  <a:pt x="370" y="221"/>
                  <a:pt x="370" y="221"/>
                  <a:pt x="370" y="221"/>
                </a:cubicBezTo>
                <a:cubicBezTo>
                  <a:pt x="246" y="226"/>
                  <a:pt x="123" y="227"/>
                  <a:pt x="0" y="223"/>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7" name="Freeform 47"/>
          <p:cNvSpPr>
            <a:spLocks/>
          </p:cNvSpPr>
          <p:nvPr/>
        </p:nvSpPr>
        <p:spPr bwMode="auto">
          <a:xfrm>
            <a:off x="548518" y="2811172"/>
            <a:ext cx="1145973" cy="1917255"/>
          </a:xfrm>
          <a:custGeom>
            <a:avLst/>
            <a:gdLst/>
            <a:ahLst/>
            <a:cxnLst>
              <a:cxn ang="0">
                <a:pos x="431" y="803"/>
              </a:cxn>
              <a:cxn ang="0">
                <a:pos x="447" y="795"/>
              </a:cxn>
              <a:cxn ang="0">
                <a:pos x="441" y="760"/>
              </a:cxn>
              <a:cxn ang="0">
                <a:pos x="448" y="748"/>
              </a:cxn>
              <a:cxn ang="0">
                <a:pos x="458" y="723"/>
              </a:cxn>
              <a:cxn ang="0">
                <a:pos x="472" y="708"/>
              </a:cxn>
              <a:cxn ang="0">
                <a:pos x="476" y="688"/>
              </a:cxn>
              <a:cxn ang="0">
                <a:pos x="465" y="669"/>
              </a:cxn>
              <a:cxn ang="0">
                <a:pos x="462" y="645"/>
              </a:cxn>
              <a:cxn ang="0">
                <a:pos x="210" y="279"/>
              </a:cxn>
              <a:cxn ang="0">
                <a:pos x="258" y="69"/>
              </a:cxn>
              <a:cxn ang="0">
                <a:pos x="37" y="0"/>
              </a:cxn>
              <a:cxn ang="0">
                <a:pos x="34" y="10"/>
              </a:cxn>
              <a:cxn ang="0">
                <a:pos x="37" y="34"/>
              </a:cxn>
              <a:cxn ang="0">
                <a:pos x="27" y="64"/>
              </a:cxn>
              <a:cxn ang="0">
                <a:pos x="23" y="78"/>
              </a:cxn>
              <a:cxn ang="0">
                <a:pos x="5" y="97"/>
              </a:cxn>
              <a:cxn ang="0">
                <a:pos x="1" y="108"/>
              </a:cxn>
              <a:cxn ang="0">
                <a:pos x="4" y="128"/>
              </a:cxn>
              <a:cxn ang="0">
                <a:pos x="15" y="147"/>
              </a:cxn>
              <a:cxn ang="0">
                <a:pos x="16" y="180"/>
              </a:cxn>
              <a:cxn ang="0">
                <a:pos x="12" y="195"/>
              </a:cxn>
              <a:cxn ang="0">
                <a:pos x="13" y="202"/>
              </a:cxn>
              <a:cxn ang="0">
                <a:pos x="8" y="219"/>
              </a:cxn>
              <a:cxn ang="0">
                <a:pos x="12" y="236"/>
              </a:cxn>
              <a:cxn ang="0">
                <a:pos x="23" y="263"/>
              </a:cxn>
              <a:cxn ang="0">
                <a:pos x="28" y="294"/>
              </a:cxn>
              <a:cxn ang="0">
                <a:pos x="35" y="313"/>
              </a:cxn>
              <a:cxn ang="0">
                <a:pos x="46" y="322"/>
              </a:cxn>
              <a:cxn ang="0">
                <a:pos x="57" y="310"/>
              </a:cxn>
              <a:cxn ang="0">
                <a:pos x="60" y="330"/>
              </a:cxn>
              <a:cxn ang="0">
                <a:pos x="61" y="342"/>
              </a:cxn>
              <a:cxn ang="0">
                <a:pos x="47" y="359"/>
              </a:cxn>
              <a:cxn ang="0">
                <a:pos x="54" y="388"/>
              </a:cxn>
              <a:cxn ang="0">
                <a:pos x="77" y="412"/>
              </a:cxn>
              <a:cxn ang="0">
                <a:pos x="63" y="436"/>
              </a:cxn>
              <a:cxn ang="0">
                <a:pos x="79" y="468"/>
              </a:cxn>
              <a:cxn ang="0">
                <a:pos x="87" y="497"/>
              </a:cxn>
              <a:cxn ang="0">
                <a:pos x="102" y="516"/>
              </a:cxn>
              <a:cxn ang="0">
                <a:pos x="110" y="537"/>
              </a:cxn>
              <a:cxn ang="0">
                <a:pos x="113" y="545"/>
              </a:cxn>
              <a:cxn ang="0">
                <a:pos x="110" y="585"/>
              </a:cxn>
              <a:cxn ang="0">
                <a:pos x="125" y="600"/>
              </a:cxn>
              <a:cxn ang="0">
                <a:pos x="154" y="613"/>
              </a:cxn>
              <a:cxn ang="0">
                <a:pos x="168" y="618"/>
              </a:cxn>
              <a:cxn ang="0">
                <a:pos x="188" y="643"/>
              </a:cxn>
              <a:cxn ang="0">
                <a:pos x="196" y="649"/>
              </a:cxn>
              <a:cxn ang="0">
                <a:pos x="221" y="662"/>
              </a:cxn>
              <a:cxn ang="0">
                <a:pos x="227" y="668"/>
              </a:cxn>
              <a:cxn ang="0">
                <a:pos x="234" y="686"/>
              </a:cxn>
              <a:cxn ang="0">
                <a:pos x="262" y="704"/>
              </a:cxn>
              <a:cxn ang="0">
                <a:pos x="274" y="725"/>
              </a:cxn>
              <a:cxn ang="0">
                <a:pos x="283" y="762"/>
              </a:cxn>
              <a:cxn ang="0">
                <a:pos x="283" y="772"/>
              </a:cxn>
              <a:cxn ang="0">
                <a:pos x="288" y="784"/>
              </a:cxn>
              <a:cxn ang="0">
                <a:pos x="288" y="789"/>
              </a:cxn>
              <a:cxn ang="0">
                <a:pos x="304" y="792"/>
              </a:cxn>
              <a:cxn ang="0">
                <a:pos x="343" y="799"/>
              </a:cxn>
              <a:cxn ang="0">
                <a:pos x="387" y="804"/>
              </a:cxn>
              <a:cxn ang="0">
                <a:pos x="412" y="807"/>
              </a:cxn>
            </a:cxnLst>
            <a:rect l="0" t="0" r="r" b="b"/>
            <a:pathLst>
              <a:path w="484" h="810">
                <a:moveTo>
                  <a:pt x="427" y="810"/>
                </a:moveTo>
                <a:cubicBezTo>
                  <a:pt x="428" y="808"/>
                  <a:pt x="429" y="805"/>
                  <a:pt x="431" y="803"/>
                </a:cubicBezTo>
                <a:cubicBezTo>
                  <a:pt x="434" y="801"/>
                  <a:pt x="437" y="801"/>
                  <a:pt x="441" y="800"/>
                </a:cubicBezTo>
                <a:cubicBezTo>
                  <a:pt x="443" y="799"/>
                  <a:pt x="447" y="798"/>
                  <a:pt x="447" y="795"/>
                </a:cubicBezTo>
                <a:cubicBezTo>
                  <a:pt x="447" y="784"/>
                  <a:pt x="439" y="779"/>
                  <a:pt x="439" y="768"/>
                </a:cubicBezTo>
                <a:cubicBezTo>
                  <a:pt x="439" y="765"/>
                  <a:pt x="441" y="763"/>
                  <a:pt x="441" y="760"/>
                </a:cubicBezTo>
                <a:cubicBezTo>
                  <a:pt x="441" y="756"/>
                  <a:pt x="439" y="753"/>
                  <a:pt x="441" y="750"/>
                </a:cubicBezTo>
                <a:cubicBezTo>
                  <a:pt x="443" y="748"/>
                  <a:pt x="446" y="750"/>
                  <a:pt x="448" y="748"/>
                </a:cubicBezTo>
                <a:cubicBezTo>
                  <a:pt x="450" y="745"/>
                  <a:pt x="450" y="742"/>
                  <a:pt x="451" y="739"/>
                </a:cubicBezTo>
                <a:cubicBezTo>
                  <a:pt x="453" y="733"/>
                  <a:pt x="455" y="729"/>
                  <a:pt x="458" y="723"/>
                </a:cubicBezTo>
                <a:cubicBezTo>
                  <a:pt x="459" y="720"/>
                  <a:pt x="460" y="718"/>
                  <a:pt x="462" y="715"/>
                </a:cubicBezTo>
                <a:cubicBezTo>
                  <a:pt x="465" y="711"/>
                  <a:pt x="468" y="711"/>
                  <a:pt x="472" y="708"/>
                </a:cubicBezTo>
                <a:cubicBezTo>
                  <a:pt x="477" y="705"/>
                  <a:pt x="484" y="703"/>
                  <a:pt x="483" y="697"/>
                </a:cubicBezTo>
                <a:cubicBezTo>
                  <a:pt x="483" y="692"/>
                  <a:pt x="479" y="691"/>
                  <a:pt x="476" y="688"/>
                </a:cubicBezTo>
                <a:cubicBezTo>
                  <a:pt x="474" y="685"/>
                  <a:pt x="471" y="684"/>
                  <a:pt x="469" y="681"/>
                </a:cubicBezTo>
                <a:cubicBezTo>
                  <a:pt x="467" y="677"/>
                  <a:pt x="466" y="674"/>
                  <a:pt x="465" y="669"/>
                </a:cubicBezTo>
                <a:cubicBezTo>
                  <a:pt x="464" y="662"/>
                  <a:pt x="465" y="657"/>
                  <a:pt x="463" y="649"/>
                </a:cubicBezTo>
                <a:cubicBezTo>
                  <a:pt x="463" y="648"/>
                  <a:pt x="462" y="646"/>
                  <a:pt x="462" y="645"/>
                </a:cubicBezTo>
                <a:cubicBezTo>
                  <a:pt x="462" y="645"/>
                  <a:pt x="462" y="645"/>
                  <a:pt x="462" y="645"/>
                </a:cubicBezTo>
                <a:cubicBezTo>
                  <a:pt x="210" y="279"/>
                  <a:pt x="210" y="279"/>
                  <a:pt x="210" y="279"/>
                </a:cubicBezTo>
                <a:cubicBezTo>
                  <a:pt x="258" y="69"/>
                  <a:pt x="258" y="69"/>
                  <a:pt x="258" y="69"/>
                </a:cubicBezTo>
                <a:cubicBezTo>
                  <a:pt x="258" y="69"/>
                  <a:pt x="258" y="69"/>
                  <a:pt x="258" y="69"/>
                </a:cubicBezTo>
                <a:cubicBezTo>
                  <a:pt x="186" y="49"/>
                  <a:pt x="112" y="26"/>
                  <a:pt x="37" y="0"/>
                </a:cubicBezTo>
                <a:cubicBezTo>
                  <a:pt x="37" y="0"/>
                  <a:pt x="37" y="0"/>
                  <a:pt x="37" y="0"/>
                </a:cubicBezTo>
                <a:cubicBezTo>
                  <a:pt x="37" y="0"/>
                  <a:pt x="36" y="1"/>
                  <a:pt x="36" y="2"/>
                </a:cubicBezTo>
                <a:cubicBezTo>
                  <a:pt x="35" y="5"/>
                  <a:pt x="34" y="7"/>
                  <a:pt x="34" y="10"/>
                </a:cubicBezTo>
                <a:cubicBezTo>
                  <a:pt x="34" y="13"/>
                  <a:pt x="35" y="15"/>
                  <a:pt x="35" y="18"/>
                </a:cubicBezTo>
                <a:cubicBezTo>
                  <a:pt x="35" y="24"/>
                  <a:pt x="37" y="28"/>
                  <a:pt x="37" y="34"/>
                </a:cubicBezTo>
                <a:cubicBezTo>
                  <a:pt x="37" y="42"/>
                  <a:pt x="32" y="46"/>
                  <a:pt x="29" y="54"/>
                </a:cubicBezTo>
                <a:cubicBezTo>
                  <a:pt x="28" y="58"/>
                  <a:pt x="28" y="60"/>
                  <a:pt x="27" y="64"/>
                </a:cubicBezTo>
                <a:cubicBezTo>
                  <a:pt x="27" y="67"/>
                  <a:pt x="28" y="69"/>
                  <a:pt x="27" y="72"/>
                </a:cubicBezTo>
                <a:cubicBezTo>
                  <a:pt x="27" y="74"/>
                  <a:pt x="25" y="76"/>
                  <a:pt x="23" y="78"/>
                </a:cubicBezTo>
                <a:cubicBezTo>
                  <a:pt x="20" y="82"/>
                  <a:pt x="17" y="84"/>
                  <a:pt x="13" y="88"/>
                </a:cubicBezTo>
                <a:cubicBezTo>
                  <a:pt x="9" y="91"/>
                  <a:pt x="8" y="94"/>
                  <a:pt x="5" y="97"/>
                </a:cubicBezTo>
                <a:cubicBezTo>
                  <a:pt x="3" y="99"/>
                  <a:pt x="0" y="100"/>
                  <a:pt x="0" y="103"/>
                </a:cubicBezTo>
                <a:cubicBezTo>
                  <a:pt x="0" y="105"/>
                  <a:pt x="1" y="106"/>
                  <a:pt x="1" y="108"/>
                </a:cubicBezTo>
                <a:cubicBezTo>
                  <a:pt x="1" y="126"/>
                  <a:pt x="1" y="126"/>
                  <a:pt x="1" y="126"/>
                </a:cubicBezTo>
                <a:cubicBezTo>
                  <a:pt x="1" y="127"/>
                  <a:pt x="3" y="127"/>
                  <a:pt x="4" y="128"/>
                </a:cubicBezTo>
                <a:cubicBezTo>
                  <a:pt x="7" y="131"/>
                  <a:pt x="8" y="133"/>
                  <a:pt x="10" y="136"/>
                </a:cubicBezTo>
                <a:cubicBezTo>
                  <a:pt x="12" y="140"/>
                  <a:pt x="14" y="143"/>
                  <a:pt x="15" y="147"/>
                </a:cubicBezTo>
                <a:cubicBezTo>
                  <a:pt x="18" y="155"/>
                  <a:pt x="18" y="160"/>
                  <a:pt x="18" y="168"/>
                </a:cubicBezTo>
                <a:cubicBezTo>
                  <a:pt x="18" y="173"/>
                  <a:pt x="17" y="175"/>
                  <a:pt x="16" y="180"/>
                </a:cubicBezTo>
                <a:cubicBezTo>
                  <a:pt x="16" y="181"/>
                  <a:pt x="16" y="183"/>
                  <a:pt x="16" y="184"/>
                </a:cubicBezTo>
                <a:cubicBezTo>
                  <a:pt x="14" y="188"/>
                  <a:pt x="12" y="190"/>
                  <a:pt x="12" y="195"/>
                </a:cubicBezTo>
                <a:cubicBezTo>
                  <a:pt x="12" y="197"/>
                  <a:pt x="13" y="198"/>
                  <a:pt x="13" y="199"/>
                </a:cubicBezTo>
                <a:cubicBezTo>
                  <a:pt x="13" y="201"/>
                  <a:pt x="13" y="201"/>
                  <a:pt x="13" y="202"/>
                </a:cubicBezTo>
                <a:cubicBezTo>
                  <a:pt x="13" y="205"/>
                  <a:pt x="13" y="207"/>
                  <a:pt x="12" y="209"/>
                </a:cubicBezTo>
                <a:cubicBezTo>
                  <a:pt x="11" y="213"/>
                  <a:pt x="8" y="215"/>
                  <a:pt x="8" y="219"/>
                </a:cubicBezTo>
                <a:cubicBezTo>
                  <a:pt x="8" y="221"/>
                  <a:pt x="9" y="222"/>
                  <a:pt x="10" y="225"/>
                </a:cubicBezTo>
                <a:cubicBezTo>
                  <a:pt x="11" y="229"/>
                  <a:pt x="12" y="232"/>
                  <a:pt x="12" y="236"/>
                </a:cubicBezTo>
                <a:cubicBezTo>
                  <a:pt x="12" y="242"/>
                  <a:pt x="11" y="248"/>
                  <a:pt x="16" y="252"/>
                </a:cubicBezTo>
                <a:cubicBezTo>
                  <a:pt x="19" y="255"/>
                  <a:pt x="21" y="258"/>
                  <a:pt x="23" y="263"/>
                </a:cubicBezTo>
                <a:cubicBezTo>
                  <a:pt x="27" y="270"/>
                  <a:pt x="30" y="275"/>
                  <a:pt x="30" y="283"/>
                </a:cubicBezTo>
                <a:cubicBezTo>
                  <a:pt x="30" y="287"/>
                  <a:pt x="29" y="290"/>
                  <a:pt x="28" y="294"/>
                </a:cubicBezTo>
                <a:cubicBezTo>
                  <a:pt x="27" y="296"/>
                  <a:pt x="26" y="297"/>
                  <a:pt x="26" y="299"/>
                </a:cubicBezTo>
                <a:cubicBezTo>
                  <a:pt x="26" y="305"/>
                  <a:pt x="32" y="307"/>
                  <a:pt x="35" y="313"/>
                </a:cubicBezTo>
                <a:cubicBezTo>
                  <a:pt x="36" y="316"/>
                  <a:pt x="38" y="319"/>
                  <a:pt x="42" y="320"/>
                </a:cubicBezTo>
                <a:cubicBezTo>
                  <a:pt x="43" y="321"/>
                  <a:pt x="44" y="322"/>
                  <a:pt x="46" y="322"/>
                </a:cubicBezTo>
                <a:cubicBezTo>
                  <a:pt x="48" y="322"/>
                  <a:pt x="48" y="321"/>
                  <a:pt x="50" y="319"/>
                </a:cubicBezTo>
                <a:cubicBezTo>
                  <a:pt x="53" y="316"/>
                  <a:pt x="55" y="314"/>
                  <a:pt x="57" y="310"/>
                </a:cubicBezTo>
                <a:cubicBezTo>
                  <a:pt x="58" y="315"/>
                  <a:pt x="56" y="318"/>
                  <a:pt x="57" y="322"/>
                </a:cubicBezTo>
                <a:cubicBezTo>
                  <a:pt x="58" y="325"/>
                  <a:pt x="60" y="327"/>
                  <a:pt x="60" y="330"/>
                </a:cubicBezTo>
                <a:cubicBezTo>
                  <a:pt x="59" y="334"/>
                  <a:pt x="59" y="334"/>
                  <a:pt x="59" y="334"/>
                </a:cubicBezTo>
                <a:cubicBezTo>
                  <a:pt x="60" y="337"/>
                  <a:pt x="61" y="339"/>
                  <a:pt x="61" y="342"/>
                </a:cubicBezTo>
                <a:cubicBezTo>
                  <a:pt x="58" y="338"/>
                  <a:pt x="55" y="337"/>
                  <a:pt x="51" y="335"/>
                </a:cubicBezTo>
                <a:cubicBezTo>
                  <a:pt x="47" y="359"/>
                  <a:pt x="47" y="359"/>
                  <a:pt x="47" y="359"/>
                </a:cubicBezTo>
                <a:cubicBezTo>
                  <a:pt x="48" y="365"/>
                  <a:pt x="47" y="368"/>
                  <a:pt x="49" y="374"/>
                </a:cubicBezTo>
                <a:cubicBezTo>
                  <a:pt x="50" y="379"/>
                  <a:pt x="53" y="383"/>
                  <a:pt x="54" y="388"/>
                </a:cubicBezTo>
                <a:cubicBezTo>
                  <a:pt x="59" y="393"/>
                  <a:pt x="61" y="396"/>
                  <a:pt x="67" y="399"/>
                </a:cubicBezTo>
                <a:cubicBezTo>
                  <a:pt x="73" y="402"/>
                  <a:pt x="77" y="405"/>
                  <a:pt x="77" y="412"/>
                </a:cubicBezTo>
                <a:cubicBezTo>
                  <a:pt x="77" y="418"/>
                  <a:pt x="69" y="418"/>
                  <a:pt x="67" y="423"/>
                </a:cubicBezTo>
                <a:cubicBezTo>
                  <a:pt x="64" y="428"/>
                  <a:pt x="63" y="431"/>
                  <a:pt x="63" y="436"/>
                </a:cubicBezTo>
                <a:cubicBezTo>
                  <a:pt x="63" y="441"/>
                  <a:pt x="66" y="443"/>
                  <a:pt x="68" y="447"/>
                </a:cubicBezTo>
                <a:cubicBezTo>
                  <a:pt x="73" y="455"/>
                  <a:pt x="76" y="459"/>
                  <a:pt x="79" y="468"/>
                </a:cubicBezTo>
                <a:cubicBezTo>
                  <a:pt x="81" y="473"/>
                  <a:pt x="82" y="477"/>
                  <a:pt x="83" y="482"/>
                </a:cubicBezTo>
                <a:cubicBezTo>
                  <a:pt x="84" y="488"/>
                  <a:pt x="83" y="493"/>
                  <a:pt x="87" y="497"/>
                </a:cubicBezTo>
                <a:cubicBezTo>
                  <a:pt x="93" y="502"/>
                  <a:pt x="95" y="506"/>
                  <a:pt x="99" y="512"/>
                </a:cubicBezTo>
                <a:cubicBezTo>
                  <a:pt x="100" y="514"/>
                  <a:pt x="101" y="514"/>
                  <a:pt x="102" y="516"/>
                </a:cubicBezTo>
                <a:cubicBezTo>
                  <a:pt x="104" y="520"/>
                  <a:pt x="104" y="523"/>
                  <a:pt x="104" y="527"/>
                </a:cubicBezTo>
                <a:cubicBezTo>
                  <a:pt x="104" y="532"/>
                  <a:pt x="107" y="534"/>
                  <a:pt x="110" y="537"/>
                </a:cubicBezTo>
                <a:cubicBezTo>
                  <a:pt x="112" y="538"/>
                  <a:pt x="114" y="539"/>
                  <a:pt x="114" y="541"/>
                </a:cubicBezTo>
                <a:cubicBezTo>
                  <a:pt x="114" y="543"/>
                  <a:pt x="113" y="544"/>
                  <a:pt x="113" y="545"/>
                </a:cubicBezTo>
                <a:cubicBezTo>
                  <a:pt x="113" y="549"/>
                  <a:pt x="114" y="551"/>
                  <a:pt x="114" y="555"/>
                </a:cubicBezTo>
                <a:cubicBezTo>
                  <a:pt x="110" y="585"/>
                  <a:pt x="110" y="585"/>
                  <a:pt x="110" y="585"/>
                </a:cubicBezTo>
                <a:cubicBezTo>
                  <a:pt x="110" y="592"/>
                  <a:pt x="113" y="596"/>
                  <a:pt x="119" y="598"/>
                </a:cubicBezTo>
                <a:cubicBezTo>
                  <a:pt x="121" y="599"/>
                  <a:pt x="122" y="600"/>
                  <a:pt x="125" y="600"/>
                </a:cubicBezTo>
                <a:cubicBezTo>
                  <a:pt x="132" y="603"/>
                  <a:pt x="135" y="607"/>
                  <a:pt x="142" y="610"/>
                </a:cubicBezTo>
                <a:cubicBezTo>
                  <a:pt x="146" y="612"/>
                  <a:pt x="149" y="612"/>
                  <a:pt x="154" y="613"/>
                </a:cubicBezTo>
                <a:cubicBezTo>
                  <a:pt x="157" y="614"/>
                  <a:pt x="158" y="615"/>
                  <a:pt x="161" y="616"/>
                </a:cubicBezTo>
                <a:cubicBezTo>
                  <a:pt x="164" y="617"/>
                  <a:pt x="166" y="616"/>
                  <a:pt x="168" y="618"/>
                </a:cubicBezTo>
                <a:cubicBezTo>
                  <a:pt x="171" y="620"/>
                  <a:pt x="172" y="623"/>
                  <a:pt x="174" y="627"/>
                </a:cubicBezTo>
                <a:cubicBezTo>
                  <a:pt x="179" y="634"/>
                  <a:pt x="182" y="638"/>
                  <a:pt x="188" y="643"/>
                </a:cubicBezTo>
                <a:cubicBezTo>
                  <a:pt x="194" y="648"/>
                  <a:pt x="194" y="648"/>
                  <a:pt x="194" y="648"/>
                </a:cubicBezTo>
                <a:cubicBezTo>
                  <a:pt x="194" y="649"/>
                  <a:pt x="195" y="649"/>
                  <a:pt x="196" y="649"/>
                </a:cubicBezTo>
                <a:cubicBezTo>
                  <a:pt x="199" y="652"/>
                  <a:pt x="200" y="655"/>
                  <a:pt x="204" y="656"/>
                </a:cubicBezTo>
                <a:cubicBezTo>
                  <a:pt x="210" y="659"/>
                  <a:pt x="215" y="660"/>
                  <a:pt x="221" y="662"/>
                </a:cubicBezTo>
                <a:cubicBezTo>
                  <a:pt x="223" y="663"/>
                  <a:pt x="224" y="663"/>
                  <a:pt x="225" y="664"/>
                </a:cubicBezTo>
                <a:cubicBezTo>
                  <a:pt x="226" y="665"/>
                  <a:pt x="226" y="666"/>
                  <a:pt x="227" y="668"/>
                </a:cubicBezTo>
                <a:cubicBezTo>
                  <a:pt x="228" y="671"/>
                  <a:pt x="228" y="673"/>
                  <a:pt x="228" y="677"/>
                </a:cubicBezTo>
                <a:cubicBezTo>
                  <a:pt x="228" y="681"/>
                  <a:pt x="231" y="683"/>
                  <a:pt x="234" y="686"/>
                </a:cubicBezTo>
                <a:cubicBezTo>
                  <a:pt x="239" y="690"/>
                  <a:pt x="244" y="690"/>
                  <a:pt x="250" y="693"/>
                </a:cubicBezTo>
                <a:cubicBezTo>
                  <a:pt x="256" y="695"/>
                  <a:pt x="259" y="698"/>
                  <a:pt x="262" y="704"/>
                </a:cubicBezTo>
                <a:cubicBezTo>
                  <a:pt x="264" y="707"/>
                  <a:pt x="264" y="710"/>
                  <a:pt x="266" y="713"/>
                </a:cubicBezTo>
                <a:cubicBezTo>
                  <a:pt x="269" y="718"/>
                  <a:pt x="271" y="720"/>
                  <a:pt x="274" y="725"/>
                </a:cubicBezTo>
                <a:cubicBezTo>
                  <a:pt x="277" y="731"/>
                  <a:pt x="278" y="736"/>
                  <a:pt x="280" y="743"/>
                </a:cubicBezTo>
                <a:cubicBezTo>
                  <a:pt x="282" y="750"/>
                  <a:pt x="284" y="755"/>
                  <a:pt x="283" y="762"/>
                </a:cubicBezTo>
                <a:cubicBezTo>
                  <a:pt x="282" y="765"/>
                  <a:pt x="281" y="767"/>
                  <a:pt x="281" y="771"/>
                </a:cubicBezTo>
                <a:cubicBezTo>
                  <a:pt x="281" y="771"/>
                  <a:pt x="282" y="772"/>
                  <a:pt x="283" y="772"/>
                </a:cubicBezTo>
                <a:cubicBezTo>
                  <a:pt x="285" y="772"/>
                  <a:pt x="286" y="771"/>
                  <a:pt x="288" y="771"/>
                </a:cubicBezTo>
                <a:cubicBezTo>
                  <a:pt x="289" y="776"/>
                  <a:pt x="288" y="779"/>
                  <a:pt x="288" y="784"/>
                </a:cubicBezTo>
                <a:cubicBezTo>
                  <a:pt x="288" y="786"/>
                  <a:pt x="288" y="787"/>
                  <a:pt x="288" y="789"/>
                </a:cubicBezTo>
                <a:cubicBezTo>
                  <a:pt x="288" y="789"/>
                  <a:pt x="288" y="789"/>
                  <a:pt x="288" y="789"/>
                </a:cubicBezTo>
                <a:cubicBezTo>
                  <a:pt x="291" y="790"/>
                  <a:pt x="293" y="790"/>
                  <a:pt x="296" y="790"/>
                </a:cubicBezTo>
                <a:cubicBezTo>
                  <a:pt x="299" y="790"/>
                  <a:pt x="301" y="791"/>
                  <a:pt x="304" y="792"/>
                </a:cubicBezTo>
                <a:cubicBezTo>
                  <a:pt x="311" y="793"/>
                  <a:pt x="316" y="794"/>
                  <a:pt x="323" y="796"/>
                </a:cubicBezTo>
                <a:cubicBezTo>
                  <a:pt x="331" y="797"/>
                  <a:pt x="335" y="798"/>
                  <a:pt x="343" y="799"/>
                </a:cubicBezTo>
                <a:cubicBezTo>
                  <a:pt x="349" y="799"/>
                  <a:pt x="353" y="801"/>
                  <a:pt x="359" y="801"/>
                </a:cubicBezTo>
                <a:cubicBezTo>
                  <a:pt x="370" y="801"/>
                  <a:pt x="376" y="803"/>
                  <a:pt x="387" y="804"/>
                </a:cubicBezTo>
                <a:cubicBezTo>
                  <a:pt x="392" y="804"/>
                  <a:pt x="395" y="805"/>
                  <a:pt x="400" y="805"/>
                </a:cubicBezTo>
                <a:cubicBezTo>
                  <a:pt x="405" y="806"/>
                  <a:pt x="407" y="807"/>
                  <a:pt x="412" y="807"/>
                </a:cubicBezTo>
                <a:cubicBezTo>
                  <a:pt x="418" y="808"/>
                  <a:pt x="421" y="809"/>
                  <a:pt x="427" y="81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8" name="Freeform 48"/>
          <p:cNvSpPr>
            <a:spLocks/>
          </p:cNvSpPr>
          <p:nvPr/>
        </p:nvSpPr>
        <p:spPr bwMode="auto">
          <a:xfrm>
            <a:off x="1558237" y="4000941"/>
            <a:ext cx="890501" cy="1082715"/>
          </a:xfrm>
          <a:custGeom>
            <a:avLst/>
            <a:gdLst/>
            <a:ahLst/>
            <a:cxnLst>
              <a:cxn ang="0">
                <a:pos x="91" y="0"/>
              </a:cxn>
              <a:cxn ang="0">
                <a:pos x="83" y="58"/>
              </a:cxn>
              <a:cxn ang="0">
                <a:pos x="77" y="62"/>
              </a:cxn>
              <a:cxn ang="0">
                <a:pos x="73" y="64"/>
              </a:cxn>
              <a:cxn ang="0">
                <a:pos x="68" y="60"/>
              </a:cxn>
              <a:cxn ang="0">
                <a:pos x="60" y="58"/>
              </a:cxn>
              <a:cxn ang="0">
                <a:pos x="48" y="58"/>
              </a:cxn>
              <a:cxn ang="0">
                <a:pos x="37" y="64"/>
              </a:cxn>
              <a:cxn ang="0">
                <a:pos x="37" y="76"/>
              </a:cxn>
              <a:cxn ang="0">
                <a:pos x="35" y="82"/>
              </a:cxn>
              <a:cxn ang="0">
                <a:pos x="35" y="93"/>
              </a:cxn>
              <a:cxn ang="0">
                <a:pos x="36" y="97"/>
              </a:cxn>
              <a:cxn ang="0">
                <a:pos x="36" y="110"/>
              </a:cxn>
              <a:cxn ang="0">
                <a:pos x="37" y="112"/>
              </a:cxn>
              <a:cxn ang="0">
                <a:pos x="37" y="124"/>
              </a:cxn>
              <a:cxn ang="0">
                <a:pos x="34" y="135"/>
              </a:cxn>
              <a:cxn ang="0">
                <a:pos x="35" y="142"/>
              </a:cxn>
              <a:cxn ang="0">
                <a:pos x="35" y="142"/>
              </a:cxn>
              <a:cxn ang="0">
                <a:pos x="36" y="146"/>
              </a:cxn>
              <a:cxn ang="0">
                <a:pos x="38" y="166"/>
              </a:cxn>
              <a:cxn ang="0">
                <a:pos x="42" y="178"/>
              </a:cxn>
              <a:cxn ang="0">
                <a:pos x="49" y="185"/>
              </a:cxn>
              <a:cxn ang="0">
                <a:pos x="56" y="194"/>
              </a:cxn>
              <a:cxn ang="0">
                <a:pos x="45" y="205"/>
              </a:cxn>
              <a:cxn ang="0">
                <a:pos x="35" y="212"/>
              </a:cxn>
              <a:cxn ang="0">
                <a:pos x="31" y="220"/>
              </a:cxn>
              <a:cxn ang="0">
                <a:pos x="24" y="236"/>
              </a:cxn>
              <a:cxn ang="0">
                <a:pos x="21" y="245"/>
              </a:cxn>
              <a:cxn ang="0">
                <a:pos x="14" y="247"/>
              </a:cxn>
              <a:cxn ang="0">
                <a:pos x="14" y="257"/>
              </a:cxn>
              <a:cxn ang="0">
                <a:pos x="12" y="265"/>
              </a:cxn>
              <a:cxn ang="0">
                <a:pos x="20" y="292"/>
              </a:cxn>
              <a:cxn ang="0">
                <a:pos x="14" y="297"/>
              </a:cxn>
              <a:cxn ang="0">
                <a:pos x="4" y="300"/>
              </a:cxn>
              <a:cxn ang="0">
                <a:pos x="0" y="307"/>
              </a:cxn>
              <a:cxn ang="0">
                <a:pos x="0" y="307"/>
              </a:cxn>
              <a:cxn ang="0">
                <a:pos x="2" y="317"/>
              </a:cxn>
              <a:cxn ang="0">
                <a:pos x="216" y="444"/>
              </a:cxn>
              <a:cxn ang="0">
                <a:pos x="338" y="457"/>
              </a:cxn>
              <a:cxn ang="0">
                <a:pos x="338" y="457"/>
              </a:cxn>
              <a:cxn ang="0">
                <a:pos x="376" y="44"/>
              </a:cxn>
              <a:cxn ang="0">
                <a:pos x="376" y="44"/>
              </a:cxn>
              <a:cxn ang="0">
                <a:pos x="91" y="0"/>
              </a:cxn>
            </a:cxnLst>
            <a:rect l="0" t="0" r="r" b="b"/>
            <a:pathLst>
              <a:path w="376" h="457">
                <a:moveTo>
                  <a:pt x="91" y="0"/>
                </a:moveTo>
                <a:cubicBezTo>
                  <a:pt x="83" y="58"/>
                  <a:pt x="83" y="58"/>
                  <a:pt x="83" y="58"/>
                </a:cubicBezTo>
                <a:cubicBezTo>
                  <a:pt x="81" y="59"/>
                  <a:pt x="79" y="60"/>
                  <a:pt x="77" y="62"/>
                </a:cubicBezTo>
                <a:cubicBezTo>
                  <a:pt x="76" y="62"/>
                  <a:pt x="75" y="64"/>
                  <a:pt x="73" y="64"/>
                </a:cubicBezTo>
                <a:cubicBezTo>
                  <a:pt x="71" y="64"/>
                  <a:pt x="70" y="61"/>
                  <a:pt x="68" y="60"/>
                </a:cubicBezTo>
                <a:cubicBezTo>
                  <a:pt x="64" y="59"/>
                  <a:pt x="63" y="58"/>
                  <a:pt x="60" y="58"/>
                </a:cubicBezTo>
                <a:cubicBezTo>
                  <a:pt x="56" y="58"/>
                  <a:pt x="52" y="58"/>
                  <a:pt x="48" y="58"/>
                </a:cubicBezTo>
                <a:cubicBezTo>
                  <a:pt x="43" y="58"/>
                  <a:pt x="39" y="60"/>
                  <a:pt x="37" y="64"/>
                </a:cubicBezTo>
                <a:cubicBezTo>
                  <a:pt x="34" y="68"/>
                  <a:pt x="37" y="71"/>
                  <a:pt x="37" y="76"/>
                </a:cubicBezTo>
                <a:cubicBezTo>
                  <a:pt x="36" y="78"/>
                  <a:pt x="35" y="79"/>
                  <a:pt x="35" y="82"/>
                </a:cubicBezTo>
                <a:cubicBezTo>
                  <a:pt x="35" y="85"/>
                  <a:pt x="35" y="89"/>
                  <a:pt x="35" y="93"/>
                </a:cubicBezTo>
                <a:cubicBezTo>
                  <a:pt x="35" y="94"/>
                  <a:pt x="36" y="95"/>
                  <a:pt x="36" y="97"/>
                </a:cubicBezTo>
                <a:cubicBezTo>
                  <a:pt x="36" y="102"/>
                  <a:pt x="36" y="105"/>
                  <a:pt x="36" y="110"/>
                </a:cubicBezTo>
                <a:cubicBezTo>
                  <a:pt x="36" y="111"/>
                  <a:pt x="37" y="112"/>
                  <a:pt x="37" y="112"/>
                </a:cubicBezTo>
                <a:cubicBezTo>
                  <a:pt x="37" y="116"/>
                  <a:pt x="37" y="120"/>
                  <a:pt x="37" y="124"/>
                </a:cubicBezTo>
                <a:cubicBezTo>
                  <a:pt x="37" y="128"/>
                  <a:pt x="33" y="130"/>
                  <a:pt x="34" y="135"/>
                </a:cubicBezTo>
                <a:cubicBezTo>
                  <a:pt x="34" y="136"/>
                  <a:pt x="34" y="140"/>
                  <a:pt x="35" y="142"/>
                </a:cubicBezTo>
                <a:cubicBezTo>
                  <a:pt x="35" y="142"/>
                  <a:pt x="35" y="142"/>
                  <a:pt x="35" y="142"/>
                </a:cubicBezTo>
                <a:cubicBezTo>
                  <a:pt x="35" y="143"/>
                  <a:pt x="36" y="145"/>
                  <a:pt x="36" y="146"/>
                </a:cubicBezTo>
                <a:cubicBezTo>
                  <a:pt x="38" y="154"/>
                  <a:pt x="37" y="159"/>
                  <a:pt x="38" y="166"/>
                </a:cubicBezTo>
                <a:cubicBezTo>
                  <a:pt x="39" y="171"/>
                  <a:pt x="40" y="174"/>
                  <a:pt x="42" y="178"/>
                </a:cubicBezTo>
                <a:cubicBezTo>
                  <a:pt x="44" y="181"/>
                  <a:pt x="47" y="182"/>
                  <a:pt x="49" y="185"/>
                </a:cubicBezTo>
                <a:cubicBezTo>
                  <a:pt x="52" y="188"/>
                  <a:pt x="56" y="189"/>
                  <a:pt x="56" y="194"/>
                </a:cubicBezTo>
                <a:cubicBezTo>
                  <a:pt x="57" y="200"/>
                  <a:pt x="50" y="202"/>
                  <a:pt x="45" y="205"/>
                </a:cubicBezTo>
                <a:cubicBezTo>
                  <a:pt x="41" y="208"/>
                  <a:pt x="38" y="208"/>
                  <a:pt x="35" y="212"/>
                </a:cubicBezTo>
                <a:cubicBezTo>
                  <a:pt x="33" y="215"/>
                  <a:pt x="32" y="217"/>
                  <a:pt x="31" y="220"/>
                </a:cubicBezTo>
                <a:cubicBezTo>
                  <a:pt x="28" y="226"/>
                  <a:pt x="26" y="230"/>
                  <a:pt x="24" y="236"/>
                </a:cubicBezTo>
                <a:cubicBezTo>
                  <a:pt x="23" y="239"/>
                  <a:pt x="23" y="242"/>
                  <a:pt x="21" y="245"/>
                </a:cubicBezTo>
                <a:cubicBezTo>
                  <a:pt x="19" y="247"/>
                  <a:pt x="16" y="245"/>
                  <a:pt x="14" y="247"/>
                </a:cubicBezTo>
                <a:cubicBezTo>
                  <a:pt x="12" y="250"/>
                  <a:pt x="14" y="253"/>
                  <a:pt x="14" y="257"/>
                </a:cubicBezTo>
                <a:cubicBezTo>
                  <a:pt x="14" y="260"/>
                  <a:pt x="12" y="262"/>
                  <a:pt x="12" y="265"/>
                </a:cubicBezTo>
                <a:cubicBezTo>
                  <a:pt x="12" y="276"/>
                  <a:pt x="20" y="281"/>
                  <a:pt x="20" y="292"/>
                </a:cubicBezTo>
                <a:cubicBezTo>
                  <a:pt x="20" y="295"/>
                  <a:pt x="16" y="296"/>
                  <a:pt x="14" y="297"/>
                </a:cubicBezTo>
                <a:cubicBezTo>
                  <a:pt x="10" y="298"/>
                  <a:pt x="7" y="298"/>
                  <a:pt x="4" y="300"/>
                </a:cubicBezTo>
                <a:cubicBezTo>
                  <a:pt x="2" y="302"/>
                  <a:pt x="1" y="305"/>
                  <a:pt x="0" y="307"/>
                </a:cubicBezTo>
                <a:cubicBezTo>
                  <a:pt x="0" y="307"/>
                  <a:pt x="0" y="307"/>
                  <a:pt x="0" y="307"/>
                </a:cubicBezTo>
                <a:cubicBezTo>
                  <a:pt x="1" y="311"/>
                  <a:pt x="1" y="313"/>
                  <a:pt x="2" y="317"/>
                </a:cubicBezTo>
                <a:cubicBezTo>
                  <a:pt x="216" y="444"/>
                  <a:pt x="216" y="444"/>
                  <a:pt x="216" y="444"/>
                </a:cubicBezTo>
                <a:cubicBezTo>
                  <a:pt x="338" y="457"/>
                  <a:pt x="338" y="457"/>
                  <a:pt x="338" y="457"/>
                </a:cubicBezTo>
                <a:cubicBezTo>
                  <a:pt x="338" y="457"/>
                  <a:pt x="338" y="457"/>
                  <a:pt x="338" y="457"/>
                </a:cubicBezTo>
                <a:cubicBezTo>
                  <a:pt x="376" y="44"/>
                  <a:pt x="376" y="44"/>
                  <a:pt x="376" y="44"/>
                </a:cubicBezTo>
                <a:cubicBezTo>
                  <a:pt x="376" y="44"/>
                  <a:pt x="376" y="44"/>
                  <a:pt x="376" y="44"/>
                </a:cubicBezTo>
                <a:cubicBezTo>
                  <a:pt x="284" y="32"/>
                  <a:pt x="190" y="17"/>
                  <a:pt x="91" y="0"/>
                </a:cubicBezTo>
                <a:close/>
              </a:path>
            </a:pathLst>
          </a:custGeom>
          <a:solidFill>
            <a:srgbClr val="EF9D27"/>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59" name="Freeform 49"/>
          <p:cNvSpPr>
            <a:spLocks/>
          </p:cNvSpPr>
          <p:nvPr/>
        </p:nvSpPr>
        <p:spPr bwMode="auto">
          <a:xfrm>
            <a:off x="1044862" y="2974187"/>
            <a:ext cx="858871" cy="1364951"/>
          </a:xfrm>
          <a:custGeom>
            <a:avLst/>
            <a:gdLst/>
            <a:ahLst/>
            <a:cxnLst>
              <a:cxn ang="0">
                <a:pos x="308" y="434"/>
              </a:cxn>
              <a:cxn ang="0">
                <a:pos x="300" y="492"/>
              </a:cxn>
              <a:cxn ang="0">
                <a:pos x="294" y="496"/>
              </a:cxn>
              <a:cxn ang="0">
                <a:pos x="290" y="498"/>
              </a:cxn>
              <a:cxn ang="0">
                <a:pos x="285" y="494"/>
              </a:cxn>
              <a:cxn ang="0">
                <a:pos x="277" y="492"/>
              </a:cxn>
              <a:cxn ang="0">
                <a:pos x="265" y="492"/>
              </a:cxn>
              <a:cxn ang="0">
                <a:pos x="254" y="498"/>
              </a:cxn>
              <a:cxn ang="0">
                <a:pos x="254" y="510"/>
              </a:cxn>
              <a:cxn ang="0">
                <a:pos x="252" y="516"/>
              </a:cxn>
              <a:cxn ang="0">
                <a:pos x="252" y="527"/>
              </a:cxn>
              <a:cxn ang="0">
                <a:pos x="253" y="531"/>
              </a:cxn>
              <a:cxn ang="0">
                <a:pos x="253" y="544"/>
              </a:cxn>
              <a:cxn ang="0">
                <a:pos x="254" y="546"/>
              </a:cxn>
              <a:cxn ang="0">
                <a:pos x="254" y="558"/>
              </a:cxn>
              <a:cxn ang="0">
                <a:pos x="251" y="569"/>
              </a:cxn>
              <a:cxn ang="0">
                <a:pos x="252" y="576"/>
              </a:cxn>
              <a:cxn ang="0">
                <a:pos x="252" y="576"/>
              </a:cxn>
              <a:cxn ang="0">
                <a:pos x="0" y="210"/>
              </a:cxn>
              <a:cxn ang="0">
                <a:pos x="48" y="0"/>
              </a:cxn>
              <a:cxn ang="0">
                <a:pos x="48" y="0"/>
              </a:cxn>
              <a:cxn ang="0">
                <a:pos x="205" y="42"/>
              </a:cxn>
              <a:cxn ang="0">
                <a:pos x="205" y="42"/>
              </a:cxn>
              <a:cxn ang="0">
                <a:pos x="363" y="76"/>
              </a:cxn>
              <a:cxn ang="0">
                <a:pos x="363" y="76"/>
              </a:cxn>
              <a:cxn ang="0">
                <a:pos x="308" y="434"/>
              </a:cxn>
            </a:cxnLst>
            <a:rect l="0" t="0" r="r" b="b"/>
            <a:pathLst>
              <a:path w="363" h="576">
                <a:moveTo>
                  <a:pt x="308" y="434"/>
                </a:moveTo>
                <a:cubicBezTo>
                  <a:pt x="300" y="492"/>
                  <a:pt x="300" y="492"/>
                  <a:pt x="300" y="492"/>
                </a:cubicBezTo>
                <a:cubicBezTo>
                  <a:pt x="298" y="493"/>
                  <a:pt x="296" y="494"/>
                  <a:pt x="294" y="496"/>
                </a:cubicBezTo>
                <a:cubicBezTo>
                  <a:pt x="293" y="496"/>
                  <a:pt x="292" y="498"/>
                  <a:pt x="290" y="498"/>
                </a:cubicBezTo>
                <a:cubicBezTo>
                  <a:pt x="288" y="498"/>
                  <a:pt x="287" y="495"/>
                  <a:pt x="285" y="494"/>
                </a:cubicBezTo>
                <a:cubicBezTo>
                  <a:pt x="281" y="493"/>
                  <a:pt x="280" y="492"/>
                  <a:pt x="277" y="492"/>
                </a:cubicBezTo>
                <a:cubicBezTo>
                  <a:pt x="273" y="492"/>
                  <a:pt x="269" y="492"/>
                  <a:pt x="265" y="492"/>
                </a:cubicBezTo>
                <a:cubicBezTo>
                  <a:pt x="260" y="492"/>
                  <a:pt x="256" y="494"/>
                  <a:pt x="254" y="498"/>
                </a:cubicBezTo>
                <a:cubicBezTo>
                  <a:pt x="251" y="502"/>
                  <a:pt x="254" y="505"/>
                  <a:pt x="254" y="510"/>
                </a:cubicBezTo>
                <a:cubicBezTo>
                  <a:pt x="253" y="512"/>
                  <a:pt x="252" y="513"/>
                  <a:pt x="252" y="516"/>
                </a:cubicBezTo>
                <a:cubicBezTo>
                  <a:pt x="252" y="519"/>
                  <a:pt x="252" y="523"/>
                  <a:pt x="252" y="527"/>
                </a:cubicBezTo>
                <a:cubicBezTo>
                  <a:pt x="252" y="528"/>
                  <a:pt x="253" y="529"/>
                  <a:pt x="253" y="531"/>
                </a:cubicBezTo>
                <a:cubicBezTo>
                  <a:pt x="253" y="536"/>
                  <a:pt x="253" y="539"/>
                  <a:pt x="253" y="544"/>
                </a:cubicBezTo>
                <a:cubicBezTo>
                  <a:pt x="253" y="545"/>
                  <a:pt x="254" y="546"/>
                  <a:pt x="254" y="546"/>
                </a:cubicBezTo>
                <a:cubicBezTo>
                  <a:pt x="254" y="550"/>
                  <a:pt x="254" y="554"/>
                  <a:pt x="254" y="558"/>
                </a:cubicBezTo>
                <a:cubicBezTo>
                  <a:pt x="254" y="562"/>
                  <a:pt x="250" y="564"/>
                  <a:pt x="251" y="569"/>
                </a:cubicBezTo>
                <a:cubicBezTo>
                  <a:pt x="251" y="570"/>
                  <a:pt x="251" y="574"/>
                  <a:pt x="252" y="576"/>
                </a:cubicBezTo>
                <a:cubicBezTo>
                  <a:pt x="252" y="576"/>
                  <a:pt x="252" y="576"/>
                  <a:pt x="252" y="576"/>
                </a:cubicBezTo>
                <a:cubicBezTo>
                  <a:pt x="0" y="210"/>
                  <a:pt x="0" y="210"/>
                  <a:pt x="0" y="210"/>
                </a:cubicBezTo>
                <a:cubicBezTo>
                  <a:pt x="48" y="0"/>
                  <a:pt x="48" y="0"/>
                  <a:pt x="48" y="0"/>
                </a:cubicBezTo>
                <a:cubicBezTo>
                  <a:pt x="48" y="0"/>
                  <a:pt x="48" y="0"/>
                  <a:pt x="48" y="0"/>
                </a:cubicBezTo>
                <a:cubicBezTo>
                  <a:pt x="99" y="15"/>
                  <a:pt x="151" y="29"/>
                  <a:pt x="205" y="42"/>
                </a:cubicBezTo>
                <a:cubicBezTo>
                  <a:pt x="205" y="42"/>
                  <a:pt x="205" y="42"/>
                  <a:pt x="205" y="42"/>
                </a:cubicBezTo>
                <a:cubicBezTo>
                  <a:pt x="363" y="76"/>
                  <a:pt x="363" y="76"/>
                  <a:pt x="363" y="76"/>
                </a:cubicBezTo>
                <a:cubicBezTo>
                  <a:pt x="363" y="76"/>
                  <a:pt x="363" y="76"/>
                  <a:pt x="363" y="76"/>
                </a:cubicBezTo>
                <a:cubicBezTo>
                  <a:pt x="308" y="434"/>
                  <a:pt x="308" y="434"/>
                  <a:pt x="308" y="43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0" name="Freeform 50"/>
          <p:cNvSpPr>
            <a:spLocks/>
          </p:cNvSpPr>
          <p:nvPr/>
        </p:nvSpPr>
        <p:spPr bwMode="auto">
          <a:xfrm>
            <a:off x="884280" y="1708993"/>
            <a:ext cx="895365" cy="700722"/>
          </a:xfrm>
          <a:custGeom>
            <a:avLst/>
            <a:gdLst/>
            <a:ahLst/>
            <a:cxnLst>
              <a:cxn ang="0">
                <a:pos x="234" y="268"/>
              </a:cxn>
              <a:cxn ang="0">
                <a:pos x="186" y="264"/>
              </a:cxn>
              <a:cxn ang="0">
                <a:pos x="139" y="251"/>
              </a:cxn>
              <a:cxn ang="0">
                <a:pos x="123" y="256"/>
              </a:cxn>
              <a:cxn ang="0">
                <a:pos x="99" y="244"/>
              </a:cxn>
              <a:cxn ang="0">
                <a:pos x="60" y="240"/>
              </a:cxn>
              <a:cxn ang="0">
                <a:pos x="48" y="232"/>
              </a:cxn>
              <a:cxn ang="0">
                <a:pos x="43" y="201"/>
              </a:cxn>
              <a:cxn ang="0">
                <a:pos x="26" y="186"/>
              </a:cxn>
              <a:cxn ang="0">
                <a:pos x="19" y="189"/>
              </a:cxn>
              <a:cxn ang="0">
                <a:pos x="10" y="178"/>
              </a:cxn>
              <a:cxn ang="0">
                <a:pos x="0" y="170"/>
              </a:cxn>
              <a:cxn ang="0">
                <a:pos x="2" y="161"/>
              </a:cxn>
              <a:cxn ang="0">
                <a:pos x="14" y="152"/>
              </a:cxn>
              <a:cxn ang="0">
                <a:pos x="6" y="136"/>
              </a:cxn>
              <a:cxn ang="0">
                <a:pos x="16" y="123"/>
              </a:cxn>
              <a:cxn ang="0">
                <a:pos x="6" y="119"/>
              </a:cxn>
              <a:cxn ang="0">
                <a:pos x="8" y="99"/>
              </a:cxn>
              <a:cxn ang="0">
                <a:pos x="7" y="67"/>
              </a:cxn>
              <a:cxn ang="0">
                <a:pos x="8" y="30"/>
              </a:cxn>
              <a:cxn ang="0">
                <a:pos x="19" y="27"/>
              </a:cxn>
              <a:cxn ang="0">
                <a:pos x="37" y="41"/>
              </a:cxn>
              <a:cxn ang="0">
                <a:pos x="55" y="49"/>
              </a:cxn>
              <a:cxn ang="0">
                <a:pos x="86" y="69"/>
              </a:cxn>
              <a:cxn ang="0">
                <a:pos x="97" y="74"/>
              </a:cxn>
              <a:cxn ang="0">
                <a:pos x="81" y="91"/>
              </a:cxn>
              <a:cxn ang="0">
                <a:pos x="90" y="110"/>
              </a:cxn>
              <a:cxn ang="0">
                <a:pos x="80" y="118"/>
              </a:cxn>
              <a:cxn ang="0">
                <a:pos x="64" y="127"/>
              </a:cxn>
              <a:cxn ang="0">
                <a:pos x="87" y="132"/>
              </a:cxn>
              <a:cxn ang="0">
                <a:pos x="102" y="122"/>
              </a:cxn>
              <a:cxn ang="0">
                <a:pos x="105" y="109"/>
              </a:cxn>
              <a:cxn ang="0">
                <a:pos x="109" y="91"/>
              </a:cxn>
              <a:cxn ang="0">
                <a:pos x="118" y="85"/>
              </a:cxn>
              <a:cxn ang="0">
                <a:pos x="117" y="67"/>
              </a:cxn>
              <a:cxn ang="0">
                <a:pos x="116" y="63"/>
              </a:cxn>
              <a:cxn ang="0">
                <a:pos x="112" y="42"/>
              </a:cxn>
              <a:cxn ang="0">
                <a:pos x="120" y="32"/>
              </a:cxn>
              <a:cxn ang="0">
                <a:pos x="105" y="4"/>
              </a:cxn>
              <a:cxn ang="0">
                <a:pos x="100" y="0"/>
              </a:cxn>
              <a:cxn ang="0">
                <a:pos x="378" y="79"/>
              </a:cxn>
            </a:cxnLst>
            <a:rect l="0" t="0" r="r" b="b"/>
            <a:pathLst>
              <a:path w="378" h="296">
                <a:moveTo>
                  <a:pt x="331" y="296"/>
                </a:moveTo>
                <a:cubicBezTo>
                  <a:pt x="234" y="268"/>
                  <a:pt x="234" y="268"/>
                  <a:pt x="234" y="268"/>
                </a:cubicBezTo>
                <a:cubicBezTo>
                  <a:pt x="232" y="268"/>
                  <a:pt x="231" y="269"/>
                  <a:pt x="230" y="270"/>
                </a:cubicBezTo>
                <a:cubicBezTo>
                  <a:pt x="214" y="277"/>
                  <a:pt x="203" y="267"/>
                  <a:pt x="186" y="264"/>
                </a:cubicBezTo>
                <a:cubicBezTo>
                  <a:pt x="177" y="263"/>
                  <a:pt x="172" y="264"/>
                  <a:pt x="163" y="262"/>
                </a:cubicBezTo>
                <a:cubicBezTo>
                  <a:pt x="153" y="261"/>
                  <a:pt x="149" y="251"/>
                  <a:pt x="139" y="251"/>
                </a:cubicBezTo>
                <a:cubicBezTo>
                  <a:pt x="135" y="251"/>
                  <a:pt x="132" y="251"/>
                  <a:pt x="129" y="253"/>
                </a:cubicBezTo>
                <a:cubicBezTo>
                  <a:pt x="127" y="254"/>
                  <a:pt x="126" y="256"/>
                  <a:pt x="123" y="256"/>
                </a:cubicBezTo>
                <a:cubicBezTo>
                  <a:pt x="117" y="256"/>
                  <a:pt x="116" y="250"/>
                  <a:pt x="111" y="248"/>
                </a:cubicBezTo>
                <a:cubicBezTo>
                  <a:pt x="106" y="246"/>
                  <a:pt x="104" y="244"/>
                  <a:pt x="99" y="244"/>
                </a:cubicBezTo>
                <a:cubicBezTo>
                  <a:pt x="91" y="244"/>
                  <a:pt x="84" y="244"/>
                  <a:pt x="76" y="244"/>
                </a:cubicBezTo>
                <a:cubicBezTo>
                  <a:pt x="70" y="244"/>
                  <a:pt x="66" y="242"/>
                  <a:pt x="60" y="240"/>
                </a:cubicBezTo>
                <a:cubicBezTo>
                  <a:pt x="56" y="238"/>
                  <a:pt x="52" y="240"/>
                  <a:pt x="49" y="236"/>
                </a:cubicBezTo>
                <a:cubicBezTo>
                  <a:pt x="48" y="235"/>
                  <a:pt x="48" y="233"/>
                  <a:pt x="48" y="232"/>
                </a:cubicBezTo>
                <a:cubicBezTo>
                  <a:pt x="46" y="228"/>
                  <a:pt x="46" y="225"/>
                  <a:pt x="46" y="221"/>
                </a:cubicBezTo>
                <a:cubicBezTo>
                  <a:pt x="46" y="213"/>
                  <a:pt x="47" y="208"/>
                  <a:pt x="43" y="201"/>
                </a:cubicBezTo>
                <a:cubicBezTo>
                  <a:pt x="41" y="197"/>
                  <a:pt x="36" y="196"/>
                  <a:pt x="32" y="194"/>
                </a:cubicBezTo>
                <a:cubicBezTo>
                  <a:pt x="29" y="192"/>
                  <a:pt x="29" y="187"/>
                  <a:pt x="26" y="186"/>
                </a:cubicBezTo>
                <a:cubicBezTo>
                  <a:pt x="23" y="185"/>
                  <a:pt x="22" y="189"/>
                  <a:pt x="19" y="189"/>
                </a:cubicBezTo>
                <a:cubicBezTo>
                  <a:pt x="19" y="189"/>
                  <a:pt x="19" y="189"/>
                  <a:pt x="19" y="189"/>
                </a:cubicBezTo>
                <a:cubicBezTo>
                  <a:pt x="18" y="187"/>
                  <a:pt x="18" y="187"/>
                  <a:pt x="18" y="187"/>
                </a:cubicBezTo>
                <a:cubicBezTo>
                  <a:pt x="15" y="183"/>
                  <a:pt x="14" y="180"/>
                  <a:pt x="10" y="178"/>
                </a:cubicBezTo>
                <a:cubicBezTo>
                  <a:pt x="8" y="176"/>
                  <a:pt x="6" y="176"/>
                  <a:pt x="4" y="175"/>
                </a:cubicBezTo>
                <a:cubicBezTo>
                  <a:pt x="2" y="174"/>
                  <a:pt x="0" y="173"/>
                  <a:pt x="0" y="170"/>
                </a:cubicBezTo>
                <a:cubicBezTo>
                  <a:pt x="0" y="169"/>
                  <a:pt x="2" y="168"/>
                  <a:pt x="2" y="166"/>
                </a:cubicBezTo>
                <a:cubicBezTo>
                  <a:pt x="2" y="164"/>
                  <a:pt x="2" y="163"/>
                  <a:pt x="2" y="161"/>
                </a:cubicBezTo>
                <a:cubicBezTo>
                  <a:pt x="6" y="161"/>
                  <a:pt x="10" y="158"/>
                  <a:pt x="12" y="155"/>
                </a:cubicBezTo>
                <a:cubicBezTo>
                  <a:pt x="13" y="154"/>
                  <a:pt x="14" y="153"/>
                  <a:pt x="14" y="152"/>
                </a:cubicBezTo>
                <a:cubicBezTo>
                  <a:pt x="14" y="149"/>
                  <a:pt x="11" y="148"/>
                  <a:pt x="10" y="146"/>
                </a:cubicBezTo>
                <a:cubicBezTo>
                  <a:pt x="7" y="143"/>
                  <a:pt x="6" y="140"/>
                  <a:pt x="6" y="136"/>
                </a:cubicBezTo>
                <a:cubicBezTo>
                  <a:pt x="7" y="133"/>
                  <a:pt x="11" y="129"/>
                  <a:pt x="14" y="126"/>
                </a:cubicBezTo>
                <a:cubicBezTo>
                  <a:pt x="14" y="125"/>
                  <a:pt x="16" y="125"/>
                  <a:pt x="16" y="123"/>
                </a:cubicBezTo>
                <a:cubicBezTo>
                  <a:pt x="16" y="121"/>
                  <a:pt x="14" y="121"/>
                  <a:pt x="12" y="121"/>
                </a:cubicBezTo>
                <a:cubicBezTo>
                  <a:pt x="10" y="120"/>
                  <a:pt x="8" y="120"/>
                  <a:pt x="6" y="119"/>
                </a:cubicBezTo>
                <a:cubicBezTo>
                  <a:pt x="8" y="114"/>
                  <a:pt x="9" y="111"/>
                  <a:pt x="9" y="106"/>
                </a:cubicBezTo>
                <a:cubicBezTo>
                  <a:pt x="9" y="103"/>
                  <a:pt x="8" y="102"/>
                  <a:pt x="8" y="99"/>
                </a:cubicBezTo>
                <a:cubicBezTo>
                  <a:pt x="6" y="93"/>
                  <a:pt x="5" y="89"/>
                  <a:pt x="5" y="83"/>
                </a:cubicBezTo>
                <a:cubicBezTo>
                  <a:pt x="5" y="77"/>
                  <a:pt x="7" y="73"/>
                  <a:pt x="7" y="67"/>
                </a:cubicBezTo>
                <a:cubicBezTo>
                  <a:pt x="7" y="56"/>
                  <a:pt x="3" y="50"/>
                  <a:pt x="3" y="39"/>
                </a:cubicBezTo>
                <a:cubicBezTo>
                  <a:pt x="3" y="35"/>
                  <a:pt x="6" y="33"/>
                  <a:pt x="8" y="30"/>
                </a:cubicBezTo>
                <a:cubicBezTo>
                  <a:pt x="10" y="27"/>
                  <a:pt x="11" y="25"/>
                  <a:pt x="14" y="22"/>
                </a:cubicBezTo>
                <a:cubicBezTo>
                  <a:pt x="16" y="24"/>
                  <a:pt x="17" y="25"/>
                  <a:pt x="19" y="27"/>
                </a:cubicBezTo>
                <a:cubicBezTo>
                  <a:pt x="21" y="30"/>
                  <a:pt x="22" y="33"/>
                  <a:pt x="26" y="34"/>
                </a:cubicBezTo>
                <a:cubicBezTo>
                  <a:pt x="30" y="37"/>
                  <a:pt x="33" y="38"/>
                  <a:pt x="37" y="41"/>
                </a:cubicBezTo>
                <a:cubicBezTo>
                  <a:pt x="41" y="44"/>
                  <a:pt x="43" y="46"/>
                  <a:pt x="47" y="48"/>
                </a:cubicBezTo>
                <a:cubicBezTo>
                  <a:pt x="50" y="48"/>
                  <a:pt x="52" y="48"/>
                  <a:pt x="55" y="49"/>
                </a:cubicBezTo>
                <a:cubicBezTo>
                  <a:pt x="64" y="53"/>
                  <a:pt x="67" y="58"/>
                  <a:pt x="76" y="60"/>
                </a:cubicBezTo>
                <a:cubicBezTo>
                  <a:pt x="81" y="61"/>
                  <a:pt x="83" y="65"/>
                  <a:pt x="86" y="69"/>
                </a:cubicBezTo>
                <a:cubicBezTo>
                  <a:pt x="86" y="70"/>
                  <a:pt x="87" y="70"/>
                  <a:pt x="87" y="70"/>
                </a:cubicBezTo>
                <a:cubicBezTo>
                  <a:pt x="90" y="73"/>
                  <a:pt x="93" y="74"/>
                  <a:pt x="97" y="74"/>
                </a:cubicBezTo>
                <a:cubicBezTo>
                  <a:pt x="95" y="79"/>
                  <a:pt x="92" y="81"/>
                  <a:pt x="87" y="84"/>
                </a:cubicBezTo>
                <a:cubicBezTo>
                  <a:pt x="84" y="86"/>
                  <a:pt x="83" y="88"/>
                  <a:pt x="81" y="91"/>
                </a:cubicBezTo>
                <a:cubicBezTo>
                  <a:pt x="86" y="94"/>
                  <a:pt x="89" y="96"/>
                  <a:pt x="94" y="98"/>
                </a:cubicBezTo>
                <a:cubicBezTo>
                  <a:pt x="94" y="103"/>
                  <a:pt x="92" y="106"/>
                  <a:pt x="90" y="110"/>
                </a:cubicBezTo>
                <a:cubicBezTo>
                  <a:pt x="89" y="113"/>
                  <a:pt x="89" y="116"/>
                  <a:pt x="86" y="117"/>
                </a:cubicBezTo>
                <a:cubicBezTo>
                  <a:pt x="84" y="118"/>
                  <a:pt x="83" y="118"/>
                  <a:pt x="80" y="118"/>
                </a:cubicBezTo>
                <a:cubicBezTo>
                  <a:pt x="74" y="118"/>
                  <a:pt x="71" y="115"/>
                  <a:pt x="64" y="114"/>
                </a:cubicBezTo>
                <a:cubicBezTo>
                  <a:pt x="64" y="127"/>
                  <a:pt x="64" y="127"/>
                  <a:pt x="64" y="127"/>
                </a:cubicBezTo>
                <a:cubicBezTo>
                  <a:pt x="68" y="131"/>
                  <a:pt x="71" y="135"/>
                  <a:pt x="76" y="135"/>
                </a:cubicBezTo>
                <a:cubicBezTo>
                  <a:pt x="80" y="135"/>
                  <a:pt x="83" y="133"/>
                  <a:pt x="87" y="132"/>
                </a:cubicBezTo>
                <a:cubicBezTo>
                  <a:pt x="90" y="131"/>
                  <a:pt x="91" y="128"/>
                  <a:pt x="94" y="126"/>
                </a:cubicBezTo>
                <a:cubicBezTo>
                  <a:pt x="97" y="124"/>
                  <a:pt x="100" y="124"/>
                  <a:pt x="102" y="122"/>
                </a:cubicBezTo>
                <a:cubicBezTo>
                  <a:pt x="104" y="120"/>
                  <a:pt x="103" y="118"/>
                  <a:pt x="104" y="116"/>
                </a:cubicBezTo>
                <a:cubicBezTo>
                  <a:pt x="105" y="113"/>
                  <a:pt x="105" y="112"/>
                  <a:pt x="105" y="109"/>
                </a:cubicBezTo>
                <a:cubicBezTo>
                  <a:pt x="105" y="107"/>
                  <a:pt x="104" y="106"/>
                  <a:pt x="104" y="104"/>
                </a:cubicBezTo>
                <a:cubicBezTo>
                  <a:pt x="104" y="99"/>
                  <a:pt x="105" y="94"/>
                  <a:pt x="109" y="91"/>
                </a:cubicBezTo>
                <a:cubicBezTo>
                  <a:pt x="111" y="89"/>
                  <a:pt x="113" y="90"/>
                  <a:pt x="115" y="89"/>
                </a:cubicBezTo>
                <a:cubicBezTo>
                  <a:pt x="117" y="88"/>
                  <a:pt x="117" y="86"/>
                  <a:pt x="118" y="85"/>
                </a:cubicBezTo>
                <a:cubicBezTo>
                  <a:pt x="120" y="82"/>
                  <a:pt x="121" y="81"/>
                  <a:pt x="121" y="78"/>
                </a:cubicBezTo>
                <a:cubicBezTo>
                  <a:pt x="121" y="74"/>
                  <a:pt x="118" y="72"/>
                  <a:pt x="117" y="67"/>
                </a:cubicBezTo>
                <a:cubicBezTo>
                  <a:pt x="116" y="66"/>
                  <a:pt x="117" y="66"/>
                  <a:pt x="117" y="64"/>
                </a:cubicBezTo>
                <a:cubicBezTo>
                  <a:pt x="117" y="64"/>
                  <a:pt x="116" y="64"/>
                  <a:pt x="116" y="63"/>
                </a:cubicBezTo>
                <a:cubicBezTo>
                  <a:pt x="116" y="62"/>
                  <a:pt x="117" y="61"/>
                  <a:pt x="117" y="59"/>
                </a:cubicBezTo>
                <a:cubicBezTo>
                  <a:pt x="117" y="52"/>
                  <a:pt x="112" y="49"/>
                  <a:pt x="112" y="42"/>
                </a:cubicBezTo>
                <a:cubicBezTo>
                  <a:pt x="112" y="40"/>
                  <a:pt x="115" y="40"/>
                  <a:pt x="117" y="38"/>
                </a:cubicBezTo>
                <a:cubicBezTo>
                  <a:pt x="119" y="37"/>
                  <a:pt x="120" y="35"/>
                  <a:pt x="120" y="32"/>
                </a:cubicBezTo>
                <a:cubicBezTo>
                  <a:pt x="120" y="24"/>
                  <a:pt x="113" y="21"/>
                  <a:pt x="109" y="14"/>
                </a:cubicBezTo>
                <a:cubicBezTo>
                  <a:pt x="107" y="11"/>
                  <a:pt x="107" y="8"/>
                  <a:pt x="105" y="4"/>
                </a:cubicBezTo>
                <a:cubicBezTo>
                  <a:pt x="103" y="2"/>
                  <a:pt x="101" y="1"/>
                  <a:pt x="100" y="0"/>
                </a:cubicBezTo>
                <a:cubicBezTo>
                  <a:pt x="100" y="0"/>
                  <a:pt x="100" y="0"/>
                  <a:pt x="100" y="0"/>
                </a:cubicBezTo>
                <a:cubicBezTo>
                  <a:pt x="192" y="30"/>
                  <a:pt x="285" y="57"/>
                  <a:pt x="378" y="79"/>
                </a:cubicBezTo>
                <a:cubicBezTo>
                  <a:pt x="378" y="79"/>
                  <a:pt x="378" y="79"/>
                  <a:pt x="378" y="79"/>
                </a:cubicBezTo>
                <a:cubicBezTo>
                  <a:pt x="331" y="296"/>
                  <a:pt x="331" y="296"/>
                  <a:pt x="331" y="296"/>
                </a:cubicBezTo>
                <a:close/>
              </a:path>
            </a:pathLst>
          </a:custGeom>
          <a:solidFill>
            <a:srgbClr val="34738D"/>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1" name="Freeform 51"/>
          <p:cNvSpPr>
            <a:spLocks/>
          </p:cNvSpPr>
          <p:nvPr/>
        </p:nvSpPr>
        <p:spPr bwMode="auto">
          <a:xfrm>
            <a:off x="1531474" y="1893906"/>
            <a:ext cx="800478" cy="1323588"/>
          </a:xfrm>
          <a:custGeom>
            <a:avLst/>
            <a:gdLst/>
            <a:ahLst/>
            <a:cxnLst>
              <a:cxn ang="0">
                <a:pos x="153" y="11"/>
              </a:cxn>
              <a:cxn ang="0">
                <a:pos x="137" y="82"/>
              </a:cxn>
              <a:cxn ang="0">
                <a:pos x="146" y="111"/>
              </a:cxn>
              <a:cxn ang="0">
                <a:pos x="150" y="131"/>
              </a:cxn>
              <a:cxn ang="0">
                <a:pos x="162" y="149"/>
              </a:cxn>
              <a:cxn ang="0">
                <a:pos x="183" y="180"/>
              </a:cxn>
              <a:cxn ang="0">
                <a:pos x="195" y="190"/>
              </a:cxn>
              <a:cxn ang="0">
                <a:pos x="187" y="215"/>
              </a:cxn>
              <a:cxn ang="0">
                <a:pos x="185" y="233"/>
              </a:cxn>
              <a:cxn ang="0">
                <a:pos x="188" y="249"/>
              </a:cxn>
              <a:cxn ang="0">
                <a:pos x="177" y="255"/>
              </a:cxn>
              <a:cxn ang="0">
                <a:pos x="181" y="271"/>
              </a:cxn>
              <a:cxn ang="0">
                <a:pos x="187" y="276"/>
              </a:cxn>
              <a:cxn ang="0">
                <a:pos x="212" y="279"/>
              </a:cxn>
              <a:cxn ang="0">
                <a:pos x="221" y="317"/>
              </a:cxn>
              <a:cxn ang="0">
                <a:pos x="221" y="331"/>
              </a:cxn>
              <a:cxn ang="0">
                <a:pos x="229" y="345"/>
              </a:cxn>
              <a:cxn ang="0">
                <a:pos x="237" y="360"/>
              </a:cxn>
              <a:cxn ang="0">
                <a:pos x="245" y="371"/>
              </a:cxn>
              <a:cxn ang="0">
                <a:pos x="265" y="373"/>
              </a:cxn>
              <a:cxn ang="0">
                <a:pos x="274" y="368"/>
              </a:cxn>
              <a:cxn ang="0">
                <a:pos x="286" y="373"/>
              </a:cxn>
              <a:cxn ang="0">
                <a:pos x="307" y="374"/>
              </a:cxn>
              <a:cxn ang="0">
                <a:pos x="315" y="367"/>
              </a:cxn>
              <a:cxn ang="0">
                <a:pos x="324" y="364"/>
              </a:cxn>
              <a:cxn ang="0">
                <a:pos x="339" y="376"/>
              </a:cxn>
              <a:cxn ang="0">
                <a:pos x="316" y="559"/>
              </a:cxn>
              <a:cxn ang="0">
                <a:pos x="158" y="532"/>
              </a:cxn>
              <a:cxn ang="0">
                <a:pos x="0" y="498"/>
              </a:cxn>
              <a:cxn ang="0">
                <a:pos x="24" y="378"/>
              </a:cxn>
              <a:cxn ang="0">
                <a:pos x="32" y="352"/>
              </a:cxn>
              <a:cxn ang="0">
                <a:pos x="32" y="341"/>
              </a:cxn>
              <a:cxn ang="0">
                <a:pos x="31" y="313"/>
              </a:cxn>
              <a:cxn ang="0">
                <a:pos x="45" y="300"/>
              </a:cxn>
              <a:cxn ang="0">
                <a:pos x="55" y="284"/>
              </a:cxn>
              <a:cxn ang="0">
                <a:pos x="61" y="266"/>
              </a:cxn>
              <a:cxn ang="0">
                <a:pos x="73" y="238"/>
              </a:cxn>
              <a:cxn ang="0">
                <a:pos x="66" y="218"/>
              </a:cxn>
              <a:cxn ang="0">
                <a:pos x="58" y="217"/>
              </a:cxn>
            </a:cxnLst>
            <a:rect l="0" t="0" r="r" b="b"/>
            <a:pathLst>
              <a:path w="339" h="559">
                <a:moveTo>
                  <a:pt x="105" y="0"/>
                </a:moveTo>
                <a:cubicBezTo>
                  <a:pt x="121" y="4"/>
                  <a:pt x="137" y="8"/>
                  <a:pt x="153" y="11"/>
                </a:cubicBezTo>
                <a:cubicBezTo>
                  <a:pt x="153" y="11"/>
                  <a:pt x="153" y="11"/>
                  <a:pt x="153" y="11"/>
                </a:cubicBezTo>
                <a:cubicBezTo>
                  <a:pt x="137" y="82"/>
                  <a:pt x="137" y="82"/>
                  <a:pt x="137" y="82"/>
                </a:cubicBezTo>
                <a:cubicBezTo>
                  <a:pt x="139" y="90"/>
                  <a:pt x="141" y="94"/>
                  <a:pt x="142" y="101"/>
                </a:cubicBezTo>
                <a:cubicBezTo>
                  <a:pt x="143" y="105"/>
                  <a:pt x="145" y="107"/>
                  <a:pt x="146" y="111"/>
                </a:cubicBezTo>
                <a:cubicBezTo>
                  <a:pt x="147" y="116"/>
                  <a:pt x="148" y="119"/>
                  <a:pt x="149" y="125"/>
                </a:cubicBezTo>
                <a:cubicBezTo>
                  <a:pt x="150" y="127"/>
                  <a:pt x="149" y="128"/>
                  <a:pt x="150" y="131"/>
                </a:cubicBezTo>
                <a:cubicBezTo>
                  <a:pt x="152" y="135"/>
                  <a:pt x="154" y="137"/>
                  <a:pt x="157" y="140"/>
                </a:cubicBezTo>
                <a:cubicBezTo>
                  <a:pt x="159" y="143"/>
                  <a:pt x="160" y="146"/>
                  <a:pt x="162" y="149"/>
                </a:cubicBezTo>
                <a:cubicBezTo>
                  <a:pt x="165" y="157"/>
                  <a:pt x="167" y="162"/>
                  <a:pt x="171" y="169"/>
                </a:cubicBezTo>
                <a:cubicBezTo>
                  <a:pt x="174" y="174"/>
                  <a:pt x="178" y="176"/>
                  <a:pt x="183" y="180"/>
                </a:cubicBezTo>
                <a:cubicBezTo>
                  <a:pt x="186" y="182"/>
                  <a:pt x="188" y="183"/>
                  <a:pt x="191" y="185"/>
                </a:cubicBezTo>
                <a:cubicBezTo>
                  <a:pt x="193" y="186"/>
                  <a:pt x="195" y="187"/>
                  <a:pt x="195" y="190"/>
                </a:cubicBezTo>
                <a:cubicBezTo>
                  <a:pt x="195" y="193"/>
                  <a:pt x="194" y="194"/>
                  <a:pt x="193" y="197"/>
                </a:cubicBezTo>
                <a:cubicBezTo>
                  <a:pt x="192" y="204"/>
                  <a:pt x="189" y="208"/>
                  <a:pt x="187" y="215"/>
                </a:cubicBezTo>
                <a:cubicBezTo>
                  <a:pt x="186" y="219"/>
                  <a:pt x="183" y="221"/>
                  <a:pt x="183" y="226"/>
                </a:cubicBezTo>
                <a:cubicBezTo>
                  <a:pt x="183" y="229"/>
                  <a:pt x="184" y="230"/>
                  <a:pt x="185" y="233"/>
                </a:cubicBezTo>
                <a:cubicBezTo>
                  <a:pt x="188" y="238"/>
                  <a:pt x="190" y="242"/>
                  <a:pt x="190" y="248"/>
                </a:cubicBezTo>
                <a:cubicBezTo>
                  <a:pt x="190" y="249"/>
                  <a:pt x="189" y="249"/>
                  <a:pt x="188" y="249"/>
                </a:cubicBezTo>
                <a:cubicBezTo>
                  <a:pt x="186" y="251"/>
                  <a:pt x="185" y="251"/>
                  <a:pt x="183" y="252"/>
                </a:cubicBezTo>
                <a:cubicBezTo>
                  <a:pt x="180" y="254"/>
                  <a:pt x="179" y="255"/>
                  <a:pt x="177" y="255"/>
                </a:cubicBezTo>
                <a:cubicBezTo>
                  <a:pt x="177" y="258"/>
                  <a:pt x="179" y="260"/>
                  <a:pt x="180" y="263"/>
                </a:cubicBezTo>
                <a:cubicBezTo>
                  <a:pt x="180" y="266"/>
                  <a:pt x="180" y="268"/>
                  <a:pt x="181" y="271"/>
                </a:cubicBezTo>
                <a:cubicBezTo>
                  <a:pt x="181" y="272"/>
                  <a:pt x="181" y="274"/>
                  <a:pt x="182" y="275"/>
                </a:cubicBezTo>
                <a:cubicBezTo>
                  <a:pt x="183" y="276"/>
                  <a:pt x="185" y="276"/>
                  <a:pt x="187" y="276"/>
                </a:cubicBezTo>
                <a:cubicBezTo>
                  <a:pt x="195" y="276"/>
                  <a:pt x="198" y="271"/>
                  <a:pt x="206" y="271"/>
                </a:cubicBezTo>
                <a:cubicBezTo>
                  <a:pt x="210" y="271"/>
                  <a:pt x="211" y="275"/>
                  <a:pt x="212" y="279"/>
                </a:cubicBezTo>
                <a:cubicBezTo>
                  <a:pt x="212" y="285"/>
                  <a:pt x="212" y="289"/>
                  <a:pt x="214" y="294"/>
                </a:cubicBezTo>
                <a:cubicBezTo>
                  <a:pt x="217" y="303"/>
                  <a:pt x="221" y="308"/>
                  <a:pt x="221" y="317"/>
                </a:cubicBezTo>
                <a:cubicBezTo>
                  <a:pt x="221" y="320"/>
                  <a:pt x="220" y="322"/>
                  <a:pt x="220" y="326"/>
                </a:cubicBezTo>
                <a:cubicBezTo>
                  <a:pt x="220" y="328"/>
                  <a:pt x="220" y="329"/>
                  <a:pt x="221" y="331"/>
                </a:cubicBezTo>
                <a:cubicBezTo>
                  <a:pt x="221" y="333"/>
                  <a:pt x="223" y="333"/>
                  <a:pt x="224" y="335"/>
                </a:cubicBezTo>
                <a:cubicBezTo>
                  <a:pt x="226" y="339"/>
                  <a:pt x="227" y="341"/>
                  <a:pt x="229" y="345"/>
                </a:cubicBezTo>
                <a:cubicBezTo>
                  <a:pt x="231" y="346"/>
                  <a:pt x="232" y="347"/>
                  <a:pt x="233" y="348"/>
                </a:cubicBezTo>
                <a:cubicBezTo>
                  <a:pt x="235" y="352"/>
                  <a:pt x="235" y="356"/>
                  <a:pt x="237" y="360"/>
                </a:cubicBezTo>
                <a:cubicBezTo>
                  <a:pt x="238" y="362"/>
                  <a:pt x="239" y="363"/>
                  <a:pt x="241" y="366"/>
                </a:cubicBezTo>
                <a:cubicBezTo>
                  <a:pt x="242" y="368"/>
                  <a:pt x="242" y="371"/>
                  <a:pt x="245" y="371"/>
                </a:cubicBezTo>
                <a:cubicBezTo>
                  <a:pt x="248" y="371"/>
                  <a:pt x="250" y="368"/>
                  <a:pt x="254" y="368"/>
                </a:cubicBezTo>
                <a:cubicBezTo>
                  <a:pt x="259" y="368"/>
                  <a:pt x="260" y="373"/>
                  <a:pt x="265" y="373"/>
                </a:cubicBezTo>
                <a:cubicBezTo>
                  <a:pt x="267" y="373"/>
                  <a:pt x="269" y="372"/>
                  <a:pt x="270" y="371"/>
                </a:cubicBezTo>
                <a:cubicBezTo>
                  <a:pt x="271" y="370"/>
                  <a:pt x="272" y="368"/>
                  <a:pt x="274" y="368"/>
                </a:cubicBezTo>
                <a:cubicBezTo>
                  <a:pt x="276" y="368"/>
                  <a:pt x="276" y="369"/>
                  <a:pt x="278" y="370"/>
                </a:cubicBezTo>
                <a:cubicBezTo>
                  <a:pt x="281" y="371"/>
                  <a:pt x="282" y="372"/>
                  <a:pt x="286" y="373"/>
                </a:cubicBezTo>
                <a:cubicBezTo>
                  <a:pt x="291" y="374"/>
                  <a:pt x="294" y="374"/>
                  <a:pt x="299" y="374"/>
                </a:cubicBezTo>
                <a:cubicBezTo>
                  <a:pt x="302" y="374"/>
                  <a:pt x="304" y="374"/>
                  <a:pt x="307" y="374"/>
                </a:cubicBezTo>
                <a:cubicBezTo>
                  <a:pt x="309" y="373"/>
                  <a:pt x="309" y="372"/>
                  <a:pt x="311" y="371"/>
                </a:cubicBezTo>
                <a:cubicBezTo>
                  <a:pt x="312" y="370"/>
                  <a:pt x="314" y="369"/>
                  <a:pt x="315" y="367"/>
                </a:cubicBezTo>
                <a:cubicBezTo>
                  <a:pt x="316" y="365"/>
                  <a:pt x="316" y="360"/>
                  <a:pt x="319" y="360"/>
                </a:cubicBezTo>
                <a:cubicBezTo>
                  <a:pt x="321" y="360"/>
                  <a:pt x="323" y="362"/>
                  <a:pt x="324" y="364"/>
                </a:cubicBezTo>
                <a:cubicBezTo>
                  <a:pt x="326" y="366"/>
                  <a:pt x="327" y="368"/>
                  <a:pt x="329" y="369"/>
                </a:cubicBezTo>
                <a:cubicBezTo>
                  <a:pt x="332" y="372"/>
                  <a:pt x="336" y="373"/>
                  <a:pt x="339" y="376"/>
                </a:cubicBezTo>
                <a:cubicBezTo>
                  <a:pt x="339" y="376"/>
                  <a:pt x="339" y="376"/>
                  <a:pt x="339" y="376"/>
                </a:cubicBezTo>
                <a:cubicBezTo>
                  <a:pt x="316" y="559"/>
                  <a:pt x="316" y="559"/>
                  <a:pt x="316" y="559"/>
                </a:cubicBezTo>
                <a:cubicBezTo>
                  <a:pt x="316" y="559"/>
                  <a:pt x="316" y="559"/>
                  <a:pt x="316" y="559"/>
                </a:cubicBezTo>
                <a:cubicBezTo>
                  <a:pt x="158" y="532"/>
                  <a:pt x="158" y="532"/>
                  <a:pt x="158" y="532"/>
                </a:cubicBezTo>
                <a:cubicBezTo>
                  <a:pt x="158" y="532"/>
                  <a:pt x="158" y="532"/>
                  <a:pt x="158" y="532"/>
                </a:cubicBezTo>
                <a:cubicBezTo>
                  <a:pt x="0" y="498"/>
                  <a:pt x="0" y="498"/>
                  <a:pt x="0" y="498"/>
                </a:cubicBezTo>
                <a:cubicBezTo>
                  <a:pt x="0" y="498"/>
                  <a:pt x="0" y="498"/>
                  <a:pt x="0" y="498"/>
                </a:cubicBezTo>
                <a:cubicBezTo>
                  <a:pt x="24" y="378"/>
                  <a:pt x="24" y="378"/>
                  <a:pt x="24" y="378"/>
                </a:cubicBezTo>
                <a:cubicBezTo>
                  <a:pt x="24" y="372"/>
                  <a:pt x="26" y="369"/>
                  <a:pt x="29" y="364"/>
                </a:cubicBezTo>
                <a:cubicBezTo>
                  <a:pt x="31" y="360"/>
                  <a:pt x="31" y="357"/>
                  <a:pt x="32" y="352"/>
                </a:cubicBezTo>
                <a:cubicBezTo>
                  <a:pt x="32" y="349"/>
                  <a:pt x="34" y="347"/>
                  <a:pt x="34" y="344"/>
                </a:cubicBezTo>
                <a:cubicBezTo>
                  <a:pt x="34" y="343"/>
                  <a:pt x="33" y="342"/>
                  <a:pt x="32" y="341"/>
                </a:cubicBezTo>
                <a:cubicBezTo>
                  <a:pt x="30" y="340"/>
                  <a:pt x="25" y="342"/>
                  <a:pt x="24" y="339"/>
                </a:cubicBezTo>
                <a:cubicBezTo>
                  <a:pt x="22" y="329"/>
                  <a:pt x="27" y="323"/>
                  <a:pt x="31" y="313"/>
                </a:cubicBezTo>
                <a:cubicBezTo>
                  <a:pt x="33" y="308"/>
                  <a:pt x="38" y="307"/>
                  <a:pt x="42" y="304"/>
                </a:cubicBezTo>
                <a:cubicBezTo>
                  <a:pt x="44" y="303"/>
                  <a:pt x="44" y="301"/>
                  <a:pt x="45" y="300"/>
                </a:cubicBezTo>
                <a:cubicBezTo>
                  <a:pt x="47" y="297"/>
                  <a:pt x="49" y="295"/>
                  <a:pt x="51" y="292"/>
                </a:cubicBezTo>
                <a:cubicBezTo>
                  <a:pt x="53" y="289"/>
                  <a:pt x="55" y="287"/>
                  <a:pt x="55" y="284"/>
                </a:cubicBezTo>
                <a:cubicBezTo>
                  <a:pt x="56" y="279"/>
                  <a:pt x="55" y="276"/>
                  <a:pt x="57" y="272"/>
                </a:cubicBezTo>
                <a:cubicBezTo>
                  <a:pt x="58" y="270"/>
                  <a:pt x="59" y="268"/>
                  <a:pt x="61" y="266"/>
                </a:cubicBezTo>
                <a:cubicBezTo>
                  <a:pt x="64" y="262"/>
                  <a:pt x="67" y="261"/>
                  <a:pt x="70" y="257"/>
                </a:cubicBezTo>
                <a:cubicBezTo>
                  <a:pt x="74" y="251"/>
                  <a:pt x="73" y="246"/>
                  <a:pt x="73" y="238"/>
                </a:cubicBezTo>
                <a:cubicBezTo>
                  <a:pt x="73" y="234"/>
                  <a:pt x="74" y="232"/>
                  <a:pt x="73" y="228"/>
                </a:cubicBezTo>
                <a:cubicBezTo>
                  <a:pt x="71" y="223"/>
                  <a:pt x="68" y="222"/>
                  <a:pt x="66" y="218"/>
                </a:cubicBezTo>
                <a:cubicBezTo>
                  <a:pt x="64" y="217"/>
                  <a:pt x="61" y="218"/>
                  <a:pt x="58" y="217"/>
                </a:cubicBezTo>
                <a:cubicBezTo>
                  <a:pt x="58" y="217"/>
                  <a:pt x="58" y="217"/>
                  <a:pt x="58" y="217"/>
                </a:cubicBezTo>
                <a:cubicBezTo>
                  <a:pt x="105" y="0"/>
                  <a:pt x="105" y="0"/>
                  <a:pt x="105" y="0"/>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2" name="Freeform 52"/>
          <p:cNvSpPr>
            <a:spLocks/>
          </p:cNvSpPr>
          <p:nvPr/>
        </p:nvSpPr>
        <p:spPr bwMode="auto">
          <a:xfrm>
            <a:off x="633675" y="2142077"/>
            <a:ext cx="1072980" cy="931866"/>
          </a:xfrm>
          <a:custGeom>
            <a:avLst/>
            <a:gdLst/>
            <a:ahLst/>
            <a:cxnLst>
              <a:cxn ang="0">
                <a:pos x="403" y="274"/>
              </a:cxn>
              <a:cxn ang="0">
                <a:pos x="411" y="248"/>
              </a:cxn>
              <a:cxn ang="0">
                <a:pos x="411" y="237"/>
              </a:cxn>
              <a:cxn ang="0">
                <a:pos x="410" y="209"/>
              </a:cxn>
              <a:cxn ang="0">
                <a:pos x="424" y="196"/>
              </a:cxn>
              <a:cxn ang="0">
                <a:pos x="434" y="180"/>
              </a:cxn>
              <a:cxn ang="0">
                <a:pos x="440" y="162"/>
              </a:cxn>
              <a:cxn ang="0">
                <a:pos x="452" y="134"/>
              </a:cxn>
              <a:cxn ang="0">
                <a:pos x="445" y="114"/>
              </a:cxn>
              <a:cxn ang="0">
                <a:pos x="437" y="113"/>
              </a:cxn>
              <a:cxn ang="0">
                <a:pos x="336" y="87"/>
              </a:cxn>
              <a:cxn ang="0">
                <a:pos x="269" y="79"/>
              </a:cxn>
              <a:cxn ang="0">
                <a:pos x="235" y="70"/>
              </a:cxn>
              <a:cxn ang="0">
                <a:pos x="217" y="65"/>
              </a:cxn>
              <a:cxn ang="0">
                <a:pos x="182" y="61"/>
              </a:cxn>
              <a:cxn ang="0">
                <a:pos x="155" y="53"/>
              </a:cxn>
              <a:cxn ang="0">
                <a:pos x="152" y="38"/>
              </a:cxn>
              <a:cxn ang="0">
                <a:pos x="138" y="11"/>
              </a:cxn>
              <a:cxn ang="0">
                <a:pos x="125" y="6"/>
              </a:cxn>
              <a:cxn ang="0">
                <a:pos x="105" y="0"/>
              </a:cxn>
              <a:cxn ang="0">
                <a:pos x="96" y="26"/>
              </a:cxn>
              <a:cxn ang="0">
                <a:pos x="93" y="41"/>
              </a:cxn>
              <a:cxn ang="0">
                <a:pos x="90" y="51"/>
              </a:cxn>
              <a:cxn ang="0">
                <a:pos x="82" y="67"/>
              </a:cxn>
              <a:cxn ang="0">
                <a:pos x="69" y="94"/>
              </a:cxn>
              <a:cxn ang="0">
                <a:pos x="49" y="141"/>
              </a:cxn>
              <a:cxn ang="0">
                <a:pos x="44" y="152"/>
              </a:cxn>
              <a:cxn ang="0">
                <a:pos x="30" y="175"/>
              </a:cxn>
              <a:cxn ang="0">
                <a:pos x="21" y="184"/>
              </a:cxn>
              <a:cxn ang="0">
                <a:pos x="18" y="198"/>
              </a:cxn>
              <a:cxn ang="0">
                <a:pos x="6" y="219"/>
              </a:cxn>
              <a:cxn ang="0">
                <a:pos x="4" y="243"/>
              </a:cxn>
              <a:cxn ang="0">
                <a:pos x="0" y="269"/>
              </a:cxn>
              <a:cxn ang="0">
                <a:pos x="1" y="283"/>
              </a:cxn>
              <a:cxn ang="0">
                <a:pos x="222" y="352"/>
              </a:cxn>
              <a:cxn ang="0">
                <a:pos x="379" y="394"/>
              </a:cxn>
            </a:cxnLst>
            <a:rect l="0" t="0" r="r" b="b"/>
            <a:pathLst>
              <a:path w="453" h="394">
                <a:moveTo>
                  <a:pt x="379" y="394"/>
                </a:moveTo>
                <a:cubicBezTo>
                  <a:pt x="403" y="274"/>
                  <a:pt x="403" y="274"/>
                  <a:pt x="403" y="274"/>
                </a:cubicBezTo>
                <a:cubicBezTo>
                  <a:pt x="403" y="268"/>
                  <a:pt x="405" y="265"/>
                  <a:pt x="408" y="260"/>
                </a:cubicBezTo>
                <a:cubicBezTo>
                  <a:pt x="410" y="256"/>
                  <a:pt x="410" y="253"/>
                  <a:pt x="411" y="248"/>
                </a:cubicBezTo>
                <a:cubicBezTo>
                  <a:pt x="411" y="245"/>
                  <a:pt x="413" y="243"/>
                  <a:pt x="413" y="240"/>
                </a:cubicBezTo>
                <a:cubicBezTo>
                  <a:pt x="413" y="239"/>
                  <a:pt x="412" y="238"/>
                  <a:pt x="411" y="237"/>
                </a:cubicBezTo>
                <a:cubicBezTo>
                  <a:pt x="409" y="236"/>
                  <a:pt x="404" y="238"/>
                  <a:pt x="403" y="235"/>
                </a:cubicBezTo>
                <a:cubicBezTo>
                  <a:pt x="401" y="225"/>
                  <a:pt x="406" y="219"/>
                  <a:pt x="410" y="209"/>
                </a:cubicBezTo>
                <a:cubicBezTo>
                  <a:pt x="412" y="204"/>
                  <a:pt x="417" y="203"/>
                  <a:pt x="421" y="200"/>
                </a:cubicBezTo>
                <a:cubicBezTo>
                  <a:pt x="423" y="199"/>
                  <a:pt x="423" y="197"/>
                  <a:pt x="424" y="196"/>
                </a:cubicBezTo>
                <a:cubicBezTo>
                  <a:pt x="426" y="193"/>
                  <a:pt x="428" y="191"/>
                  <a:pt x="430" y="188"/>
                </a:cubicBezTo>
                <a:cubicBezTo>
                  <a:pt x="432" y="185"/>
                  <a:pt x="434" y="183"/>
                  <a:pt x="434" y="180"/>
                </a:cubicBezTo>
                <a:cubicBezTo>
                  <a:pt x="435" y="175"/>
                  <a:pt x="434" y="172"/>
                  <a:pt x="436" y="168"/>
                </a:cubicBezTo>
                <a:cubicBezTo>
                  <a:pt x="437" y="166"/>
                  <a:pt x="438" y="164"/>
                  <a:pt x="440" y="162"/>
                </a:cubicBezTo>
                <a:cubicBezTo>
                  <a:pt x="443" y="158"/>
                  <a:pt x="446" y="157"/>
                  <a:pt x="449" y="153"/>
                </a:cubicBezTo>
                <a:cubicBezTo>
                  <a:pt x="453" y="147"/>
                  <a:pt x="452" y="142"/>
                  <a:pt x="452" y="134"/>
                </a:cubicBezTo>
                <a:cubicBezTo>
                  <a:pt x="452" y="130"/>
                  <a:pt x="453" y="128"/>
                  <a:pt x="452" y="124"/>
                </a:cubicBezTo>
                <a:cubicBezTo>
                  <a:pt x="450" y="119"/>
                  <a:pt x="447" y="118"/>
                  <a:pt x="445" y="114"/>
                </a:cubicBezTo>
                <a:cubicBezTo>
                  <a:pt x="443" y="113"/>
                  <a:pt x="440" y="114"/>
                  <a:pt x="437" y="113"/>
                </a:cubicBezTo>
                <a:cubicBezTo>
                  <a:pt x="437" y="113"/>
                  <a:pt x="437" y="113"/>
                  <a:pt x="437" y="113"/>
                </a:cubicBezTo>
                <a:cubicBezTo>
                  <a:pt x="340" y="85"/>
                  <a:pt x="340" y="85"/>
                  <a:pt x="340" y="85"/>
                </a:cubicBezTo>
                <a:cubicBezTo>
                  <a:pt x="338" y="85"/>
                  <a:pt x="337" y="86"/>
                  <a:pt x="336" y="87"/>
                </a:cubicBezTo>
                <a:cubicBezTo>
                  <a:pt x="320" y="94"/>
                  <a:pt x="309" y="84"/>
                  <a:pt x="292" y="81"/>
                </a:cubicBezTo>
                <a:cubicBezTo>
                  <a:pt x="283" y="80"/>
                  <a:pt x="278" y="81"/>
                  <a:pt x="269" y="79"/>
                </a:cubicBezTo>
                <a:cubicBezTo>
                  <a:pt x="259" y="78"/>
                  <a:pt x="255" y="68"/>
                  <a:pt x="245" y="68"/>
                </a:cubicBezTo>
                <a:cubicBezTo>
                  <a:pt x="241" y="68"/>
                  <a:pt x="238" y="68"/>
                  <a:pt x="235" y="70"/>
                </a:cubicBezTo>
                <a:cubicBezTo>
                  <a:pt x="233" y="71"/>
                  <a:pt x="232" y="73"/>
                  <a:pt x="229" y="73"/>
                </a:cubicBezTo>
                <a:cubicBezTo>
                  <a:pt x="223" y="73"/>
                  <a:pt x="222" y="67"/>
                  <a:pt x="217" y="65"/>
                </a:cubicBezTo>
                <a:cubicBezTo>
                  <a:pt x="212" y="63"/>
                  <a:pt x="210" y="61"/>
                  <a:pt x="205" y="61"/>
                </a:cubicBezTo>
                <a:cubicBezTo>
                  <a:pt x="197" y="61"/>
                  <a:pt x="190" y="61"/>
                  <a:pt x="182" y="61"/>
                </a:cubicBezTo>
                <a:cubicBezTo>
                  <a:pt x="176" y="61"/>
                  <a:pt x="172" y="59"/>
                  <a:pt x="166" y="57"/>
                </a:cubicBezTo>
                <a:cubicBezTo>
                  <a:pt x="162" y="55"/>
                  <a:pt x="158" y="57"/>
                  <a:pt x="155" y="53"/>
                </a:cubicBezTo>
                <a:cubicBezTo>
                  <a:pt x="154" y="52"/>
                  <a:pt x="154" y="50"/>
                  <a:pt x="154" y="49"/>
                </a:cubicBezTo>
                <a:cubicBezTo>
                  <a:pt x="152" y="45"/>
                  <a:pt x="152" y="42"/>
                  <a:pt x="152" y="38"/>
                </a:cubicBezTo>
                <a:cubicBezTo>
                  <a:pt x="152" y="30"/>
                  <a:pt x="153" y="25"/>
                  <a:pt x="149" y="18"/>
                </a:cubicBezTo>
                <a:cubicBezTo>
                  <a:pt x="147" y="14"/>
                  <a:pt x="142" y="13"/>
                  <a:pt x="138" y="11"/>
                </a:cubicBezTo>
                <a:cubicBezTo>
                  <a:pt x="135" y="9"/>
                  <a:pt x="135" y="4"/>
                  <a:pt x="132" y="3"/>
                </a:cubicBezTo>
                <a:cubicBezTo>
                  <a:pt x="129" y="2"/>
                  <a:pt x="128" y="6"/>
                  <a:pt x="125" y="6"/>
                </a:cubicBezTo>
                <a:cubicBezTo>
                  <a:pt x="125" y="6"/>
                  <a:pt x="125" y="6"/>
                  <a:pt x="125" y="6"/>
                </a:cubicBezTo>
                <a:cubicBezTo>
                  <a:pt x="118" y="2"/>
                  <a:pt x="112" y="3"/>
                  <a:pt x="105" y="0"/>
                </a:cubicBezTo>
                <a:cubicBezTo>
                  <a:pt x="103" y="4"/>
                  <a:pt x="103" y="7"/>
                  <a:pt x="101" y="12"/>
                </a:cubicBezTo>
                <a:cubicBezTo>
                  <a:pt x="99" y="17"/>
                  <a:pt x="97" y="20"/>
                  <a:pt x="96" y="26"/>
                </a:cubicBezTo>
                <a:cubicBezTo>
                  <a:pt x="96" y="28"/>
                  <a:pt x="97" y="29"/>
                  <a:pt x="97" y="31"/>
                </a:cubicBezTo>
                <a:cubicBezTo>
                  <a:pt x="96" y="35"/>
                  <a:pt x="94" y="37"/>
                  <a:pt x="93" y="41"/>
                </a:cubicBezTo>
                <a:cubicBezTo>
                  <a:pt x="93" y="43"/>
                  <a:pt x="94" y="45"/>
                  <a:pt x="93" y="47"/>
                </a:cubicBezTo>
                <a:cubicBezTo>
                  <a:pt x="92" y="49"/>
                  <a:pt x="90" y="49"/>
                  <a:pt x="90" y="51"/>
                </a:cubicBezTo>
                <a:cubicBezTo>
                  <a:pt x="90" y="53"/>
                  <a:pt x="90" y="55"/>
                  <a:pt x="89" y="57"/>
                </a:cubicBezTo>
                <a:cubicBezTo>
                  <a:pt x="88" y="61"/>
                  <a:pt x="85" y="63"/>
                  <a:pt x="82" y="67"/>
                </a:cubicBezTo>
                <a:cubicBezTo>
                  <a:pt x="77" y="74"/>
                  <a:pt x="75" y="79"/>
                  <a:pt x="72" y="88"/>
                </a:cubicBezTo>
                <a:cubicBezTo>
                  <a:pt x="71" y="90"/>
                  <a:pt x="70" y="91"/>
                  <a:pt x="69" y="94"/>
                </a:cubicBezTo>
                <a:cubicBezTo>
                  <a:pt x="65" y="103"/>
                  <a:pt x="66" y="108"/>
                  <a:pt x="62" y="117"/>
                </a:cubicBezTo>
                <a:cubicBezTo>
                  <a:pt x="58" y="127"/>
                  <a:pt x="54" y="131"/>
                  <a:pt x="49" y="141"/>
                </a:cubicBezTo>
                <a:cubicBezTo>
                  <a:pt x="47" y="144"/>
                  <a:pt x="45" y="145"/>
                  <a:pt x="44" y="148"/>
                </a:cubicBezTo>
                <a:cubicBezTo>
                  <a:pt x="44" y="149"/>
                  <a:pt x="44" y="150"/>
                  <a:pt x="44" y="152"/>
                </a:cubicBezTo>
                <a:cubicBezTo>
                  <a:pt x="42" y="156"/>
                  <a:pt x="40" y="159"/>
                  <a:pt x="38" y="163"/>
                </a:cubicBezTo>
                <a:cubicBezTo>
                  <a:pt x="35" y="168"/>
                  <a:pt x="34" y="171"/>
                  <a:pt x="30" y="175"/>
                </a:cubicBezTo>
                <a:cubicBezTo>
                  <a:pt x="27" y="178"/>
                  <a:pt x="24" y="179"/>
                  <a:pt x="23" y="182"/>
                </a:cubicBezTo>
                <a:cubicBezTo>
                  <a:pt x="22" y="183"/>
                  <a:pt x="21" y="183"/>
                  <a:pt x="21" y="184"/>
                </a:cubicBezTo>
                <a:cubicBezTo>
                  <a:pt x="21" y="186"/>
                  <a:pt x="22" y="187"/>
                  <a:pt x="22" y="189"/>
                </a:cubicBezTo>
                <a:cubicBezTo>
                  <a:pt x="22" y="193"/>
                  <a:pt x="20" y="195"/>
                  <a:pt x="18" y="198"/>
                </a:cubicBezTo>
                <a:cubicBezTo>
                  <a:pt x="14" y="203"/>
                  <a:pt x="11" y="205"/>
                  <a:pt x="9" y="211"/>
                </a:cubicBezTo>
                <a:cubicBezTo>
                  <a:pt x="7" y="214"/>
                  <a:pt x="6" y="216"/>
                  <a:pt x="6" y="219"/>
                </a:cubicBezTo>
                <a:cubicBezTo>
                  <a:pt x="6" y="223"/>
                  <a:pt x="7" y="225"/>
                  <a:pt x="7" y="229"/>
                </a:cubicBezTo>
                <a:cubicBezTo>
                  <a:pt x="7" y="234"/>
                  <a:pt x="6" y="237"/>
                  <a:pt x="4" y="243"/>
                </a:cubicBezTo>
                <a:cubicBezTo>
                  <a:pt x="4" y="245"/>
                  <a:pt x="2" y="246"/>
                  <a:pt x="2" y="248"/>
                </a:cubicBezTo>
                <a:cubicBezTo>
                  <a:pt x="0" y="256"/>
                  <a:pt x="0" y="261"/>
                  <a:pt x="0" y="269"/>
                </a:cubicBezTo>
                <a:cubicBezTo>
                  <a:pt x="0" y="273"/>
                  <a:pt x="2" y="276"/>
                  <a:pt x="2" y="280"/>
                </a:cubicBezTo>
                <a:cubicBezTo>
                  <a:pt x="2" y="281"/>
                  <a:pt x="2" y="282"/>
                  <a:pt x="1" y="283"/>
                </a:cubicBezTo>
                <a:cubicBezTo>
                  <a:pt x="1" y="283"/>
                  <a:pt x="1" y="283"/>
                  <a:pt x="1" y="283"/>
                </a:cubicBezTo>
                <a:cubicBezTo>
                  <a:pt x="76" y="309"/>
                  <a:pt x="150" y="332"/>
                  <a:pt x="222" y="352"/>
                </a:cubicBezTo>
                <a:cubicBezTo>
                  <a:pt x="222" y="352"/>
                  <a:pt x="222" y="352"/>
                  <a:pt x="222" y="352"/>
                </a:cubicBezTo>
                <a:cubicBezTo>
                  <a:pt x="273" y="367"/>
                  <a:pt x="325" y="381"/>
                  <a:pt x="379" y="394"/>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3" name="Freeform 53"/>
          <p:cNvSpPr>
            <a:spLocks noEditPoints="1"/>
          </p:cNvSpPr>
          <p:nvPr/>
        </p:nvSpPr>
        <p:spPr bwMode="auto">
          <a:xfrm>
            <a:off x="295476" y="4767356"/>
            <a:ext cx="1498766" cy="1304124"/>
          </a:xfrm>
          <a:custGeom>
            <a:avLst/>
            <a:gdLst/>
            <a:ahLst/>
            <a:cxnLst>
              <a:cxn ang="0">
                <a:pos x="484" y="395"/>
              </a:cxn>
              <a:cxn ang="0">
                <a:pos x="522" y="395"/>
              </a:cxn>
              <a:cxn ang="0">
                <a:pos x="579" y="456"/>
              </a:cxn>
              <a:cxn ang="0">
                <a:pos x="632" y="517"/>
              </a:cxn>
              <a:cxn ang="0">
                <a:pos x="615" y="526"/>
              </a:cxn>
              <a:cxn ang="0">
                <a:pos x="590" y="493"/>
              </a:cxn>
              <a:cxn ang="0">
                <a:pos x="556" y="445"/>
              </a:cxn>
              <a:cxn ang="0">
                <a:pos x="533" y="438"/>
              </a:cxn>
              <a:cxn ang="0">
                <a:pos x="518" y="430"/>
              </a:cxn>
              <a:cxn ang="0">
                <a:pos x="488" y="416"/>
              </a:cxn>
              <a:cxn ang="0">
                <a:pos x="462" y="392"/>
              </a:cxn>
              <a:cxn ang="0">
                <a:pos x="429" y="383"/>
              </a:cxn>
              <a:cxn ang="0">
                <a:pos x="374" y="361"/>
              </a:cxn>
              <a:cxn ang="0">
                <a:pos x="337" y="338"/>
              </a:cxn>
              <a:cxn ang="0">
                <a:pos x="270" y="384"/>
              </a:cxn>
              <a:cxn ang="0">
                <a:pos x="279" y="352"/>
              </a:cxn>
              <a:cxn ang="0">
                <a:pos x="306" y="327"/>
              </a:cxn>
              <a:cxn ang="0">
                <a:pos x="243" y="363"/>
              </a:cxn>
              <a:cxn ang="0">
                <a:pos x="215" y="409"/>
              </a:cxn>
              <a:cxn ang="0">
                <a:pos x="143" y="442"/>
              </a:cxn>
              <a:cxn ang="0">
                <a:pos x="70" y="446"/>
              </a:cxn>
              <a:cxn ang="0">
                <a:pos x="48" y="451"/>
              </a:cxn>
              <a:cxn ang="0">
                <a:pos x="123" y="425"/>
              </a:cxn>
              <a:cxn ang="0">
                <a:pos x="177" y="373"/>
              </a:cxn>
              <a:cxn ang="0">
                <a:pos x="150" y="366"/>
              </a:cxn>
              <a:cxn ang="0">
                <a:pos x="106" y="357"/>
              </a:cxn>
              <a:cxn ang="0">
                <a:pos x="109" y="309"/>
              </a:cxn>
              <a:cxn ang="0">
                <a:pos x="78" y="279"/>
              </a:cxn>
              <a:cxn ang="0">
                <a:pos x="92" y="274"/>
              </a:cxn>
              <a:cxn ang="0">
                <a:pos x="118" y="211"/>
              </a:cxn>
              <a:cxn ang="0">
                <a:pos x="167" y="213"/>
              </a:cxn>
              <a:cxn ang="0">
                <a:pos x="170" y="178"/>
              </a:cxn>
              <a:cxn ang="0">
                <a:pos x="121" y="151"/>
              </a:cxn>
              <a:cxn ang="0">
                <a:pos x="121" y="122"/>
              </a:cxn>
              <a:cxn ang="0">
                <a:pos x="173" y="112"/>
              </a:cxn>
              <a:cxn ang="0">
                <a:pos x="208" y="129"/>
              </a:cxn>
              <a:cxn ang="0">
                <a:pos x="228" y="137"/>
              </a:cxn>
              <a:cxn ang="0">
                <a:pos x="190" y="97"/>
              </a:cxn>
              <a:cxn ang="0">
                <a:pos x="194" y="38"/>
              </a:cxn>
              <a:cxn ang="0">
                <a:pos x="277" y="13"/>
              </a:cxn>
              <a:cxn ang="0">
                <a:pos x="319" y="4"/>
              </a:cxn>
              <a:cxn ang="0">
                <a:pos x="361" y="18"/>
              </a:cxn>
              <a:cxn ang="0">
                <a:pos x="420" y="52"/>
              </a:cxn>
              <a:cxn ang="0">
                <a:pos x="584" y="504"/>
              </a:cxn>
              <a:cxn ang="0">
                <a:pos x="607" y="533"/>
              </a:cxn>
              <a:cxn ang="0">
                <a:pos x="572" y="513"/>
              </a:cxn>
              <a:cxn ang="0">
                <a:pos x="584" y="540"/>
              </a:cxn>
              <a:cxn ang="0">
                <a:pos x="587" y="522"/>
              </a:cxn>
              <a:cxn ang="0">
                <a:pos x="556" y="506"/>
              </a:cxn>
              <a:cxn ang="0">
                <a:pos x="560" y="479"/>
              </a:cxn>
              <a:cxn ang="0">
                <a:pos x="547" y="486"/>
              </a:cxn>
              <a:cxn ang="0">
                <a:pos x="551" y="468"/>
              </a:cxn>
              <a:cxn ang="0">
                <a:pos x="517" y="452"/>
              </a:cxn>
              <a:cxn ang="0">
                <a:pos x="538" y="451"/>
              </a:cxn>
              <a:cxn ang="0">
                <a:pos x="237" y="414"/>
              </a:cxn>
              <a:cxn ang="0">
                <a:pos x="220" y="431"/>
              </a:cxn>
              <a:cxn ang="0">
                <a:pos x="214" y="440"/>
              </a:cxn>
              <a:cxn ang="0">
                <a:pos x="243" y="427"/>
              </a:cxn>
              <a:cxn ang="0">
                <a:pos x="5" y="461"/>
              </a:cxn>
              <a:cxn ang="0">
                <a:pos x="44" y="282"/>
              </a:cxn>
              <a:cxn ang="0">
                <a:pos x="42" y="148"/>
              </a:cxn>
              <a:cxn ang="0">
                <a:pos x="67" y="178"/>
              </a:cxn>
            </a:cxnLst>
            <a:rect l="0" t="0" r="r" b="b"/>
            <a:pathLst>
              <a:path w="633" h="551">
                <a:moveTo>
                  <a:pt x="480" y="71"/>
                </a:moveTo>
                <a:cubicBezTo>
                  <a:pt x="444" y="369"/>
                  <a:pt x="444" y="369"/>
                  <a:pt x="444" y="369"/>
                </a:cubicBezTo>
                <a:cubicBezTo>
                  <a:pt x="449" y="372"/>
                  <a:pt x="452" y="374"/>
                  <a:pt x="458" y="375"/>
                </a:cubicBezTo>
                <a:cubicBezTo>
                  <a:pt x="459" y="376"/>
                  <a:pt x="460" y="377"/>
                  <a:pt x="462" y="377"/>
                </a:cubicBezTo>
                <a:cubicBezTo>
                  <a:pt x="464" y="377"/>
                  <a:pt x="465" y="373"/>
                  <a:pt x="467" y="373"/>
                </a:cubicBezTo>
                <a:cubicBezTo>
                  <a:pt x="469" y="373"/>
                  <a:pt x="471" y="373"/>
                  <a:pt x="473" y="374"/>
                </a:cubicBezTo>
                <a:cubicBezTo>
                  <a:pt x="475" y="376"/>
                  <a:pt x="473" y="379"/>
                  <a:pt x="475" y="382"/>
                </a:cubicBezTo>
                <a:cubicBezTo>
                  <a:pt x="475" y="383"/>
                  <a:pt x="476" y="382"/>
                  <a:pt x="477" y="383"/>
                </a:cubicBezTo>
                <a:cubicBezTo>
                  <a:pt x="480" y="387"/>
                  <a:pt x="481" y="391"/>
                  <a:pt x="484" y="395"/>
                </a:cubicBezTo>
                <a:cubicBezTo>
                  <a:pt x="487" y="398"/>
                  <a:pt x="491" y="398"/>
                  <a:pt x="494" y="401"/>
                </a:cubicBezTo>
                <a:cubicBezTo>
                  <a:pt x="495" y="402"/>
                  <a:pt x="495" y="403"/>
                  <a:pt x="496" y="404"/>
                </a:cubicBezTo>
                <a:cubicBezTo>
                  <a:pt x="498" y="409"/>
                  <a:pt x="499" y="411"/>
                  <a:pt x="500" y="416"/>
                </a:cubicBezTo>
                <a:cubicBezTo>
                  <a:pt x="504" y="413"/>
                  <a:pt x="507" y="412"/>
                  <a:pt x="512" y="410"/>
                </a:cubicBezTo>
                <a:cubicBezTo>
                  <a:pt x="514" y="409"/>
                  <a:pt x="515" y="407"/>
                  <a:pt x="516" y="404"/>
                </a:cubicBezTo>
                <a:cubicBezTo>
                  <a:pt x="516" y="403"/>
                  <a:pt x="516" y="402"/>
                  <a:pt x="516" y="401"/>
                </a:cubicBezTo>
                <a:cubicBezTo>
                  <a:pt x="517" y="400"/>
                  <a:pt x="518" y="401"/>
                  <a:pt x="518" y="401"/>
                </a:cubicBezTo>
                <a:cubicBezTo>
                  <a:pt x="520" y="400"/>
                  <a:pt x="520" y="398"/>
                  <a:pt x="521" y="397"/>
                </a:cubicBezTo>
                <a:cubicBezTo>
                  <a:pt x="521" y="396"/>
                  <a:pt x="521" y="395"/>
                  <a:pt x="522" y="395"/>
                </a:cubicBezTo>
                <a:cubicBezTo>
                  <a:pt x="523" y="393"/>
                  <a:pt x="525" y="394"/>
                  <a:pt x="528" y="394"/>
                </a:cubicBezTo>
                <a:cubicBezTo>
                  <a:pt x="531" y="394"/>
                  <a:pt x="534" y="392"/>
                  <a:pt x="536" y="395"/>
                </a:cubicBezTo>
                <a:cubicBezTo>
                  <a:pt x="538" y="398"/>
                  <a:pt x="539" y="399"/>
                  <a:pt x="540" y="402"/>
                </a:cubicBezTo>
                <a:cubicBezTo>
                  <a:pt x="541" y="404"/>
                  <a:pt x="541" y="405"/>
                  <a:pt x="543" y="406"/>
                </a:cubicBezTo>
                <a:cubicBezTo>
                  <a:pt x="543" y="407"/>
                  <a:pt x="544" y="406"/>
                  <a:pt x="545" y="407"/>
                </a:cubicBezTo>
                <a:cubicBezTo>
                  <a:pt x="550" y="411"/>
                  <a:pt x="553" y="414"/>
                  <a:pt x="556" y="419"/>
                </a:cubicBezTo>
                <a:cubicBezTo>
                  <a:pt x="560" y="426"/>
                  <a:pt x="564" y="430"/>
                  <a:pt x="568" y="437"/>
                </a:cubicBezTo>
                <a:cubicBezTo>
                  <a:pt x="570" y="441"/>
                  <a:pt x="573" y="444"/>
                  <a:pt x="575" y="448"/>
                </a:cubicBezTo>
                <a:cubicBezTo>
                  <a:pt x="577" y="451"/>
                  <a:pt x="578" y="453"/>
                  <a:pt x="579" y="456"/>
                </a:cubicBezTo>
                <a:cubicBezTo>
                  <a:pt x="581" y="460"/>
                  <a:pt x="583" y="462"/>
                  <a:pt x="586" y="466"/>
                </a:cubicBezTo>
                <a:cubicBezTo>
                  <a:pt x="587" y="469"/>
                  <a:pt x="587" y="472"/>
                  <a:pt x="589" y="475"/>
                </a:cubicBezTo>
                <a:cubicBezTo>
                  <a:pt x="590" y="476"/>
                  <a:pt x="591" y="476"/>
                  <a:pt x="591" y="476"/>
                </a:cubicBezTo>
                <a:cubicBezTo>
                  <a:pt x="592" y="478"/>
                  <a:pt x="593" y="479"/>
                  <a:pt x="593" y="480"/>
                </a:cubicBezTo>
                <a:cubicBezTo>
                  <a:pt x="595" y="484"/>
                  <a:pt x="597" y="487"/>
                  <a:pt x="602" y="489"/>
                </a:cubicBezTo>
                <a:cubicBezTo>
                  <a:pt x="607" y="492"/>
                  <a:pt x="610" y="492"/>
                  <a:pt x="615" y="496"/>
                </a:cubicBezTo>
                <a:cubicBezTo>
                  <a:pt x="619" y="500"/>
                  <a:pt x="621" y="502"/>
                  <a:pt x="626" y="505"/>
                </a:cubicBezTo>
                <a:cubicBezTo>
                  <a:pt x="629" y="508"/>
                  <a:pt x="633" y="509"/>
                  <a:pt x="633" y="513"/>
                </a:cubicBezTo>
                <a:cubicBezTo>
                  <a:pt x="633" y="514"/>
                  <a:pt x="633" y="515"/>
                  <a:pt x="632" y="517"/>
                </a:cubicBezTo>
                <a:cubicBezTo>
                  <a:pt x="632" y="521"/>
                  <a:pt x="631" y="524"/>
                  <a:pt x="631" y="528"/>
                </a:cubicBezTo>
                <a:cubicBezTo>
                  <a:pt x="631" y="528"/>
                  <a:pt x="631" y="528"/>
                  <a:pt x="631" y="528"/>
                </a:cubicBezTo>
                <a:cubicBezTo>
                  <a:pt x="628" y="532"/>
                  <a:pt x="626" y="534"/>
                  <a:pt x="623" y="538"/>
                </a:cubicBezTo>
                <a:cubicBezTo>
                  <a:pt x="621" y="541"/>
                  <a:pt x="621" y="543"/>
                  <a:pt x="618" y="543"/>
                </a:cubicBezTo>
                <a:cubicBezTo>
                  <a:pt x="617" y="543"/>
                  <a:pt x="617" y="542"/>
                  <a:pt x="616" y="542"/>
                </a:cubicBezTo>
                <a:cubicBezTo>
                  <a:pt x="616" y="539"/>
                  <a:pt x="618" y="537"/>
                  <a:pt x="620" y="535"/>
                </a:cubicBezTo>
                <a:cubicBezTo>
                  <a:pt x="619" y="534"/>
                  <a:pt x="620" y="533"/>
                  <a:pt x="619" y="533"/>
                </a:cubicBezTo>
                <a:cubicBezTo>
                  <a:pt x="618" y="532"/>
                  <a:pt x="616" y="533"/>
                  <a:pt x="615" y="532"/>
                </a:cubicBezTo>
                <a:cubicBezTo>
                  <a:pt x="614" y="530"/>
                  <a:pt x="615" y="529"/>
                  <a:pt x="615" y="526"/>
                </a:cubicBezTo>
                <a:cubicBezTo>
                  <a:pt x="615" y="524"/>
                  <a:pt x="614" y="523"/>
                  <a:pt x="614" y="520"/>
                </a:cubicBezTo>
                <a:cubicBezTo>
                  <a:pt x="612" y="516"/>
                  <a:pt x="610" y="514"/>
                  <a:pt x="608" y="509"/>
                </a:cubicBezTo>
                <a:cubicBezTo>
                  <a:pt x="608" y="509"/>
                  <a:pt x="607" y="509"/>
                  <a:pt x="606" y="509"/>
                </a:cubicBezTo>
                <a:cubicBezTo>
                  <a:pt x="605" y="509"/>
                  <a:pt x="604" y="511"/>
                  <a:pt x="602" y="511"/>
                </a:cubicBezTo>
                <a:cubicBezTo>
                  <a:pt x="602" y="511"/>
                  <a:pt x="601" y="510"/>
                  <a:pt x="601" y="510"/>
                </a:cubicBezTo>
                <a:cubicBezTo>
                  <a:pt x="601" y="508"/>
                  <a:pt x="601" y="506"/>
                  <a:pt x="601" y="504"/>
                </a:cubicBezTo>
                <a:cubicBezTo>
                  <a:pt x="598" y="504"/>
                  <a:pt x="597" y="504"/>
                  <a:pt x="595" y="503"/>
                </a:cubicBezTo>
                <a:cubicBezTo>
                  <a:pt x="594" y="502"/>
                  <a:pt x="594" y="501"/>
                  <a:pt x="594" y="499"/>
                </a:cubicBezTo>
                <a:cubicBezTo>
                  <a:pt x="593" y="497"/>
                  <a:pt x="591" y="496"/>
                  <a:pt x="590" y="493"/>
                </a:cubicBezTo>
                <a:cubicBezTo>
                  <a:pt x="589" y="490"/>
                  <a:pt x="589" y="487"/>
                  <a:pt x="588" y="484"/>
                </a:cubicBezTo>
                <a:cubicBezTo>
                  <a:pt x="582" y="484"/>
                  <a:pt x="582" y="484"/>
                  <a:pt x="582" y="484"/>
                </a:cubicBezTo>
                <a:cubicBezTo>
                  <a:pt x="582" y="481"/>
                  <a:pt x="583" y="479"/>
                  <a:pt x="581" y="477"/>
                </a:cubicBezTo>
                <a:cubicBezTo>
                  <a:pt x="578" y="475"/>
                  <a:pt x="574" y="477"/>
                  <a:pt x="572" y="474"/>
                </a:cubicBezTo>
                <a:cubicBezTo>
                  <a:pt x="569" y="472"/>
                  <a:pt x="570" y="469"/>
                  <a:pt x="568" y="466"/>
                </a:cubicBezTo>
                <a:cubicBezTo>
                  <a:pt x="567" y="464"/>
                  <a:pt x="565" y="463"/>
                  <a:pt x="565" y="460"/>
                </a:cubicBezTo>
                <a:cubicBezTo>
                  <a:pt x="565" y="458"/>
                  <a:pt x="568" y="457"/>
                  <a:pt x="568" y="455"/>
                </a:cubicBezTo>
                <a:cubicBezTo>
                  <a:pt x="568" y="452"/>
                  <a:pt x="565" y="452"/>
                  <a:pt x="563" y="450"/>
                </a:cubicBezTo>
                <a:cubicBezTo>
                  <a:pt x="560" y="448"/>
                  <a:pt x="557" y="448"/>
                  <a:pt x="556" y="445"/>
                </a:cubicBezTo>
                <a:cubicBezTo>
                  <a:pt x="554" y="442"/>
                  <a:pt x="555" y="440"/>
                  <a:pt x="553" y="439"/>
                </a:cubicBezTo>
                <a:cubicBezTo>
                  <a:pt x="550" y="436"/>
                  <a:pt x="547" y="438"/>
                  <a:pt x="543" y="435"/>
                </a:cubicBezTo>
                <a:cubicBezTo>
                  <a:pt x="539" y="432"/>
                  <a:pt x="540" y="427"/>
                  <a:pt x="539" y="422"/>
                </a:cubicBezTo>
                <a:cubicBezTo>
                  <a:pt x="536" y="415"/>
                  <a:pt x="534" y="412"/>
                  <a:pt x="530" y="405"/>
                </a:cubicBezTo>
                <a:cubicBezTo>
                  <a:pt x="530" y="412"/>
                  <a:pt x="530" y="412"/>
                  <a:pt x="530" y="412"/>
                </a:cubicBezTo>
                <a:cubicBezTo>
                  <a:pt x="530" y="417"/>
                  <a:pt x="532" y="420"/>
                  <a:pt x="534" y="426"/>
                </a:cubicBezTo>
                <a:cubicBezTo>
                  <a:pt x="537" y="431"/>
                  <a:pt x="539" y="433"/>
                  <a:pt x="542" y="438"/>
                </a:cubicBezTo>
                <a:cubicBezTo>
                  <a:pt x="541" y="439"/>
                  <a:pt x="540" y="441"/>
                  <a:pt x="538" y="441"/>
                </a:cubicBezTo>
                <a:cubicBezTo>
                  <a:pt x="536" y="441"/>
                  <a:pt x="535" y="439"/>
                  <a:pt x="533" y="438"/>
                </a:cubicBezTo>
                <a:cubicBezTo>
                  <a:pt x="531" y="436"/>
                  <a:pt x="530" y="434"/>
                  <a:pt x="528" y="433"/>
                </a:cubicBezTo>
                <a:cubicBezTo>
                  <a:pt x="527" y="433"/>
                  <a:pt x="526" y="433"/>
                  <a:pt x="526" y="433"/>
                </a:cubicBezTo>
                <a:cubicBezTo>
                  <a:pt x="523" y="431"/>
                  <a:pt x="522" y="429"/>
                  <a:pt x="521" y="426"/>
                </a:cubicBezTo>
                <a:cubicBezTo>
                  <a:pt x="521" y="424"/>
                  <a:pt x="521" y="420"/>
                  <a:pt x="519" y="420"/>
                </a:cubicBezTo>
                <a:cubicBezTo>
                  <a:pt x="517" y="420"/>
                  <a:pt x="517" y="422"/>
                  <a:pt x="515" y="422"/>
                </a:cubicBezTo>
                <a:cubicBezTo>
                  <a:pt x="511" y="422"/>
                  <a:pt x="510" y="420"/>
                  <a:pt x="507" y="417"/>
                </a:cubicBezTo>
                <a:cubicBezTo>
                  <a:pt x="507" y="417"/>
                  <a:pt x="506" y="418"/>
                  <a:pt x="505" y="417"/>
                </a:cubicBezTo>
                <a:cubicBezTo>
                  <a:pt x="507" y="422"/>
                  <a:pt x="508" y="424"/>
                  <a:pt x="512" y="427"/>
                </a:cubicBezTo>
                <a:cubicBezTo>
                  <a:pt x="514" y="428"/>
                  <a:pt x="516" y="428"/>
                  <a:pt x="518" y="430"/>
                </a:cubicBezTo>
                <a:cubicBezTo>
                  <a:pt x="519" y="431"/>
                  <a:pt x="521" y="431"/>
                  <a:pt x="521" y="433"/>
                </a:cubicBezTo>
                <a:cubicBezTo>
                  <a:pt x="521" y="434"/>
                  <a:pt x="521" y="435"/>
                  <a:pt x="520" y="435"/>
                </a:cubicBezTo>
                <a:cubicBezTo>
                  <a:pt x="518" y="435"/>
                  <a:pt x="516" y="435"/>
                  <a:pt x="514" y="436"/>
                </a:cubicBezTo>
                <a:cubicBezTo>
                  <a:pt x="513" y="438"/>
                  <a:pt x="512" y="439"/>
                  <a:pt x="510" y="439"/>
                </a:cubicBezTo>
                <a:cubicBezTo>
                  <a:pt x="508" y="439"/>
                  <a:pt x="507" y="438"/>
                  <a:pt x="505" y="437"/>
                </a:cubicBezTo>
                <a:cubicBezTo>
                  <a:pt x="502" y="436"/>
                  <a:pt x="499" y="436"/>
                  <a:pt x="498" y="433"/>
                </a:cubicBezTo>
                <a:cubicBezTo>
                  <a:pt x="496" y="431"/>
                  <a:pt x="496" y="429"/>
                  <a:pt x="495" y="426"/>
                </a:cubicBezTo>
                <a:cubicBezTo>
                  <a:pt x="493" y="423"/>
                  <a:pt x="491" y="423"/>
                  <a:pt x="490" y="420"/>
                </a:cubicBezTo>
                <a:cubicBezTo>
                  <a:pt x="489" y="419"/>
                  <a:pt x="489" y="418"/>
                  <a:pt x="488" y="416"/>
                </a:cubicBezTo>
                <a:cubicBezTo>
                  <a:pt x="487" y="415"/>
                  <a:pt x="486" y="415"/>
                  <a:pt x="485" y="413"/>
                </a:cubicBezTo>
                <a:cubicBezTo>
                  <a:pt x="483" y="410"/>
                  <a:pt x="485" y="407"/>
                  <a:pt x="484" y="403"/>
                </a:cubicBezTo>
                <a:cubicBezTo>
                  <a:pt x="484" y="404"/>
                  <a:pt x="483" y="404"/>
                  <a:pt x="483" y="404"/>
                </a:cubicBezTo>
                <a:cubicBezTo>
                  <a:pt x="481" y="405"/>
                  <a:pt x="480" y="407"/>
                  <a:pt x="478" y="407"/>
                </a:cubicBezTo>
                <a:cubicBezTo>
                  <a:pt x="475" y="407"/>
                  <a:pt x="472" y="406"/>
                  <a:pt x="470" y="404"/>
                </a:cubicBezTo>
                <a:cubicBezTo>
                  <a:pt x="472" y="403"/>
                  <a:pt x="472" y="403"/>
                  <a:pt x="472" y="403"/>
                </a:cubicBezTo>
                <a:cubicBezTo>
                  <a:pt x="469" y="402"/>
                  <a:pt x="467" y="402"/>
                  <a:pt x="465" y="399"/>
                </a:cubicBezTo>
                <a:cubicBezTo>
                  <a:pt x="464" y="398"/>
                  <a:pt x="463" y="398"/>
                  <a:pt x="463" y="398"/>
                </a:cubicBezTo>
                <a:cubicBezTo>
                  <a:pt x="462" y="396"/>
                  <a:pt x="462" y="394"/>
                  <a:pt x="462" y="392"/>
                </a:cubicBezTo>
                <a:cubicBezTo>
                  <a:pt x="465" y="392"/>
                  <a:pt x="467" y="392"/>
                  <a:pt x="470" y="392"/>
                </a:cubicBezTo>
                <a:cubicBezTo>
                  <a:pt x="470" y="388"/>
                  <a:pt x="470" y="388"/>
                  <a:pt x="470" y="388"/>
                </a:cubicBezTo>
                <a:cubicBezTo>
                  <a:pt x="469" y="387"/>
                  <a:pt x="469" y="385"/>
                  <a:pt x="467" y="385"/>
                </a:cubicBezTo>
                <a:cubicBezTo>
                  <a:pt x="465" y="385"/>
                  <a:pt x="463" y="387"/>
                  <a:pt x="461" y="387"/>
                </a:cubicBezTo>
                <a:cubicBezTo>
                  <a:pt x="457" y="389"/>
                  <a:pt x="454" y="390"/>
                  <a:pt x="450" y="390"/>
                </a:cubicBezTo>
                <a:cubicBezTo>
                  <a:pt x="447" y="390"/>
                  <a:pt x="445" y="389"/>
                  <a:pt x="442" y="388"/>
                </a:cubicBezTo>
                <a:cubicBezTo>
                  <a:pt x="440" y="388"/>
                  <a:pt x="439" y="388"/>
                  <a:pt x="438" y="387"/>
                </a:cubicBezTo>
                <a:cubicBezTo>
                  <a:pt x="436" y="385"/>
                  <a:pt x="437" y="381"/>
                  <a:pt x="434" y="381"/>
                </a:cubicBezTo>
                <a:cubicBezTo>
                  <a:pt x="432" y="381"/>
                  <a:pt x="431" y="383"/>
                  <a:pt x="429" y="383"/>
                </a:cubicBezTo>
                <a:cubicBezTo>
                  <a:pt x="427" y="383"/>
                  <a:pt x="426" y="381"/>
                  <a:pt x="424" y="380"/>
                </a:cubicBezTo>
                <a:cubicBezTo>
                  <a:pt x="421" y="379"/>
                  <a:pt x="420" y="379"/>
                  <a:pt x="418" y="379"/>
                </a:cubicBezTo>
                <a:cubicBezTo>
                  <a:pt x="415" y="378"/>
                  <a:pt x="413" y="377"/>
                  <a:pt x="410" y="377"/>
                </a:cubicBezTo>
                <a:cubicBezTo>
                  <a:pt x="399" y="377"/>
                  <a:pt x="399" y="377"/>
                  <a:pt x="399" y="377"/>
                </a:cubicBezTo>
                <a:cubicBezTo>
                  <a:pt x="396" y="377"/>
                  <a:pt x="395" y="374"/>
                  <a:pt x="394" y="373"/>
                </a:cubicBezTo>
                <a:cubicBezTo>
                  <a:pt x="392" y="372"/>
                  <a:pt x="389" y="372"/>
                  <a:pt x="388" y="370"/>
                </a:cubicBezTo>
                <a:cubicBezTo>
                  <a:pt x="385" y="367"/>
                  <a:pt x="385" y="364"/>
                  <a:pt x="384" y="359"/>
                </a:cubicBezTo>
                <a:cubicBezTo>
                  <a:pt x="381" y="359"/>
                  <a:pt x="381" y="359"/>
                  <a:pt x="381" y="359"/>
                </a:cubicBezTo>
                <a:cubicBezTo>
                  <a:pt x="378" y="359"/>
                  <a:pt x="377" y="361"/>
                  <a:pt x="374" y="361"/>
                </a:cubicBezTo>
                <a:cubicBezTo>
                  <a:pt x="372" y="361"/>
                  <a:pt x="372" y="359"/>
                  <a:pt x="371" y="358"/>
                </a:cubicBezTo>
                <a:cubicBezTo>
                  <a:pt x="370" y="356"/>
                  <a:pt x="369" y="355"/>
                  <a:pt x="367" y="354"/>
                </a:cubicBezTo>
                <a:cubicBezTo>
                  <a:pt x="365" y="353"/>
                  <a:pt x="364" y="352"/>
                  <a:pt x="362" y="351"/>
                </a:cubicBezTo>
                <a:cubicBezTo>
                  <a:pt x="360" y="350"/>
                  <a:pt x="358" y="349"/>
                  <a:pt x="358" y="347"/>
                </a:cubicBezTo>
                <a:cubicBezTo>
                  <a:pt x="358" y="343"/>
                  <a:pt x="359" y="341"/>
                  <a:pt x="360" y="338"/>
                </a:cubicBezTo>
                <a:cubicBezTo>
                  <a:pt x="357" y="339"/>
                  <a:pt x="355" y="339"/>
                  <a:pt x="352" y="340"/>
                </a:cubicBezTo>
                <a:cubicBezTo>
                  <a:pt x="350" y="341"/>
                  <a:pt x="349" y="342"/>
                  <a:pt x="347" y="342"/>
                </a:cubicBezTo>
                <a:cubicBezTo>
                  <a:pt x="344" y="342"/>
                  <a:pt x="343" y="342"/>
                  <a:pt x="341" y="342"/>
                </a:cubicBezTo>
                <a:cubicBezTo>
                  <a:pt x="340" y="340"/>
                  <a:pt x="340" y="338"/>
                  <a:pt x="337" y="338"/>
                </a:cubicBezTo>
                <a:cubicBezTo>
                  <a:pt x="334" y="338"/>
                  <a:pt x="333" y="342"/>
                  <a:pt x="331" y="345"/>
                </a:cubicBezTo>
                <a:cubicBezTo>
                  <a:pt x="329" y="349"/>
                  <a:pt x="331" y="352"/>
                  <a:pt x="329" y="357"/>
                </a:cubicBezTo>
                <a:cubicBezTo>
                  <a:pt x="329" y="358"/>
                  <a:pt x="326" y="359"/>
                  <a:pt x="326" y="360"/>
                </a:cubicBezTo>
                <a:cubicBezTo>
                  <a:pt x="325" y="363"/>
                  <a:pt x="326" y="365"/>
                  <a:pt x="324" y="366"/>
                </a:cubicBezTo>
                <a:cubicBezTo>
                  <a:pt x="322" y="368"/>
                  <a:pt x="320" y="367"/>
                  <a:pt x="318" y="368"/>
                </a:cubicBezTo>
                <a:cubicBezTo>
                  <a:pt x="316" y="368"/>
                  <a:pt x="314" y="369"/>
                  <a:pt x="312" y="370"/>
                </a:cubicBezTo>
                <a:cubicBezTo>
                  <a:pt x="305" y="374"/>
                  <a:pt x="300" y="374"/>
                  <a:pt x="292" y="376"/>
                </a:cubicBezTo>
                <a:cubicBezTo>
                  <a:pt x="286" y="377"/>
                  <a:pt x="283" y="378"/>
                  <a:pt x="278" y="380"/>
                </a:cubicBezTo>
                <a:cubicBezTo>
                  <a:pt x="275" y="382"/>
                  <a:pt x="274" y="384"/>
                  <a:pt x="270" y="384"/>
                </a:cubicBezTo>
                <a:cubicBezTo>
                  <a:pt x="268" y="384"/>
                  <a:pt x="266" y="383"/>
                  <a:pt x="264" y="382"/>
                </a:cubicBezTo>
                <a:cubicBezTo>
                  <a:pt x="265" y="380"/>
                  <a:pt x="265" y="378"/>
                  <a:pt x="267" y="378"/>
                </a:cubicBezTo>
                <a:cubicBezTo>
                  <a:pt x="270" y="377"/>
                  <a:pt x="272" y="377"/>
                  <a:pt x="275" y="376"/>
                </a:cubicBezTo>
                <a:cubicBezTo>
                  <a:pt x="279" y="374"/>
                  <a:pt x="281" y="371"/>
                  <a:pt x="283" y="366"/>
                </a:cubicBezTo>
                <a:cubicBezTo>
                  <a:pt x="282" y="366"/>
                  <a:pt x="281" y="366"/>
                  <a:pt x="279" y="367"/>
                </a:cubicBezTo>
                <a:cubicBezTo>
                  <a:pt x="276" y="368"/>
                  <a:pt x="275" y="370"/>
                  <a:pt x="272" y="370"/>
                </a:cubicBezTo>
                <a:cubicBezTo>
                  <a:pt x="271" y="370"/>
                  <a:pt x="270" y="369"/>
                  <a:pt x="270" y="368"/>
                </a:cubicBezTo>
                <a:cubicBezTo>
                  <a:pt x="270" y="364"/>
                  <a:pt x="273" y="363"/>
                  <a:pt x="275" y="360"/>
                </a:cubicBezTo>
                <a:cubicBezTo>
                  <a:pt x="276" y="357"/>
                  <a:pt x="277" y="355"/>
                  <a:pt x="279" y="352"/>
                </a:cubicBezTo>
                <a:cubicBezTo>
                  <a:pt x="279" y="351"/>
                  <a:pt x="281" y="351"/>
                  <a:pt x="281" y="351"/>
                </a:cubicBezTo>
                <a:cubicBezTo>
                  <a:pt x="282" y="348"/>
                  <a:pt x="282" y="346"/>
                  <a:pt x="283" y="343"/>
                </a:cubicBezTo>
                <a:cubicBezTo>
                  <a:pt x="285" y="340"/>
                  <a:pt x="288" y="339"/>
                  <a:pt x="291" y="337"/>
                </a:cubicBezTo>
                <a:cubicBezTo>
                  <a:pt x="292" y="336"/>
                  <a:pt x="293" y="334"/>
                  <a:pt x="295" y="334"/>
                </a:cubicBezTo>
                <a:cubicBezTo>
                  <a:pt x="299" y="334"/>
                  <a:pt x="301" y="339"/>
                  <a:pt x="306" y="339"/>
                </a:cubicBezTo>
                <a:cubicBezTo>
                  <a:pt x="308" y="339"/>
                  <a:pt x="309" y="337"/>
                  <a:pt x="311" y="337"/>
                </a:cubicBezTo>
                <a:cubicBezTo>
                  <a:pt x="314" y="337"/>
                  <a:pt x="315" y="338"/>
                  <a:pt x="317" y="338"/>
                </a:cubicBezTo>
                <a:cubicBezTo>
                  <a:pt x="318" y="338"/>
                  <a:pt x="318" y="336"/>
                  <a:pt x="319" y="336"/>
                </a:cubicBezTo>
                <a:cubicBezTo>
                  <a:pt x="315" y="332"/>
                  <a:pt x="311" y="330"/>
                  <a:pt x="306" y="327"/>
                </a:cubicBezTo>
                <a:cubicBezTo>
                  <a:pt x="303" y="325"/>
                  <a:pt x="302" y="323"/>
                  <a:pt x="299" y="321"/>
                </a:cubicBezTo>
                <a:cubicBezTo>
                  <a:pt x="294" y="328"/>
                  <a:pt x="288" y="330"/>
                  <a:pt x="280" y="334"/>
                </a:cubicBezTo>
                <a:cubicBezTo>
                  <a:pt x="278" y="336"/>
                  <a:pt x="277" y="336"/>
                  <a:pt x="275" y="337"/>
                </a:cubicBezTo>
                <a:cubicBezTo>
                  <a:pt x="270" y="339"/>
                  <a:pt x="270" y="344"/>
                  <a:pt x="265" y="345"/>
                </a:cubicBezTo>
                <a:cubicBezTo>
                  <a:pt x="263" y="346"/>
                  <a:pt x="261" y="346"/>
                  <a:pt x="259" y="346"/>
                </a:cubicBezTo>
                <a:cubicBezTo>
                  <a:pt x="261" y="353"/>
                  <a:pt x="261" y="353"/>
                  <a:pt x="261" y="353"/>
                </a:cubicBezTo>
                <a:cubicBezTo>
                  <a:pt x="259" y="356"/>
                  <a:pt x="256" y="357"/>
                  <a:pt x="252" y="358"/>
                </a:cubicBezTo>
                <a:cubicBezTo>
                  <a:pt x="251" y="359"/>
                  <a:pt x="251" y="361"/>
                  <a:pt x="249" y="362"/>
                </a:cubicBezTo>
                <a:cubicBezTo>
                  <a:pt x="247" y="364"/>
                  <a:pt x="245" y="363"/>
                  <a:pt x="243" y="363"/>
                </a:cubicBezTo>
                <a:cubicBezTo>
                  <a:pt x="242" y="363"/>
                  <a:pt x="240" y="363"/>
                  <a:pt x="239" y="364"/>
                </a:cubicBezTo>
                <a:cubicBezTo>
                  <a:pt x="238" y="365"/>
                  <a:pt x="239" y="367"/>
                  <a:pt x="237" y="368"/>
                </a:cubicBezTo>
                <a:cubicBezTo>
                  <a:pt x="237" y="368"/>
                  <a:pt x="236" y="368"/>
                  <a:pt x="235" y="368"/>
                </a:cubicBezTo>
                <a:cubicBezTo>
                  <a:pt x="232" y="369"/>
                  <a:pt x="228" y="371"/>
                  <a:pt x="228" y="375"/>
                </a:cubicBezTo>
                <a:cubicBezTo>
                  <a:pt x="228" y="377"/>
                  <a:pt x="230" y="378"/>
                  <a:pt x="232" y="380"/>
                </a:cubicBezTo>
                <a:cubicBezTo>
                  <a:pt x="234" y="384"/>
                  <a:pt x="237" y="385"/>
                  <a:pt x="239" y="389"/>
                </a:cubicBezTo>
                <a:cubicBezTo>
                  <a:pt x="236" y="391"/>
                  <a:pt x="234" y="390"/>
                  <a:pt x="231" y="392"/>
                </a:cubicBezTo>
                <a:cubicBezTo>
                  <a:pt x="229" y="393"/>
                  <a:pt x="228" y="395"/>
                  <a:pt x="226" y="397"/>
                </a:cubicBezTo>
                <a:cubicBezTo>
                  <a:pt x="222" y="402"/>
                  <a:pt x="221" y="407"/>
                  <a:pt x="215" y="409"/>
                </a:cubicBezTo>
                <a:cubicBezTo>
                  <a:pt x="212" y="410"/>
                  <a:pt x="210" y="409"/>
                  <a:pt x="207" y="410"/>
                </a:cubicBezTo>
                <a:cubicBezTo>
                  <a:pt x="200" y="413"/>
                  <a:pt x="196" y="416"/>
                  <a:pt x="188" y="418"/>
                </a:cubicBezTo>
                <a:cubicBezTo>
                  <a:pt x="186" y="419"/>
                  <a:pt x="184" y="419"/>
                  <a:pt x="182" y="420"/>
                </a:cubicBezTo>
                <a:cubicBezTo>
                  <a:pt x="180" y="421"/>
                  <a:pt x="179" y="423"/>
                  <a:pt x="176" y="423"/>
                </a:cubicBezTo>
                <a:cubicBezTo>
                  <a:pt x="176" y="423"/>
                  <a:pt x="175" y="422"/>
                  <a:pt x="174" y="422"/>
                </a:cubicBezTo>
                <a:cubicBezTo>
                  <a:pt x="172" y="423"/>
                  <a:pt x="172" y="425"/>
                  <a:pt x="171" y="427"/>
                </a:cubicBezTo>
                <a:cubicBezTo>
                  <a:pt x="169" y="430"/>
                  <a:pt x="167" y="432"/>
                  <a:pt x="164" y="432"/>
                </a:cubicBezTo>
                <a:cubicBezTo>
                  <a:pt x="159" y="434"/>
                  <a:pt x="156" y="434"/>
                  <a:pt x="152" y="436"/>
                </a:cubicBezTo>
                <a:cubicBezTo>
                  <a:pt x="148" y="438"/>
                  <a:pt x="147" y="441"/>
                  <a:pt x="143" y="442"/>
                </a:cubicBezTo>
                <a:cubicBezTo>
                  <a:pt x="140" y="443"/>
                  <a:pt x="138" y="442"/>
                  <a:pt x="135" y="442"/>
                </a:cubicBezTo>
                <a:cubicBezTo>
                  <a:pt x="135" y="445"/>
                  <a:pt x="135" y="447"/>
                  <a:pt x="135" y="450"/>
                </a:cubicBezTo>
                <a:cubicBezTo>
                  <a:pt x="124" y="450"/>
                  <a:pt x="124" y="450"/>
                  <a:pt x="124" y="450"/>
                </a:cubicBezTo>
                <a:cubicBezTo>
                  <a:pt x="118" y="450"/>
                  <a:pt x="116" y="455"/>
                  <a:pt x="110" y="455"/>
                </a:cubicBezTo>
                <a:cubicBezTo>
                  <a:pt x="108" y="455"/>
                  <a:pt x="107" y="455"/>
                  <a:pt x="105" y="454"/>
                </a:cubicBezTo>
                <a:cubicBezTo>
                  <a:pt x="104" y="453"/>
                  <a:pt x="104" y="452"/>
                  <a:pt x="103" y="452"/>
                </a:cubicBezTo>
                <a:cubicBezTo>
                  <a:pt x="100" y="452"/>
                  <a:pt x="99" y="453"/>
                  <a:pt x="96" y="453"/>
                </a:cubicBezTo>
                <a:cubicBezTo>
                  <a:pt x="88" y="456"/>
                  <a:pt x="83" y="458"/>
                  <a:pt x="75" y="458"/>
                </a:cubicBezTo>
                <a:cubicBezTo>
                  <a:pt x="70" y="458"/>
                  <a:pt x="70" y="451"/>
                  <a:pt x="70" y="446"/>
                </a:cubicBezTo>
                <a:cubicBezTo>
                  <a:pt x="65" y="447"/>
                  <a:pt x="62" y="448"/>
                  <a:pt x="60" y="452"/>
                </a:cubicBezTo>
                <a:cubicBezTo>
                  <a:pt x="58" y="455"/>
                  <a:pt x="55" y="457"/>
                  <a:pt x="52" y="457"/>
                </a:cubicBezTo>
                <a:cubicBezTo>
                  <a:pt x="49" y="457"/>
                  <a:pt x="49" y="455"/>
                  <a:pt x="48" y="453"/>
                </a:cubicBezTo>
                <a:cubicBezTo>
                  <a:pt x="44" y="455"/>
                  <a:pt x="42" y="458"/>
                  <a:pt x="37" y="458"/>
                </a:cubicBezTo>
                <a:cubicBezTo>
                  <a:pt x="34" y="458"/>
                  <a:pt x="33" y="457"/>
                  <a:pt x="31" y="457"/>
                </a:cubicBezTo>
                <a:cubicBezTo>
                  <a:pt x="31" y="454"/>
                  <a:pt x="31" y="454"/>
                  <a:pt x="31" y="454"/>
                </a:cubicBezTo>
                <a:cubicBezTo>
                  <a:pt x="34" y="452"/>
                  <a:pt x="36" y="452"/>
                  <a:pt x="39" y="451"/>
                </a:cubicBezTo>
                <a:cubicBezTo>
                  <a:pt x="41" y="450"/>
                  <a:pt x="42" y="449"/>
                  <a:pt x="44" y="449"/>
                </a:cubicBezTo>
                <a:cubicBezTo>
                  <a:pt x="46" y="449"/>
                  <a:pt x="47" y="450"/>
                  <a:pt x="48" y="451"/>
                </a:cubicBezTo>
                <a:cubicBezTo>
                  <a:pt x="52" y="446"/>
                  <a:pt x="56" y="443"/>
                  <a:pt x="62" y="440"/>
                </a:cubicBezTo>
                <a:cubicBezTo>
                  <a:pt x="67" y="437"/>
                  <a:pt x="71" y="436"/>
                  <a:pt x="76" y="436"/>
                </a:cubicBezTo>
                <a:cubicBezTo>
                  <a:pt x="80" y="436"/>
                  <a:pt x="81" y="440"/>
                  <a:pt x="83" y="443"/>
                </a:cubicBezTo>
                <a:cubicBezTo>
                  <a:pt x="83" y="444"/>
                  <a:pt x="83" y="445"/>
                  <a:pt x="83" y="445"/>
                </a:cubicBezTo>
                <a:cubicBezTo>
                  <a:pt x="85" y="446"/>
                  <a:pt x="87" y="445"/>
                  <a:pt x="89" y="445"/>
                </a:cubicBezTo>
                <a:cubicBezTo>
                  <a:pt x="89" y="443"/>
                  <a:pt x="88" y="441"/>
                  <a:pt x="89" y="439"/>
                </a:cubicBezTo>
                <a:cubicBezTo>
                  <a:pt x="94" y="435"/>
                  <a:pt x="97" y="434"/>
                  <a:pt x="103" y="432"/>
                </a:cubicBezTo>
                <a:cubicBezTo>
                  <a:pt x="108" y="431"/>
                  <a:pt x="111" y="429"/>
                  <a:pt x="116" y="427"/>
                </a:cubicBezTo>
                <a:cubicBezTo>
                  <a:pt x="119" y="426"/>
                  <a:pt x="120" y="425"/>
                  <a:pt x="123" y="425"/>
                </a:cubicBezTo>
                <a:cubicBezTo>
                  <a:pt x="126" y="425"/>
                  <a:pt x="127" y="428"/>
                  <a:pt x="130" y="428"/>
                </a:cubicBezTo>
                <a:cubicBezTo>
                  <a:pt x="131" y="428"/>
                  <a:pt x="132" y="427"/>
                  <a:pt x="133" y="427"/>
                </a:cubicBezTo>
                <a:cubicBezTo>
                  <a:pt x="133" y="422"/>
                  <a:pt x="136" y="417"/>
                  <a:pt x="141" y="415"/>
                </a:cubicBezTo>
                <a:cubicBezTo>
                  <a:pt x="145" y="413"/>
                  <a:pt x="148" y="413"/>
                  <a:pt x="153" y="412"/>
                </a:cubicBezTo>
                <a:cubicBezTo>
                  <a:pt x="162" y="408"/>
                  <a:pt x="158" y="393"/>
                  <a:pt x="168" y="391"/>
                </a:cubicBezTo>
                <a:cubicBezTo>
                  <a:pt x="167" y="390"/>
                  <a:pt x="165" y="389"/>
                  <a:pt x="165" y="387"/>
                </a:cubicBezTo>
                <a:cubicBezTo>
                  <a:pt x="165" y="386"/>
                  <a:pt x="167" y="385"/>
                  <a:pt x="168" y="385"/>
                </a:cubicBezTo>
                <a:cubicBezTo>
                  <a:pt x="170" y="383"/>
                  <a:pt x="171" y="382"/>
                  <a:pt x="172" y="381"/>
                </a:cubicBezTo>
                <a:cubicBezTo>
                  <a:pt x="175" y="378"/>
                  <a:pt x="177" y="377"/>
                  <a:pt x="177" y="373"/>
                </a:cubicBezTo>
                <a:cubicBezTo>
                  <a:pt x="177" y="373"/>
                  <a:pt x="177" y="372"/>
                  <a:pt x="176" y="372"/>
                </a:cubicBezTo>
                <a:cubicBezTo>
                  <a:pt x="173" y="372"/>
                  <a:pt x="173" y="372"/>
                  <a:pt x="173" y="372"/>
                </a:cubicBezTo>
                <a:cubicBezTo>
                  <a:pt x="170" y="372"/>
                  <a:pt x="169" y="373"/>
                  <a:pt x="166" y="373"/>
                </a:cubicBezTo>
                <a:cubicBezTo>
                  <a:pt x="163" y="373"/>
                  <a:pt x="160" y="371"/>
                  <a:pt x="160" y="368"/>
                </a:cubicBezTo>
                <a:cubicBezTo>
                  <a:pt x="160" y="366"/>
                  <a:pt x="162" y="365"/>
                  <a:pt x="164" y="365"/>
                </a:cubicBezTo>
                <a:cubicBezTo>
                  <a:pt x="164" y="365"/>
                  <a:pt x="163" y="364"/>
                  <a:pt x="162" y="364"/>
                </a:cubicBezTo>
                <a:cubicBezTo>
                  <a:pt x="162" y="363"/>
                  <a:pt x="162" y="362"/>
                  <a:pt x="161" y="362"/>
                </a:cubicBezTo>
                <a:cubicBezTo>
                  <a:pt x="159" y="362"/>
                  <a:pt x="157" y="363"/>
                  <a:pt x="155" y="363"/>
                </a:cubicBezTo>
                <a:cubicBezTo>
                  <a:pt x="153" y="364"/>
                  <a:pt x="151" y="364"/>
                  <a:pt x="150" y="366"/>
                </a:cubicBezTo>
                <a:cubicBezTo>
                  <a:pt x="148" y="370"/>
                  <a:pt x="150" y="373"/>
                  <a:pt x="149" y="378"/>
                </a:cubicBezTo>
                <a:cubicBezTo>
                  <a:pt x="147" y="375"/>
                  <a:pt x="145" y="374"/>
                  <a:pt x="143" y="371"/>
                </a:cubicBezTo>
                <a:cubicBezTo>
                  <a:pt x="142" y="368"/>
                  <a:pt x="141" y="367"/>
                  <a:pt x="140" y="365"/>
                </a:cubicBezTo>
                <a:cubicBezTo>
                  <a:pt x="140" y="364"/>
                  <a:pt x="140" y="363"/>
                  <a:pt x="140" y="363"/>
                </a:cubicBezTo>
                <a:cubicBezTo>
                  <a:pt x="139" y="362"/>
                  <a:pt x="137" y="362"/>
                  <a:pt x="136" y="362"/>
                </a:cubicBezTo>
                <a:cubicBezTo>
                  <a:pt x="131" y="361"/>
                  <a:pt x="131" y="355"/>
                  <a:pt x="127" y="352"/>
                </a:cubicBezTo>
                <a:cubicBezTo>
                  <a:pt x="125" y="350"/>
                  <a:pt x="122" y="351"/>
                  <a:pt x="119" y="351"/>
                </a:cubicBezTo>
                <a:cubicBezTo>
                  <a:pt x="114" y="351"/>
                  <a:pt x="112" y="352"/>
                  <a:pt x="108" y="356"/>
                </a:cubicBezTo>
                <a:cubicBezTo>
                  <a:pt x="107" y="356"/>
                  <a:pt x="107" y="357"/>
                  <a:pt x="106" y="357"/>
                </a:cubicBezTo>
                <a:cubicBezTo>
                  <a:pt x="105" y="357"/>
                  <a:pt x="105" y="359"/>
                  <a:pt x="104" y="359"/>
                </a:cubicBezTo>
                <a:cubicBezTo>
                  <a:pt x="103" y="359"/>
                  <a:pt x="102" y="358"/>
                  <a:pt x="101" y="358"/>
                </a:cubicBezTo>
                <a:cubicBezTo>
                  <a:pt x="102" y="353"/>
                  <a:pt x="104" y="350"/>
                  <a:pt x="106" y="346"/>
                </a:cubicBezTo>
                <a:cubicBezTo>
                  <a:pt x="107" y="344"/>
                  <a:pt x="108" y="343"/>
                  <a:pt x="108" y="341"/>
                </a:cubicBezTo>
                <a:cubicBezTo>
                  <a:pt x="108" y="339"/>
                  <a:pt x="106" y="339"/>
                  <a:pt x="105" y="337"/>
                </a:cubicBezTo>
                <a:cubicBezTo>
                  <a:pt x="105" y="336"/>
                  <a:pt x="105" y="334"/>
                  <a:pt x="106" y="333"/>
                </a:cubicBezTo>
                <a:cubicBezTo>
                  <a:pt x="108" y="330"/>
                  <a:pt x="113" y="330"/>
                  <a:pt x="113" y="327"/>
                </a:cubicBezTo>
                <a:cubicBezTo>
                  <a:pt x="113" y="323"/>
                  <a:pt x="111" y="321"/>
                  <a:pt x="110" y="318"/>
                </a:cubicBezTo>
                <a:cubicBezTo>
                  <a:pt x="109" y="315"/>
                  <a:pt x="109" y="313"/>
                  <a:pt x="109" y="309"/>
                </a:cubicBezTo>
                <a:cubicBezTo>
                  <a:pt x="109" y="306"/>
                  <a:pt x="111" y="303"/>
                  <a:pt x="113" y="300"/>
                </a:cubicBezTo>
                <a:cubicBezTo>
                  <a:pt x="111" y="301"/>
                  <a:pt x="111" y="301"/>
                  <a:pt x="111" y="301"/>
                </a:cubicBezTo>
                <a:cubicBezTo>
                  <a:pt x="108" y="302"/>
                  <a:pt x="107" y="303"/>
                  <a:pt x="105" y="305"/>
                </a:cubicBezTo>
                <a:cubicBezTo>
                  <a:pt x="103" y="306"/>
                  <a:pt x="103" y="309"/>
                  <a:pt x="100" y="311"/>
                </a:cubicBezTo>
                <a:cubicBezTo>
                  <a:pt x="98" y="312"/>
                  <a:pt x="96" y="313"/>
                  <a:pt x="93" y="313"/>
                </a:cubicBezTo>
                <a:cubicBezTo>
                  <a:pt x="90" y="313"/>
                  <a:pt x="88" y="309"/>
                  <a:pt x="86" y="307"/>
                </a:cubicBezTo>
                <a:cubicBezTo>
                  <a:pt x="83" y="305"/>
                  <a:pt x="81" y="303"/>
                  <a:pt x="81" y="300"/>
                </a:cubicBezTo>
                <a:cubicBezTo>
                  <a:pt x="81" y="286"/>
                  <a:pt x="81" y="286"/>
                  <a:pt x="81" y="286"/>
                </a:cubicBezTo>
                <a:cubicBezTo>
                  <a:pt x="81" y="283"/>
                  <a:pt x="79" y="282"/>
                  <a:pt x="78" y="279"/>
                </a:cubicBezTo>
                <a:cubicBezTo>
                  <a:pt x="78" y="278"/>
                  <a:pt x="77" y="278"/>
                  <a:pt x="77" y="277"/>
                </a:cubicBezTo>
                <a:cubicBezTo>
                  <a:pt x="77" y="275"/>
                  <a:pt x="78" y="275"/>
                  <a:pt x="78" y="273"/>
                </a:cubicBezTo>
                <a:cubicBezTo>
                  <a:pt x="79" y="273"/>
                  <a:pt x="80" y="272"/>
                  <a:pt x="82" y="272"/>
                </a:cubicBezTo>
                <a:cubicBezTo>
                  <a:pt x="85" y="272"/>
                  <a:pt x="86" y="277"/>
                  <a:pt x="89" y="279"/>
                </a:cubicBezTo>
                <a:cubicBezTo>
                  <a:pt x="90" y="280"/>
                  <a:pt x="92" y="280"/>
                  <a:pt x="93" y="281"/>
                </a:cubicBezTo>
                <a:cubicBezTo>
                  <a:pt x="95" y="283"/>
                  <a:pt x="96" y="285"/>
                  <a:pt x="99" y="285"/>
                </a:cubicBezTo>
                <a:cubicBezTo>
                  <a:pt x="100" y="285"/>
                  <a:pt x="101" y="285"/>
                  <a:pt x="102" y="284"/>
                </a:cubicBezTo>
                <a:cubicBezTo>
                  <a:pt x="101" y="282"/>
                  <a:pt x="100" y="280"/>
                  <a:pt x="98" y="279"/>
                </a:cubicBezTo>
                <a:cubicBezTo>
                  <a:pt x="96" y="277"/>
                  <a:pt x="94" y="277"/>
                  <a:pt x="92" y="274"/>
                </a:cubicBezTo>
                <a:cubicBezTo>
                  <a:pt x="91" y="273"/>
                  <a:pt x="91" y="272"/>
                  <a:pt x="90" y="270"/>
                </a:cubicBezTo>
                <a:cubicBezTo>
                  <a:pt x="87" y="268"/>
                  <a:pt x="85" y="268"/>
                  <a:pt x="83" y="266"/>
                </a:cubicBezTo>
                <a:cubicBezTo>
                  <a:pt x="80" y="263"/>
                  <a:pt x="80" y="260"/>
                  <a:pt x="79" y="256"/>
                </a:cubicBezTo>
                <a:cubicBezTo>
                  <a:pt x="79" y="252"/>
                  <a:pt x="76" y="250"/>
                  <a:pt x="76" y="246"/>
                </a:cubicBezTo>
                <a:cubicBezTo>
                  <a:pt x="76" y="245"/>
                  <a:pt x="77" y="245"/>
                  <a:pt x="77" y="244"/>
                </a:cubicBezTo>
                <a:cubicBezTo>
                  <a:pt x="79" y="240"/>
                  <a:pt x="83" y="238"/>
                  <a:pt x="87" y="236"/>
                </a:cubicBezTo>
                <a:cubicBezTo>
                  <a:pt x="90" y="234"/>
                  <a:pt x="91" y="232"/>
                  <a:pt x="94" y="229"/>
                </a:cubicBezTo>
                <a:cubicBezTo>
                  <a:pt x="100" y="223"/>
                  <a:pt x="106" y="223"/>
                  <a:pt x="115" y="223"/>
                </a:cubicBezTo>
                <a:cubicBezTo>
                  <a:pt x="115" y="218"/>
                  <a:pt x="115" y="214"/>
                  <a:pt x="118" y="211"/>
                </a:cubicBezTo>
                <a:cubicBezTo>
                  <a:pt x="120" y="209"/>
                  <a:pt x="121" y="209"/>
                  <a:pt x="124" y="208"/>
                </a:cubicBezTo>
                <a:cubicBezTo>
                  <a:pt x="125" y="207"/>
                  <a:pt x="126" y="206"/>
                  <a:pt x="128" y="206"/>
                </a:cubicBezTo>
                <a:cubicBezTo>
                  <a:pt x="131" y="206"/>
                  <a:pt x="132" y="210"/>
                  <a:pt x="133" y="214"/>
                </a:cubicBezTo>
                <a:cubicBezTo>
                  <a:pt x="133" y="214"/>
                  <a:pt x="133" y="215"/>
                  <a:pt x="133" y="216"/>
                </a:cubicBezTo>
                <a:cubicBezTo>
                  <a:pt x="135" y="218"/>
                  <a:pt x="138" y="218"/>
                  <a:pt x="141" y="218"/>
                </a:cubicBezTo>
                <a:cubicBezTo>
                  <a:pt x="146" y="218"/>
                  <a:pt x="149" y="216"/>
                  <a:pt x="154" y="212"/>
                </a:cubicBezTo>
                <a:cubicBezTo>
                  <a:pt x="155" y="212"/>
                  <a:pt x="156" y="212"/>
                  <a:pt x="156" y="211"/>
                </a:cubicBezTo>
                <a:cubicBezTo>
                  <a:pt x="157" y="211"/>
                  <a:pt x="156" y="210"/>
                  <a:pt x="157" y="210"/>
                </a:cubicBezTo>
                <a:cubicBezTo>
                  <a:pt x="161" y="210"/>
                  <a:pt x="163" y="213"/>
                  <a:pt x="167" y="213"/>
                </a:cubicBezTo>
                <a:cubicBezTo>
                  <a:pt x="168" y="213"/>
                  <a:pt x="169" y="212"/>
                  <a:pt x="171" y="212"/>
                </a:cubicBezTo>
                <a:cubicBezTo>
                  <a:pt x="174" y="211"/>
                  <a:pt x="176" y="212"/>
                  <a:pt x="178" y="210"/>
                </a:cubicBezTo>
                <a:cubicBezTo>
                  <a:pt x="182" y="207"/>
                  <a:pt x="181" y="203"/>
                  <a:pt x="182" y="198"/>
                </a:cubicBezTo>
                <a:cubicBezTo>
                  <a:pt x="182" y="196"/>
                  <a:pt x="183" y="196"/>
                  <a:pt x="183" y="194"/>
                </a:cubicBezTo>
                <a:cubicBezTo>
                  <a:pt x="183" y="191"/>
                  <a:pt x="181" y="189"/>
                  <a:pt x="179" y="186"/>
                </a:cubicBezTo>
                <a:cubicBezTo>
                  <a:pt x="184" y="185"/>
                  <a:pt x="188" y="185"/>
                  <a:pt x="192" y="182"/>
                </a:cubicBezTo>
                <a:cubicBezTo>
                  <a:pt x="191" y="179"/>
                  <a:pt x="191" y="174"/>
                  <a:pt x="188" y="174"/>
                </a:cubicBezTo>
                <a:cubicBezTo>
                  <a:pt x="183" y="174"/>
                  <a:pt x="181" y="177"/>
                  <a:pt x="176" y="177"/>
                </a:cubicBezTo>
                <a:cubicBezTo>
                  <a:pt x="174" y="177"/>
                  <a:pt x="172" y="177"/>
                  <a:pt x="170" y="178"/>
                </a:cubicBezTo>
                <a:cubicBezTo>
                  <a:pt x="168" y="178"/>
                  <a:pt x="167" y="180"/>
                  <a:pt x="164" y="180"/>
                </a:cubicBezTo>
                <a:cubicBezTo>
                  <a:pt x="162" y="180"/>
                  <a:pt x="162" y="177"/>
                  <a:pt x="162" y="175"/>
                </a:cubicBezTo>
                <a:cubicBezTo>
                  <a:pt x="162" y="174"/>
                  <a:pt x="161" y="174"/>
                  <a:pt x="160" y="173"/>
                </a:cubicBezTo>
                <a:cubicBezTo>
                  <a:pt x="159" y="175"/>
                  <a:pt x="158" y="177"/>
                  <a:pt x="157" y="179"/>
                </a:cubicBezTo>
                <a:cubicBezTo>
                  <a:pt x="154" y="176"/>
                  <a:pt x="152" y="175"/>
                  <a:pt x="149" y="173"/>
                </a:cubicBezTo>
                <a:cubicBezTo>
                  <a:pt x="146" y="171"/>
                  <a:pt x="144" y="169"/>
                  <a:pt x="141" y="168"/>
                </a:cubicBezTo>
                <a:cubicBezTo>
                  <a:pt x="140" y="168"/>
                  <a:pt x="139" y="168"/>
                  <a:pt x="137" y="168"/>
                </a:cubicBezTo>
                <a:cubicBezTo>
                  <a:pt x="133" y="167"/>
                  <a:pt x="132" y="163"/>
                  <a:pt x="130" y="160"/>
                </a:cubicBezTo>
                <a:cubicBezTo>
                  <a:pt x="127" y="156"/>
                  <a:pt x="121" y="156"/>
                  <a:pt x="121" y="151"/>
                </a:cubicBezTo>
                <a:cubicBezTo>
                  <a:pt x="121" y="150"/>
                  <a:pt x="122" y="150"/>
                  <a:pt x="122" y="149"/>
                </a:cubicBezTo>
                <a:cubicBezTo>
                  <a:pt x="123" y="146"/>
                  <a:pt x="123" y="144"/>
                  <a:pt x="123" y="141"/>
                </a:cubicBezTo>
                <a:cubicBezTo>
                  <a:pt x="123" y="139"/>
                  <a:pt x="123" y="137"/>
                  <a:pt x="123" y="136"/>
                </a:cubicBezTo>
                <a:cubicBezTo>
                  <a:pt x="124" y="136"/>
                  <a:pt x="125" y="137"/>
                  <a:pt x="127" y="138"/>
                </a:cubicBezTo>
                <a:cubicBezTo>
                  <a:pt x="128" y="139"/>
                  <a:pt x="129" y="140"/>
                  <a:pt x="130" y="140"/>
                </a:cubicBezTo>
                <a:cubicBezTo>
                  <a:pt x="131" y="140"/>
                  <a:pt x="132" y="139"/>
                  <a:pt x="132" y="139"/>
                </a:cubicBezTo>
                <a:cubicBezTo>
                  <a:pt x="130" y="135"/>
                  <a:pt x="129" y="132"/>
                  <a:pt x="126" y="129"/>
                </a:cubicBezTo>
                <a:cubicBezTo>
                  <a:pt x="124" y="127"/>
                  <a:pt x="122" y="126"/>
                  <a:pt x="120" y="123"/>
                </a:cubicBezTo>
                <a:cubicBezTo>
                  <a:pt x="121" y="123"/>
                  <a:pt x="120" y="122"/>
                  <a:pt x="121" y="122"/>
                </a:cubicBezTo>
                <a:cubicBezTo>
                  <a:pt x="123" y="120"/>
                  <a:pt x="125" y="120"/>
                  <a:pt x="127" y="120"/>
                </a:cubicBezTo>
                <a:cubicBezTo>
                  <a:pt x="131" y="118"/>
                  <a:pt x="133" y="117"/>
                  <a:pt x="137" y="116"/>
                </a:cubicBezTo>
                <a:cubicBezTo>
                  <a:pt x="140" y="115"/>
                  <a:pt x="141" y="114"/>
                  <a:pt x="145" y="114"/>
                </a:cubicBezTo>
                <a:cubicBezTo>
                  <a:pt x="146" y="114"/>
                  <a:pt x="147" y="115"/>
                  <a:pt x="148" y="116"/>
                </a:cubicBezTo>
                <a:cubicBezTo>
                  <a:pt x="150" y="118"/>
                  <a:pt x="152" y="119"/>
                  <a:pt x="154" y="119"/>
                </a:cubicBezTo>
                <a:cubicBezTo>
                  <a:pt x="155" y="118"/>
                  <a:pt x="156" y="117"/>
                  <a:pt x="156" y="116"/>
                </a:cubicBezTo>
                <a:cubicBezTo>
                  <a:pt x="156" y="115"/>
                  <a:pt x="155" y="114"/>
                  <a:pt x="155" y="113"/>
                </a:cubicBezTo>
                <a:cubicBezTo>
                  <a:pt x="155" y="112"/>
                  <a:pt x="156" y="112"/>
                  <a:pt x="156" y="112"/>
                </a:cubicBezTo>
                <a:cubicBezTo>
                  <a:pt x="163" y="111"/>
                  <a:pt x="167" y="112"/>
                  <a:pt x="173" y="112"/>
                </a:cubicBezTo>
                <a:cubicBezTo>
                  <a:pt x="177" y="112"/>
                  <a:pt x="178" y="111"/>
                  <a:pt x="181" y="110"/>
                </a:cubicBezTo>
                <a:cubicBezTo>
                  <a:pt x="180" y="114"/>
                  <a:pt x="180" y="116"/>
                  <a:pt x="178" y="120"/>
                </a:cubicBezTo>
                <a:cubicBezTo>
                  <a:pt x="178" y="121"/>
                  <a:pt x="176" y="121"/>
                  <a:pt x="176" y="123"/>
                </a:cubicBezTo>
                <a:cubicBezTo>
                  <a:pt x="176" y="126"/>
                  <a:pt x="177" y="129"/>
                  <a:pt x="180" y="130"/>
                </a:cubicBezTo>
                <a:cubicBezTo>
                  <a:pt x="183" y="130"/>
                  <a:pt x="185" y="130"/>
                  <a:pt x="188" y="130"/>
                </a:cubicBezTo>
                <a:cubicBezTo>
                  <a:pt x="192" y="130"/>
                  <a:pt x="196" y="130"/>
                  <a:pt x="198" y="134"/>
                </a:cubicBezTo>
                <a:cubicBezTo>
                  <a:pt x="199" y="135"/>
                  <a:pt x="199" y="137"/>
                  <a:pt x="202" y="137"/>
                </a:cubicBezTo>
                <a:cubicBezTo>
                  <a:pt x="205" y="137"/>
                  <a:pt x="210" y="136"/>
                  <a:pt x="210" y="132"/>
                </a:cubicBezTo>
                <a:cubicBezTo>
                  <a:pt x="210" y="130"/>
                  <a:pt x="209" y="130"/>
                  <a:pt x="208" y="129"/>
                </a:cubicBezTo>
                <a:cubicBezTo>
                  <a:pt x="205" y="127"/>
                  <a:pt x="204" y="126"/>
                  <a:pt x="201" y="124"/>
                </a:cubicBezTo>
                <a:cubicBezTo>
                  <a:pt x="201" y="123"/>
                  <a:pt x="203" y="122"/>
                  <a:pt x="203" y="120"/>
                </a:cubicBezTo>
                <a:cubicBezTo>
                  <a:pt x="203" y="118"/>
                  <a:pt x="201" y="117"/>
                  <a:pt x="201" y="114"/>
                </a:cubicBezTo>
                <a:cubicBezTo>
                  <a:pt x="201" y="112"/>
                  <a:pt x="201" y="111"/>
                  <a:pt x="202" y="111"/>
                </a:cubicBezTo>
                <a:cubicBezTo>
                  <a:pt x="203" y="112"/>
                  <a:pt x="203" y="111"/>
                  <a:pt x="204" y="111"/>
                </a:cubicBezTo>
                <a:cubicBezTo>
                  <a:pt x="204" y="119"/>
                  <a:pt x="207" y="123"/>
                  <a:pt x="212" y="129"/>
                </a:cubicBezTo>
                <a:cubicBezTo>
                  <a:pt x="213" y="130"/>
                  <a:pt x="213" y="131"/>
                  <a:pt x="215" y="132"/>
                </a:cubicBezTo>
                <a:cubicBezTo>
                  <a:pt x="218" y="134"/>
                  <a:pt x="221" y="133"/>
                  <a:pt x="224" y="135"/>
                </a:cubicBezTo>
                <a:cubicBezTo>
                  <a:pt x="226" y="135"/>
                  <a:pt x="227" y="136"/>
                  <a:pt x="228" y="137"/>
                </a:cubicBezTo>
                <a:cubicBezTo>
                  <a:pt x="230" y="137"/>
                  <a:pt x="230" y="137"/>
                  <a:pt x="230" y="137"/>
                </a:cubicBezTo>
                <a:cubicBezTo>
                  <a:pt x="230" y="136"/>
                  <a:pt x="231" y="135"/>
                  <a:pt x="231" y="135"/>
                </a:cubicBezTo>
                <a:cubicBezTo>
                  <a:pt x="231" y="133"/>
                  <a:pt x="230" y="132"/>
                  <a:pt x="230" y="130"/>
                </a:cubicBezTo>
                <a:cubicBezTo>
                  <a:pt x="230" y="128"/>
                  <a:pt x="231" y="127"/>
                  <a:pt x="231" y="125"/>
                </a:cubicBezTo>
                <a:cubicBezTo>
                  <a:pt x="224" y="123"/>
                  <a:pt x="219" y="123"/>
                  <a:pt x="212" y="122"/>
                </a:cubicBezTo>
                <a:cubicBezTo>
                  <a:pt x="211" y="119"/>
                  <a:pt x="211" y="119"/>
                  <a:pt x="211" y="119"/>
                </a:cubicBezTo>
                <a:cubicBezTo>
                  <a:pt x="212" y="116"/>
                  <a:pt x="213" y="114"/>
                  <a:pt x="215" y="111"/>
                </a:cubicBezTo>
                <a:cubicBezTo>
                  <a:pt x="209" y="106"/>
                  <a:pt x="204" y="106"/>
                  <a:pt x="198" y="102"/>
                </a:cubicBezTo>
                <a:cubicBezTo>
                  <a:pt x="195" y="101"/>
                  <a:pt x="193" y="98"/>
                  <a:pt x="190" y="97"/>
                </a:cubicBezTo>
                <a:cubicBezTo>
                  <a:pt x="192" y="94"/>
                  <a:pt x="195" y="94"/>
                  <a:pt x="195" y="91"/>
                </a:cubicBezTo>
                <a:cubicBezTo>
                  <a:pt x="195" y="84"/>
                  <a:pt x="193" y="81"/>
                  <a:pt x="192" y="74"/>
                </a:cubicBezTo>
                <a:cubicBezTo>
                  <a:pt x="192" y="72"/>
                  <a:pt x="191" y="71"/>
                  <a:pt x="191" y="68"/>
                </a:cubicBezTo>
                <a:cubicBezTo>
                  <a:pt x="190" y="65"/>
                  <a:pt x="191" y="61"/>
                  <a:pt x="188" y="61"/>
                </a:cubicBezTo>
                <a:cubicBezTo>
                  <a:pt x="186" y="60"/>
                  <a:pt x="185" y="60"/>
                  <a:pt x="183" y="60"/>
                </a:cubicBezTo>
                <a:cubicBezTo>
                  <a:pt x="184" y="57"/>
                  <a:pt x="183" y="55"/>
                  <a:pt x="183" y="52"/>
                </a:cubicBezTo>
                <a:cubicBezTo>
                  <a:pt x="183" y="50"/>
                  <a:pt x="186" y="49"/>
                  <a:pt x="188" y="47"/>
                </a:cubicBezTo>
                <a:cubicBezTo>
                  <a:pt x="188" y="46"/>
                  <a:pt x="188" y="46"/>
                  <a:pt x="189" y="45"/>
                </a:cubicBezTo>
                <a:cubicBezTo>
                  <a:pt x="191" y="43"/>
                  <a:pt x="193" y="41"/>
                  <a:pt x="194" y="38"/>
                </a:cubicBezTo>
                <a:cubicBezTo>
                  <a:pt x="201" y="40"/>
                  <a:pt x="204" y="42"/>
                  <a:pt x="211" y="43"/>
                </a:cubicBezTo>
                <a:cubicBezTo>
                  <a:pt x="213" y="43"/>
                  <a:pt x="214" y="44"/>
                  <a:pt x="215" y="44"/>
                </a:cubicBezTo>
                <a:cubicBezTo>
                  <a:pt x="219" y="44"/>
                  <a:pt x="221" y="42"/>
                  <a:pt x="225" y="40"/>
                </a:cubicBezTo>
                <a:cubicBezTo>
                  <a:pt x="228" y="39"/>
                  <a:pt x="230" y="40"/>
                  <a:pt x="233" y="38"/>
                </a:cubicBezTo>
                <a:cubicBezTo>
                  <a:pt x="235" y="36"/>
                  <a:pt x="236" y="34"/>
                  <a:pt x="238" y="31"/>
                </a:cubicBezTo>
                <a:cubicBezTo>
                  <a:pt x="243" y="27"/>
                  <a:pt x="246" y="24"/>
                  <a:pt x="251" y="20"/>
                </a:cubicBezTo>
                <a:cubicBezTo>
                  <a:pt x="255" y="18"/>
                  <a:pt x="256" y="15"/>
                  <a:pt x="260" y="15"/>
                </a:cubicBezTo>
                <a:cubicBezTo>
                  <a:pt x="262" y="15"/>
                  <a:pt x="263" y="16"/>
                  <a:pt x="264" y="16"/>
                </a:cubicBezTo>
                <a:cubicBezTo>
                  <a:pt x="269" y="16"/>
                  <a:pt x="272" y="13"/>
                  <a:pt x="277" y="13"/>
                </a:cubicBezTo>
                <a:cubicBezTo>
                  <a:pt x="281" y="13"/>
                  <a:pt x="281" y="13"/>
                  <a:pt x="281" y="13"/>
                </a:cubicBezTo>
                <a:cubicBezTo>
                  <a:pt x="282" y="16"/>
                  <a:pt x="281" y="19"/>
                  <a:pt x="281" y="22"/>
                </a:cubicBezTo>
                <a:cubicBezTo>
                  <a:pt x="282" y="22"/>
                  <a:pt x="283" y="23"/>
                  <a:pt x="283" y="22"/>
                </a:cubicBezTo>
                <a:cubicBezTo>
                  <a:pt x="286" y="19"/>
                  <a:pt x="286" y="16"/>
                  <a:pt x="287" y="12"/>
                </a:cubicBezTo>
                <a:cubicBezTo>
                  <a:pt x="287" y="10"/>
                  <a:pt x="288" y="6"/>
                  <a:pt x="290" y="6"/>
                </a:cubicBezTo>
                <a:cubicBezTo>
                  <a:pt x="291" y="6"/>
                  <a:pt x="292" y="7"/>
                  <a:pt x="293" y="7"/>
                </a:cubicBezTo>
                <a:cubicBezTo>
                  <a:pt x="296" y="8"/>
                  <a:pt x="297" y="7"/>
                  <a:pt x="299" y="7"/>
                </a:cubicBezTo>
                <a:cubicBezTo>
                  <a:pt x="302" y="8"/>
                  <a:pt x="303" y="9"/>
                  <a:pt x="306" y="9"/>
                </a:cubicBezTo>
                <a:cubicBezTo>
                  <a:pt x="311" y="9"/>
                  <a:pt x="314" y="7"/>
                  <a:pt x="319" y="4"/>
                </a:cubicBezTo>
                <a:cubicBezTo>
                  <a:pt x="321" y="3"/>
                  <a:pt x="322" y="0"/>
                  <a:pt x="324" y="0"/>
                </a:cubicBezTo>
                <a:cubicBezTo>
                  <a:pt x="327" y="0"/>
                  <a:pt x="328" y="2"/>
                  <a:pt x="330" y="4"/>
                </a:cubicBezTo>
                <a:cubicBezTo>
                  <a:pt x="331" y="5"/>
                  <a:pt x="332" y="6"/>
                  <a:pt x="333" y="7"/>
                </a:cubicBezTo>
                <a:cubicBezTo>
                  <a:pt x="330" y="9"/>
                  <a:pt x="328" y="11"/>
                  <a:pt x="328" y="15"/>
                </a:cubicBezTo>
                <a:cubicBezTo>
                  <a:pt x="328" y="17"/>
                  <a:pt x="330" y="18"/>
                  <a:pt x="331" y="20"/>
                </a:cubicBezTo>
                <a:cubicBezTo>
                  <a:pt x="333" y="18"/>
                  <a:pt x="335" y="17"/>
                  <a:pt x="337" y="15"/>
                </a:cubicBezTo>
                <a:cubicBezTo>
                  <a:pt x="339" y="13"/>
                  <a:pt x="339" y="11"/>
                  <a:pt x="341" y="9"/>
                </a:cubicBezTo>
                <a:cubicBezTo>
                  <a:pt x="342" y="12"/>
                  <a:pt x="342" y="15"/>
                  <a:pt x="345" y="16"/>
                </a:cubicBezTo>
                <a:cubicBezTo>
                  <a:pt x="351" y="19"/>
                  <a:pt x="356" y="14"/>
                  <a:pt x="361" y="18"/>
                </a:cubicBezTo>
                <a:cubicBezTo>
                  <a:pt x="364" y="21"/>
                  <a:pt x="366" y="24"/>
                  <a:pt x="368" y="29"/>
                </a:cubicBezTo>
                <a:cubicBezTo>
                  <a:pt x="370" y="32"/>
                  <a:pt x="371" y="34"/>
                  <a:pt x="373" y="36"/>
                </a:cubicBezTo>
                <a:cubicBezTo>
                  <a:pt x="374" y="38"/>
                  <a:pt x="375" y="39"/>
                  <a:pt x="377" y="39"/>
                </a:cubicBezTo>
                <a:cubicBezTo>
                  <a:pt x="383" y="39"/>
                  <a:pt x="385" y="34"/>
                  <a:pt x="392" y="34"/>
                </a:cubicBezTo>
                <a:cubicBezTo>
                  <a:pt x="393" y="34"/>
                  <a:pt x="393" y="36"/>
                  <a:pt x="394" y="36"/>
                </a:cubicBezTo>
                <a:cubicBezTo>
                  <a:pt x="395" y="37"/>
                  <a:pt x="396" y="38"/>
                  <a:pt x="398" y="39"/>
                </a:cubicBezTo>
                <a:cubicBezTo>
                  <a:pt x="403" y="42"/>
                  <a:pt x="404" y="44"/>
                  <a:pt x="409" y="48"/>
                </a:cubicBezTo>
                <a:cubicBezTo>
                  <a:pt x="411" y="49"/>
                  <a:pt x="412" y="51"/>
                  <a:pt x="414" y="52"/>
                </a:cubicBezTo>
                <a:cubicBezTo>
                  <a:pt x="417" y="52"/>
                  <a:pt x="418" y="51"/>
                  <a:pt x="420" y="52"/>
                </a:cubicBezTo>
                <a:cubicBezTo>
                  <a:pt x="426" y="54"/>
                  <a:pt x="429" y="59"/>
                  <a:pt x="436" y="59"/>
                </a:cubicBezTo>
                <a:cubicBezTo>
                  <a:pt x="440" y="59"/>
                  <a:pt x="442" y="56"/>
                  <a:pt x="446" y="56"/>
                </a:cubicBezTo>
                <a:cubicBezTo>
                  <a:pt x="452" y="56"/>
                  <a:pt x="454" y="59"/>
                  <a:pt x="458" y="62"/>
                </a:cubicBezTo>
                <a:cubicBezTo>
                  <a:pt x="462" y="64"/>
                  <a:pt x="464" y="65"/>
                  <a:pt x="468" y="66"/>
                </a:cubicBezTo>
                <a:cubicBezTo>
                  <a:pt x="473" y="68"/>
                  <a:pt x="476" y="70"/>
                  <a:pt x="480" y="71"/>
                </a:cubicBezTo>
                <a:cubicBezTo>
                  <a:pt x="480" y="71"/>
                  <a:pt x="480" y="71"/>
                  <a:pt x="480" y="71"/>
                </a:cubicBezTo>
                <a:close/>
                <a:moveTo>
                  <a:pt x="590" y="504"/>
                </a:moveTo>
                <a:cubicBezTo>
                  <a:pt x="589" y="504"/>
                  <a:pt x="589" y="505"/>
                  <a:pt x="588" y="505"/>
                </a:cubicBezTo>
                <a:cubicBezTo>
                  <a:pt x="586" y="505"/>
                  <a:pt x="586" y="505"/>
                  <a:pt x="584" y="504"/>
                </a:cubicBezTo>
                <a:cubicBezTo>
                  <a:pt x="582" y="505"/>
                  <a:pt x="582" y="505"/>
                  <a:pt x="582" y="505"/>
                </a:cubicBezTo>
                <a:cubicBezTo>
                  <a:pt x="583" y="505"/>
                  <a:pt x="582" y="506"/>
                  <a:pt x="583" y="506"/>
                </a:cubicBezTo>
                <a:cubicBezTo>
                  <a:pt x="584" y="507"/>
                  <a:pt x="585" y="508"/>
                  <a:pt x="587" y="509"/>
                </a:cubicBezTo>
                <a:cubicBezTo>
                  <a:pt x="587" y="510"/>
                  <a:pt x="587" y="512"/>
                  <a:pt x="589" y="512"/>
                </a:cubicBezTo>
                <a:cubicBezTo>
                  <a:pt x="590" y="512"/>
                  <a:pt x="591" y="511"/>
                  <a:pt x="593" y="511"/>
                </a:cubicBezTo>
                <a:cubicBezTo>
                  <a:pt x="592" y="508"/>
                  <a:pt x="591" y="506"/>
                  <a:pt x="590" y="504"/>
                </a:cubicBezTo>
                <a:close/>
                <a:moveTo>
                  <a:pt x="606" y="514"/>
                </a:moveTo>
                <a:cubicBezTo>
                  <a:pt x="603" y="517"/>
                  <a:pt x="603" y="520"/>
                  <a:pt x="603" y="524"/>
                </a:cubicBezTo>
                <a:cubicBezTo>
                  <a:pt x="603" y="528"/>
                  <a:pt x="604" y="531"/>
                  <a:pt x="607" y="533"/>
                </a:cubicBezTo>
                <a:cubicBezTo>
                  <a:pt x="607" y="533"/>
                  <a:pt x="608" y="533"/>
                  <a:pt x="609" y="533"/>
                </a:cubicBezTo>
                <a:cubicBezTo>
                  <a:pt x="610" y="531"/>
                  <a:pt x="611" y="530"/>
                  <a:pt x="611" y="527"/>
                </a:cubicBezTo>
                <a:cubicBezTo>
                  <a:pt x="611" y="524"/>
                  <a:pt x="609" y="523"/>
                  <a:pt x="608" y="519"/>
                </a:cubicBezTo>
                <a:cubicBezTo>
                  <a:pt x="607" y="518"/>
                  <a:pt x="608" y="517"/>
                  <a:pt x="608" y="516"/>
                </a:cubicBezTo>
                <a:cubicBezTo>
                  <a:pt x="608" y="515"/>
                  <a:pt x="607" y="515"/>
                  <a:pt x="606" y="514"/>
                </a:cubicBezTo>
                <a:close/>
                <a:moveTo>
                  <a:pt x="568" y="498"/>
                </a:moveTo>
                <a:cubicBezTo>
                  <a:pt x="568" y="499"/>
                  <a:pt x="568" y="499"/>
                  <a:pt x="568" y="500"/>
                </a:cubicBezTo>
                <a:cubicBezTo>
                  <a:pt x="568" y="503"/>
                  <a:pt x="570" y="504"/>
                  <a:pt x="571" y="506"/>
                </a:cubicBezTo>
                <a:cubicBezTo>
                  <a:pt x="571" y="509"/>
                  <a:pt x="572" y="510"/>
                  <a:pt x="572" y="513"/>
                </a:cubicBezTo>
                <a:cubicBezTo>
                  <a:pt x="569" y="520"/>
                  <a:pt x="569" y="520"/>
                  <a:pt x="569" y="520"/>
                </a:cubicBezTo>
                <a:cubicBezTo>
                  <a:pt x="570" y="522"/>
                  <a:pt x="571" y="523"/>
                  <a:pt x="572" y="524"/>
                </a:cubicBezTo>
                <a:cubicBezTo>
                  <a:pt x="573" y="524"/>
                  <a:pt x="574" y="523"/>
                  <a:pt x="574" y="523"/>
                </a:cubicBezTo>
                <a:cubicBezTo>
                  <a:pt x="575" y="523"/>
                  <a:pt x="576" y="524"/>
                  <a:pt x="576" y="524"/>
                </a:cubicBezTo>
                <a:cubicBezTo>
                  <a:pt x="576" y="526"/>
                  <a:pt x="574" y="527"/>
                  <a:pt x="574" y="529"/>
                </a:cubicBezTo>
                <a:cubicBezTo>
                  <a:pt x="574" y="530"/>
                  <a:pt x="574" y="531"/>
                  <a:pt x="574" y="532"/>
                </a:cubicBezTo>
                <a:cubicBezTo>
                  <a:pt x="576" y="532"/>
                  <a:pt x="577" y="532"/>
                  <a:pt x="578" y="533"/>
                </a:cubicBezTo>
                <a:cubicBezTo>
                  <a:pt x="579" y="533"/>
                  <a:pt x="579" y="534"/>
                  <a:pt x="579" y="534"/>
                </a:cubicBezTo>
                <a:cubicBezTo>
                  <a:pt x="581" y="536"/>
                  <a:pt x="582" y="538"/>
                  <a:pt x="584" y="540"/>
                </a:cubicBezTo>
                <a:cubicBezTo>
                  <a:pt x="585" y="541"/>
                  <a:pt x="587" y="542"/>
                  <a:pt x="587" y="544"/>
                </a:cubicBezTo>
                <a:cubicBezTo>
                  <a:pt x="589" y="547"/>
                  <a:pt x="589" y="551"/>
                  <a:pt x="593" y="551"/>
                </a:cubicBezTo>
                <a:cubicBezTo>
                  <a:pt x="594" y="551"/>
                  <a:pt x="595" y="550"/>
                  <a:pt x="596" y="549"/>
                </a:cubicBezTo>
                <a:cubicBezTo>
                  <a:pt x="594" y="544"/>
                  <a:pt x="591" y="542"/>
                  <a:pt x="588" y="538"/>
                </a:cubicBezTo>
                <a:cubicBezTo>
                  <a:pt x="594" y="538"/>
                  <a:pt x="594" y="538"/>
                  <a:pt x="594" y="538"/>
                </a:cubicBezTo>
                <a:cubicBezTo>
                  <a:pt x="594" y="536"/>
                  <a:pt x="595" y="536"/>
                  <a:pt x="595" y="534"/>
                </a:cubicBezTo>
                <a:cubicBezTo>
                  <a:pt x="595" y="533"/>
                  <a:pt x="592" y="533"/>
                  <a:pt x="591" y="532"/>
                </a:cubicBezTo>
                <a:cubicBezTo>
                  <a:pt x="588" y="529"/>
                  <a:pt x="587" y="528"/>
                  <a:pt x="584" y="525"/>
                </a:cubicBezTo>
                <a:cubicBezTo>
                  <a:pt x="585" y="524"/>
                  <a:pt x="586" y="523"/>
                  <a:pt x="587" y="522"/>
                </a:cubicBezTo>
                <a:cubicBezTo>
                  <a:pt x="586" y="518"/>
                  <a:pt x="583" y="517"/>
                  <a:pt x="582" y="514"/>
                </a:cubicBezTo>
                <a:cubicBezTo>
                  <a:pt x="580" y="512"/>
                  <a:pt x="581" y="510"/>
                  <a:pt x="579" y="508"/>
                </a:cubicBezTo>
                <a:cubicBezTo>
                  <a:pt x="579" y="507"/>
                  <a:pt x="578" y="508"/>
                  <a:pt x="577" y="507"/>
                </a:cubicBezTo>
                <a:cubicBezTo>
                  <a:pt x="574" y="503"/>
                  <a:pt x="572" y="501"/>
                  <a:pt x="568" y="498"/>
                </a:cubicBezTo>
                <a:close/>
                <a:moveTo>
                  <a:pt x="562" y="490"/>
                </a:moveTo>
                <a:cubicBezTo>
                  <a:pt x="560" y="487"/>
                  <a:pt x="558" y="486"/>
                  <a:pt x="555" y="484"/>
                </a:cubicBezTo>
                <a:cubicBezTo>
                  <a:pt x="555" y="487"/>
                  <a:pt x="557" y="489"/>
                  <a:pt x="557" y="492"/>
                </a:cubicBezTo>
                <a:cubicBezTo>
                  <a:pt x="557" y="502"/>
                  <a:pt x="557" y="502"/>
                  <a:pt x="557" y="502"/>
                </a:cubicBezTo>
                <a:cubicBezTo>
                  <a:pt x="557" y="504"/>
                  <a:pt x="556" y="505"/>
                  <a:pt x="556" y="506"/>
                </a:cubicBezTo>
                <a:cubicBezTo>
                  <a:pt x="557" y="507"/>
                  <a:pt x="557" y="507"/>
                  <a:pt x="557" y="507"/>
                </a:cubicBezTo>
                <a:cubicBezTo>
                  <a:pt x="559" y="505"/>
                  <a:pt x="559" y="503"/>
                  <a:pt x="560" y="501"/>
                </a:cubicBezTo>
                <a:cubicBezTo>
                  <a:pt x="561" y="497"/>
                  <a:pt x="562" y="494"/>
                  <a:pt x="562" y="490"/>
                </a:cubicBezTo>
                <a:close/>
                <a:moveTo>
                  <a:pt x="560" y="479"/>
                </a:moveTo>
                <a:cubicBezTo>
                  <a:pt x="560" y="480"/>
                  <a:pt x="560" y="481"/>
                  <a:pt x="560" y="481"/>
                </a:cubicBezTo>
                <a:cubicBezTo>
                  <a:pt x="561" y="483"/>
                  <a:pt x="563" y="482"/>
                  <a:pt x="564" y="484"/>
                </a:cubicBezTo>
                <a:cubicBezTo>
                  <a:pt x="565" y="487"/>
                  <a:pt x="565" y="489"/>
                  <a:pt x="568" y="491"/>
                </a:cubicBezTo>
                <a:cubicBezTo>
                  <a:pt x="571" y="489"/>
                  <a:pt x="572" y="486"/>
                  <a:pt x="575" y="483"/>
                </a:cubicBezTo>
                <a:cubicBezTo>
                  <a:pt x="570" y="479"/>
                  <a:pt x="566" y="478"/>
                  <a:pt x="560" y="479"/>
                </a:cubicBezTo>
                <a:close/>
                <a:moveTo>
                  <a:pt x="541" y="473"/>
                </a:moveTo>
                <a:cubicBezTo>
                  <a:pt x="539" y="470"/>
                  <a:pt x="537" y="468"/>
                  <a:pt x="533" y="466"/>
                </a:cubicBezTo>
                <a:cubicBezTo>
                  <a:pt x="533" y="467"/>
                  <a:pt x="532" y="467"/>
                  <a:pt x="532" y="468"/>
                </a:cubicBezTo>
                <a:cubicBezTo>
                  <a:pt x="532" y="469"/>
                  <a:pt x="534" y="469"/>
                  <a:pt x="534" y="470"/>
                </a:cubicBezTo>
                <a:cubicBezTo>
                  <a:pt x="535" y="474"/>
                  <a:pt x="537" y="476"/>
                  <a:pt x="537" y="480"/>
                </a:cubicBezTo>
                <a:cubicBezTo>
                  <a:pt x="537" y="482"/>
                  <a:pt x="536" y="483"/>
                  <a:pt x="535" y="484"/>
                </a:cubicBezTo>
                <a:cubicBezTo>
                  <a:pt x="543" y="502"/>
                  <a:pt x="543" y="502"/>
                  <a:pt x="543" y="502"/>
                </a:cubicBezTo>
                <a:cubicBezTo>
                  <a:pt x="547" y="498"/>
                  <a:pt x="547" y="495"/>
                  <a:pt x="547" y="490"/>
                </a:cubicBezTo>
                <a:cubicBezTo>
                  <a:pt x="547" y="489"/>
                  <a:pt x="548" y="487"/>
                  <a:pt x="547" y="486"/>
                </a:cubicBezTo>
                <a:cubicBezTo>
                  <a:pt x="547" y="484"/>
                  <a:pt x="545" y="484"/>
                  <a:pt x="544" y="482"/>
                </a:cubicBezTo>
                <a:cubicBezTo>
                  <a:pt x="543" y="479"/>
                  <a:pt x="542" y="476"/>
                  <a:pt x="541" y="473"/>
                </a:cubicBezTo>
                <a:close/>
                <a:moveTo>
                  <a:pt x="549" y="445"/>
                </a:moveTo>
                <a:cubicBezTo>
                  <a:pt x="549" y="446"/>
                  <a:pt x="548" y="447"/>
                  <a:pt x="548" y="448"/>
                </a:cubicBezTo>
                <a:cubicBezTo>
                  <a:pt x="548" y="449"/>
                  <a:pt x="549" y="450"/>
                  <a:pt x="549" y="451"/>
                </a:cubicBezTo>
                <a:cubicBezTo>
                  <a:pt x="547" y="455"/>
                  <a:pt x="547" y="455"/>
                  <a:pt x="547" y="455"/>
                </a:cubicBezTo>
                <a:cubicBezTo>
                  <a:pt x="548" y="457"/>
                  <a:pt x="548" y="458"/>
                  <a:pt x="548" y="460"/>
                </a:cubicBezTo>
                <a:cubicBezTo>
                  <a:pt x="548" y="461"/>
                  <a:pt x="547" y="461"/>
                  <a:pt x="547" y="462"/>
                </a:cubicBezTo>
                <a:cubicBezTo>
                  <a:pt x="547" y="465"/>
                  <a:pt x="550" y="466"/>
                  <a:pt x="551" y="468"/>
                </a:cubicBezTo>
                <a:cubicBezTo>
                  <a:pt x="552" y="470"/>
                  <a:pt x="552" y="472"/>
                  <a:pt x="553" y="474"/>
                </a:cubicBezTo>
                <a:cubicBezTo>
                  <a:pt x="553" y="473"/>
                  <a:pt x="554" y="473"/>
                  <a:pt x="555" y="473"/>
                </a:cubicBezTo>
                <a:cubicBezTo>
                  <a:pt x="556" y="469"/>
                  <a:pt x="556" y="466"/>
                  <a:pt x="557" y="461"/>
                </a:cubicBezTo>
                <a:cubicBezTo>
                  <a:pt x="557" y="460"/>
                  <a:pt x="558" y="459"/>
                  <a:pt x="558" y="458"/>
                </a:cubicBezTo>
                <a:cubicBezTo>
                  <a:pt x="558" y="456"/>
                  <a:pt x="556" y="455"/>
                  <a:pt x="556" y="454"/>
                </a:cubicBezTo>
                <a:cubicBezTo>
                  <a:pt x="554" y="451"/>
                  <a:pt x="554" y="449"/>
                  <a:pt x="553" y="447"/>
                </a:cubicBezTo>
                <a:cubicBezTo>
                  <a:pt x="552" y="446"/>
                  <a:pt x="550" y="446"/>
                  <a:pt x="549" y="445"/>
                </a:cubicBezTo>
                <a:close/>
                <a:moveTo>
                  <a:pt x="515" y="451"/>
                </a:moveTo>
                <a:cubicBezTo>
                  <a:pt x="515" y="451"/>
                  <a:pt x="517" y="451"/>
                  <a:pt x="517" y="452"/>
                </a:cubicBezTo>
                <a:cubicBezTo>
                  <a:pt x="519" y="454"/>
                  <a:pt x="520" y="456"/>
                  <a:pt x="521" y="458"/>
                </a:cubicBezTo>
                <a:cubicBezTo>
                  <a:pt x="522" y="460"/>
                  <a:pt x="523" y="462"/>
                  <a:pt x="526" y="463"/>
                </a:cubicBezTo>
                <a:cubicBezTo>
                  <a:pt x="526" y="457"/>
                  <a:pt x="526" y="457"/>
                  <a:pt x="526" y="457"/>
                </a:cubicBezTo>
                <a:cubicBezTo>
                  <a:pt x="527" y="457"/>
                  <a:pt x="528" y="456"/>
                  <a:pt x="528" y="456"/>
                </a:cubicBezTo>
                <a:cubicBezTo>
                  <a:pt x="529" y="456"/>
                  <a:pt x="530" y="457"/>
                  <a:pt x="530" y="458"/>
                </a:cubicBezTo>
                <a:cubicBezTo>
                  <a:pt x="533" y="459"/>
                  <a:pt x="534" y="459"/>
                  <a:pt x="536" y="460"/>
                </a:cubicBezTo>
                <a:cubicBezTo>
                  <a:pt x="536" y="458"/>
                  <a:pt x="535" y="456"/>
                  <a:pt x="533" y="454"/>
                </a:cubicBezTo>
                <a:cubicBezTo>
                  <a:pt x="535" y="454"/>
                  <a:pt x="536" y="453"/>
                  <a:pt x="537" y="453"/>
                </a:cubicBezTo>
                <a:cubicBezTo>
                  <a:pt x="538" y="451"/>
                  <a:pt x="538" y="451"/>
                  <a:pt x="538" y="451"/>
                </a:cubicBezTo>
                <a:cubicBezTo>
                  <a:pt x="536" y="449"/>
                  <a:pt x="534" y="448"/>
                  <a:pt x="533" y="446"/>
                </a:cubicBezTo>
                <a:cubicBezTo>
                  <a:pt x="531" y="444"/>
                  <a:pt x="530" y="440"/>
                  <a:pt x="527" y="441"/>
                </a:cubicBezTo>
                <a:cubicBezTo>
                  <a:pt x="525" y="441"/>
                  <a:pt x="524" y="442"/>
                  <a:pt x="523" y="443"/>
                </a:cubicBezTo>
                <a:cubicBezTo>
                  <a:pt x="520" y="443"/>
                  <a:pt x="518" y="443"/>
                  <a:pt x="517" y="445"/>
                </a:cubicBezTo>
                <a:cubicBezTo>
                  <a:pt x="517" y="445"/>
                  <a:pt x="517" y="446"/>
                  <a:pt x="517" y="446"/>
                </a:cubicBezTo>
                <a:cubicBezTo>
                  <a:pt x="516" y="448"/>
                  <a:pt x="515" y="449"/>
                  <a:pt x="515" y="451"/>
                </a:cubicBezTo>
                <a:close/>
                <a:moveTo>
                  <a:pt x="249" y="405"/>
                </a:moveTo>
                <a:cubicBezTo>
                  <a:pt x="245" y="405"/>
                  <a:pt x="242" y="405"/>
                  <a:pt x="239" y="408"/>
                </a:cubicBezTo>
                <a:cubicBezTo>
                  <a:pt x="238" y="410"/>
                  <a:pt x="238" y="412"/>
                  <a:pt x="237" y="414"/>
                </a:cubicBezTo>
                <a:cubicBezTo>
                  <a:pt x="240" y="414"/>
                  <a:pt x="241" y="412"/>
                  <a:pt x="243" y="412"/>
                </a:cubicBezTo>
                <a:cubicBezTo>
                  <a:pt x="245" y="412"/>
                  <a:pt x="245" y="414"/>
                  <a:pt x="247" y="414"/>
                </a:cubicBezTo>
                <a:cubicBezTo>
                  <a:pt x="249" y="415"/>
                  <a:pt x="251" y="415"/>
                  <a:pt x="253" y="415"/>
                </a:cubicBezTo>
                <a:cubicBezTo>
                  <a:pt x="255" y="415"/>
                  <a:pt x="255" y="413"/>
                  <a:pt x="256" y="412"/>
                </a:cubicBezTo>
                <a:cubicBezTo>
                  <a:pt x="254" y="409"/>
                  <a:pt x="252" y="406"/>
                  <a:pt x="249" y="405"/>
                </a:cubicBezTo>
                <a:close/>
                <a:moveTo>
                  <a:pt x="232" y="420"/>
                </a:moveTo>
                <a:cubicBezTo>
                  <a:pt x="229" y="421"/>
                  <a:pt x="226" y="422"/>
                  <a:pt x="225" y="425"/>
                </a:cubicBezTo>
                <a:cubicBezTo>
                  <a:pt x="225" y="427"/>
                  <a:pt x="225" y="428"/>
                  <a:pt x="224" y="429"/>
                </a:cubicBezTo>
                <a:cubicBezTo>
                  <a:pt x="223" y="430"/>
                  <a:pt x="222" y="430"/>
                  <a:pt x="220" y="431"/>
                </a:cubicBezTo>
                <a:cubicBezTo>
                  <a:pt x="220" y="431"/>
                  <a:pt x="220" y="432"/>
                  <a:pt x="219" y="433"/>
                </a:cubicBezTo>
                <a:cubicBezTo>
                  <a:pt x="219" y="431"/>
                  <a:pt x="219" y="431"/>
                  <a:pt x="219" y="429"/>
                </a:cubicBezTo>
                <a:cubicBezTo>
                  <a:pt x="219" y="427"/>
                  <a:pt x="219" y="423"/>
                  <a:pt x="216" y="423"/>
                </a:cubicBezTo>
                <a:cubicBezTo>
                  <a:pt x="213" y="423"/>
                  <a:pt x="212" y="425"/>
                  <a:pt x="210" y="426"/>
                </a:cubicBezTo>
                <a:cubicBezTo>
                  <a:pt x="207" y="427"/>
                  <a:pt x="204" y="428"/>
                  <a:pt x="204" y="431"/>
                </a:cubicBezTo>
                <a:cubicBezTo>
                  <a:pt x="204" y="432"/>
                  <a:pt x="206" y="433"/>
                  <a:pt x="206" y="434"/>
                </a:cubicBezTo>
                <a:cubicBezTo>
                  <a:pt x="207" y="435"/>
                  <a:pt x="207" y="435"/>
                  <a:pt x="208" y="436"/>
                </a:cubicBezTo>
                <a:cubicBezTo>
                  <a:pt x="208" y="437"/>
                  <a:pt x="207" y="438"/>
                  <a:pt x="208" y="438"/>
                </a:cubicBezTo>
                <a:cubicBezTo>
                  <a:pt x="209" y="440"/>
                  <a:pt x="212" y="440"/>
                  <a:pt x="214" y="440"/>
                </a:cubicBezTo>
                <a:cubicBezTo>
                  <a:pt x="214" y="444"/>
                  <a:pt x="214" y="446"/>
                  <a:pt x="214" y="450"/>
                </a:cubicBezTo>
                <a:cubicBezTo>
                  <a:pt x="218" y="449"/>
                  <a:pt x="218" y="445"/>
                  <a:pt x="220" y="443"/>
                </a:cubicBezTo>
                <a:cubicBezTo>
                  <a:pt x="223" y="441"/>
                  <a:pt x="225" y="441"/>
                  <a:pt x="228" y="441"/>
                </a:cubicBezTo>
                <a:cubicBezTo>
                  <a:pt x="230" y="440"/>
                  <a:pt x="232" y="441"/>
                  <a:pt x="234" y="440"/>
                </a:cubicBezTo>
                <a:cubicBezTo>
                  <a:pt x="236" y="439"/>
                  <a:pt x="236" y="438"/>
                  <a:pt x="237" y="436"/>
                </a:cubicBezTo>
                <a:cubicBezTo>
                  <a:pt x="239" y="435"/>
                  <a:pt x="241" y="435"/>
                  <a:pt x="243" y="435"/>
                </a:cubicBezTo>
                <a:cubicBezTo>
                  <a:pt x="243" y="434"/>
                  <a:pt x="244" y="434"/>
                  <a:pt x="244" y="432"/>
                </a:cubicBezTo>
                <a:cubicBezTo>
                  <a:pt x="244" y="431"/>
                  <a:pt x="243" y="431"/>
                  <a:pt x="243" y="431"/>
                </a:cubicBezTo>
                <a:cubicBezTo>
                  <a:pt x="243" y="429"/>
                  <a:pt x="243" y="428"/>
                  <a:pt x="243" y="427"/>
                </a:cubicBezTo>
                <a:cubicBezTo>
                  <a:pt x="241" y="426"/>
                  <a:pt x="241" y="426"/>
                  <a:pt x="241" y="426"/>
                </a:cubicBezTo>
                <a:cubicBezTo>
                  <a:pt x="239" y="427"/>
                  <a:pt x="238" y="427"/>
                  <a:pt x="237" y="428"/>
                </a:cubicBezTo>
                <a:cubicBezTo>
                  <a:pt x="236" y="425"/>
                  <a:pt x="234" y="422"/>
                  <a:pt x="232" y="420"/>
                </a:cubicBezTo>
                <a:close/>
                <a:moveTo>
                  <a:pt x="19" y="451"/>
                </a:moveTo>
                <a:cubicBezTo>
                  <a:pt x="17" y="451"/>
                  <a:pt x="16" y="450"/>
                  <a:pt x="13" y="450"/>
                </a:cubicBezTo>
                <a:cubicBezTo>
                  <a:pt x="13" y="450"/>
                  <a:pt x="12" y="448"/>
                  <a:pt x="12" y="448"/>
                </a:cubicBezTo>
                <a:cubicBezTo>
                  <a:pt x="10" y="448"/>
                  <a:pt x="9" y="450"/>
                  <a:pt x="8" y="451"/>
                </a:cubicBezTo>
                <a:cubicBezTo>
                  <a:pt x="6" y="453"/>
                  <a:pt x="4" y="453"/>
                  <a:pt x="0" y="454"/>
                </a:cubicBezTo>
                <a:cubicBezTo>
                  <a:pt x="1" y="457"/>
                  <a:pt x="3" y="458"/>
                  <a:pt x="5" y="461"/>
                </a:cubicBezTo>
                <a:cubicBezTo>
                  <a:pt x="6" y="461"/>
                  <a:pt x="6" y="460"/>
                  <a:pt x="7" y="460"/>
                </a:cubicBezTo>
                <a:cubicBezTo>
                  <a:pt x="8" y="460"/>
                  <a:pt x="8" y="458"/>
                  <a:pt x="9" y="458"/>
                </a:cubicBezTo>
                <a:cubicBezTo>
                  <a:pt x="12" y="458"/>
                  <a:pt x="13" y="460"/>
                  <a:pt x="16" y="461"/>
                </a:cubicBezTo>
                <a:cubicBezTo>
                  <a:pt x="20" y="462"/>
                  <a:pt x="22" y="462"/>
                  <a:pt x="26" y="462"/>
                </a:cubicBezTo>
                <a:cubicBezTo>
                  <a:pt x="26" y="451"/>
                  <a:pt x="26" y="451"/>
                  <a:pt x="26" y="451"/>
                </a:cubicBezTo>
                <a:cubicBezTo>
                  <a:pt x="23" y="451"/>
                  <a:pt x="22" y="451"/>
                  <a:pt x="19" y="451"/>
                </a:cubicBezTo>
                <a:close/>
                <a:moveTo>
                  <a:pt x="42" y="273"/>
                </a:moveTo>
                <a:cubicBezTo>
                  <a:pt x="42" y="274"/>
                  <a:pt x="41" y="274"/>
                  <a:pt x="41" y="275"/>
                </a:cubicBezTo>
                <a:cubicBezTo>
                  <a:pt x="41" y="278"/>
                  <a:pt x="43" y="279"/>
                  <a:pt x="44" y="282"/>
                </a:cubicBezTo>
                <a:cubicBezTo>
                  <a:pt x="47" y="286"/>
                  <a:pt x="50" y="291"/>
                  <a:pt x="56" y="291"/>
                </a:cubicBezTo>
                <a:cubicBezTo>
                  <a:pt x="57" y="291"/>
                  <a:pt x="58" y="289"/>
                  <a:pt x="59" y="288"/>
                </a:cubicBezTo>
                <a:cubicBezTo>
                  <a:pt x="60" y="287"/>
                  <a:pt x="61" y="286"/>
                  <a:pt x="61" y="284"/>
                </a:cubicBezTo>
                <a:cubicBezTo>
                  <a:pt x="61" y="281"/>
                  <a:pt x="60" y="278"/>
                  <a:pt x="58" y="277"/>
                </a:cubicBezTo>
                <a:cubicBezTo>
                  <a:pt x="57" y="277"/>
                  <a:pt x="56" y="276"/>
                  <a:pt x="56" y="277"/>
                </a:cubicBezTo>
                <a:cubicBezTo>
                  <a:pt x="55" y="277"/>
                  <a:pt x="55" y="278"/>
                  <a:pt x="54" y="279"/>
                </a:cubicBezTo>
                <a:cubicBezTo>
                  <a:pt x="52" y="279"/>
                  <a:pt x="50" y="278"/>
                  <a:pt x="48" y="277"/>
                </a:cubicBezTo>
                <a:cubicBezTo>
                  <a:pt x="46" y="276"/>
                  <a:pt x="45" y="275"/>
                  <a:pt x="42" y="273"/>
                </a:cubicBezTo>
                <a:close/>
                <a:moveTo>
                  <a:pt x="42" y="148"/>
                </a:moveTo>
                <a:cubicBezTo>
                  <a:pt x="40" y="151"/>
                  <a:pt x="38" y="152"/>
                  <a:pt x="36" y="155"/>
                </a:cubicBezTo>
                <a:cubicBezTo>
                  <a:pt x="38" y="157"/>
                  <a:pt x="40" y="158"/>
                  <a:pt x="42" y="159"/>
                </a:cubicBezTo>
                <a:cubicBezTo>
                  <a:pt x="43" y="159"/>
                  <a:pt x="45" y="159"/>
                  <a:pt x="46" y="160"/>
                </a:cubicBezTo>
                <a:cubicBezTo>
                  <a:pt x="48" y="161"/>
                  <a:pt x="48" y="163"/>
                  <a:pt x="49" y="166"/>
                </a:cubicBezTo>
                <a:cubicBezTo>
                  <a:pt x="50" y="171"/>
                  <a:pt x="51" y="174"/>
                  <a:pt x="53" y="179"/>
                </a:cubicBezTo>
                <a:cubicBezTo>
                  <a:pt x="55" y="179"/>
                  <a:pt x="56" y="178"/>
                  <a:pt x="58" y="178"/>
                </a:cubicBezTo>
                <a:cubicBezTo>
                  <a:pt x="59" y="178"/>
                  <a:pt x="60" y="178"/>
                  <a:pt x="61" y="179"/>
                </a:cubicBezTo>
                <a:cubicBezTo>
                  <a:pt x="65" y="179"/>
                  <a:pt x="65" y="179"/>
                  <a:pt x="65" y="179"/>
                </a:cubicBezTo>
                <a:cubicBezTo>
                  <a:pt x="65" y="178"/>
                  <a:pt x="66" y="178"/>
                  <a:pt x="67" y="178"/>
                </a:cubicBezTo>
                <a:cubicBezTo>
                  <a:pt x="65" y="176"/>
                  <a:pt x="63" y="174"/>
                  <a:pt x="61" y="172"/>
                </a:cubicBezTo>
                <a:cubicBezTo>
                  <a:pt x="61" y="172"/>
                  <a:pt x="60" y="172"/>
                  <a:pt x="59" y="171"/>
                </a:cubicBezTo>
                <a:cubicBezTo>
                  <a:pt x="59" y="169"/>
                  <a:pt x="59" y="167"/>
                  <a:pt x="58" y="165"/>
                </a:cubicBezTo>
                <a:cubicBezTo>
                  <a:pt x="58" y="164"/>
                  <a:pt x="57" y="164"/>
                  <a:pt x="57" y="163"/>
                </a:cubicBezTo>
                <a:cubicBezTo>
                  <a:pt x="56" y="162"/>
                  <a:pt x="57" y="161"/>
                  <a:pt x="57" y="160"/>
                </a:cubicBezTo>
                <a:cubicBezTo>
                  <a:pt x="57" y="159"/>
                  <a:pt x="56" y="159"/>
                  <a:pt x="55" y="158"/>
                </a:cubicBezTo>
                <a:cubicBezTo>
                  <a:pt x="53" y="157"/>
                  <a:pt x="52" y="157"/>
                  <a:pt x="50" y="156"/>
                </a:cubicBezTo>
                <a:cubicBezTo>
                  <a:pt x="45" y="155"/>
                  <a:pt x="45" y="151"/>
                  <a:pt x="42" y="148"/>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64" name="Freeform 54"/>
          <p:cNvSpPr>
            <a:spLocks noEditPoints="1"/>
          </p:cNvSpPr>
          <p:nvPr/>
        </p:nvSpPr>
        <p:spPr bwMode="auto">
          <a:xfrm>
            <a:off x="302778" y="5942526"/>
            <a:ext cx="552306" cy="357662"/>
          </a:xfrm>
          <a:custGeom>
            <a:avLst/>
            <a:gdLst/>
            <a:ahLst/>
            <a:cxnLst>
              <a:cxn ang="0">
                <a:pos x="188" y="88"/>
              </a:cxn>
              <a:cxn ang="0">
                <a:pos x="189" y="100"/>
              </a:cxn>
              <a:cxn ang="0">
                <a:pos x="181" y="113"/>
              </a:cxn>
              <a:cxn ang="0">
                <a:pos x="185" y="124"/>
              </a:cxn>
              <a:cxn ang="0">
                <a:pos x="186" y="141"/>
              </a:cxn>
              <a:cxn ang="0">
                <a:pos x="195" y="151"/>
              </a:cxn>
              <a:cxn ang="0">
                <a:pos x="204" y="142"/>
              </a:cxn>
              <a:cxn ang="0">
                <a:pos x="208" y="137"/>
              </a:cxn>
              <a:cxn ang="0">
                <a:pos x="221" y="134"/>
              </a:cxn>
              <a:cxn ang="0">
                <a:pos x="234" y="123"/>
              </a:cxn>
              <a:cxn ang="0">
                <a:pos x="228" y="115"/>
              </a:cxn>
              <a:cxn ang="0">
                <a:pos x="222" y="105"/>
              </a:cxn>
              <a:cxn ang="0">
                <a:pos x="209" y="98"/>
              </a:cxn>
              <a:cxn ang="0">
                <a:pos x="194" y="91"/>
              </a:cxn>
              <a:cxn ang="0">
                <a:pos x="152" y="77"/>
              </a:cxn>
              <a:cxn ang="0">
                <a:pos x="158" y="73"/>
              </a:cxn>
              <a:cxn ang="0">
                <a:pos x="166" y="60"/>
              </a:cxn>
              <a:cxn ang="0">
                <a:pos x="181" y="65"/>
              </a:cxn>
              <a:cxn ang="0">
                <a:pos x="176" y="73"/>
              </a:cxn>
              <a:cxn ang="0">
                <a:pos x="168" y="75"/>
              </a:cxn>
              <a:cxn ang="0">
                <a:pos x="159" y="65"/>
              </a:cxn>
              <a:cxn ang="0">
                <a:pos x="154" y="56"/>
              </a:cxn>
              <a:cxn ang="0">
                <a:pos x="138" y="59"/>
              </a:cxn>
              <a:cxn ang="0">
                <a:pos x="139" y="64"/>
              </a:cxn>
              <a:cxn ang="0">
                <a:pos x="147" y="64"/>
              </a:cxn>
              <a:cxn ang="0">
                <a:pos x="144" y="58"/>
              </a:cxn>
              <a:cxn ang="0">
                <a:pos x="132" y="44"/>
              </a:cxn>
              <a:cxn ang="0">
                <a:pos x="139" y="51"/>
              </a:cxn>
              <a:cxn ang="0">
                <a:pos x="151" y="50"/>
              </a:cxn>
              <a:cxn ang="0">
                <a:pos x="144" y="47"/>
              </a:cxn>
              <a:cxn ang="0">
                <a:pos x="87" y="30"/>
              </a:cxn>
              <a:cxn ang="0">
                <a:pos x="91" y="38"/>
              </a:cxn>
              <a:cxn ang="0">
                <a:pos x="96" y="39"/>
              </a:cxn>
              <a:cxn ang="0">
                <a:pos x="103" y="44"/>
              </a:cxn>
              <a:cxn ang="0">
                <a:pos x="109" y="37"/>
              </a:cxn>
              <a:cxn ang="0">
                <a:pos x="101" y="28"/>
              </a:cxn>
              <a:cxn ang="0">
                <a:pos x="97" y="24"/>
              </a:cxn>
              <a:cxn ang="0">
                <a:pos x="87" y="30"/>
              </a:cxn>
              <a:cxn ang="0">
                <a:pos x="26" y="12"/>
              </a:cxn>
              <a:cxn ang="0">
                <a:pos x="36" y="12"/>
              </a:cxn>
              <a:cxn ang="0">
                <a:pos x="39" y="1"/>
              </a:cxn>
              <a:cxn ang="0">
                <a:pos x="27" y="0"/>
              </a:cxn>
              <a:cxn ang="0">
                <a:pos x="0" y="16"/>
              </a:cxn>
              <a:cxn ang="0">
                <a:pos x="6" y="15"/>
              </a:cxn>
              <a:cxn ang="0">
                <a:pos x="3" y="12"/>
              </a:cxn>
            </a:cxnLst>
            <a:rect l="0" t="0" r="r" b="b"/>
            <a:pathLst>
              <a:path w="234" h="151">
                <a:moveTo>
                  <a:pt x="192" y="89"/>
                </a:moveTo>
                <a:cubicBezTo>
                  <a:pt x="190" y="88"/>
                  <a:pt x="190" y="88"/>
                  <a:pt x="190" y="88"/>
                </a:cubicBezTo>
                <a:cubicBezTo>
                  <a:pt x="188" y="88"/>
                  <a:pt x="188" y="88"/>
                  <a:pt x="188" y="88"/>
                </a:cubicBezTo>
                <a:cubicBezTo>
                  <a:pt x="188" y="89"/>
                  <a:pt x="188" y="90"/>
                  <a:pt x="188" y="90"/>
                </a:cubicBezTo>
                <a:cubicBezTo>
                  <a:pt x="188" y="94"/>
                  <a:pt x="189" y="95"/>
                  <a:pt x="189" y="99"/>
                </a:cubicBezTo>
                <a:cubicBezTo>
                  <a:pt x="189" y="99"/>
                  <a:pt x="189" y="100"/>
                  <a:pt x="189" y="100"/>
                </a:cubicBezTo>
                <a:cubicBezTo>
                  <a:pt x="189" y="101"/>
                  <a:pt x="188" y="100"/>
                  <a:pt x="188" y="101"/>
                </a:cubicBezTo>
                <a:cubicBezTo>
                  <a:pt x="187" y="103"/>
                  <a:pt x="186" y="105"/>
                  <a:pt x="184" y="107"/>
                </a:cubicBezTo>
                <a:cubicBezTo>
                  <a:pt x="183" y="109"/>
                  <a:pt x="181" y="110"/>
                  <a:pt x="181" y="113"/>
                </a:cubicBezTo>
                <a:cubicBezTo>
                  <a:pt x="181" y="114"/>
                  <a:pt x="182" y="115"/>
                  <a:pt x="182" y="116"/>
                </a:cubicBezTo>
                <a:cubicBezTo>
                  <a:pt x="182" y="117"/>
                  <a:pt x="182" y="117"/>
                  <a:pt x="183" y="118"/>
                </a:cubicBezTo>
                <a:cubicBezTo>
                  <a:pt x="183" y="121"/>
                  <a:pt x="185" y="121"/>
                  <a:pt x="185" y="124"/>
                </a:cubicBezTo>
                <a:cubicBezTo>
                  <a:pt x="186" y="127"/>
                  <a:pt x="187" y="129"/>
                  <a:pt x="187" y="132"/>
                </a:cubicBezTo>
                <a:cubicBezTo>
                  <a:pt x="187" y="137"/>
                  <a:pt x="187" y="137"/>
                  <a:pt x="187" y="137"/>
                </a:cubicBezTo>
                <a:cubicBezTo>
                  <a:pt x="187" y="139"/>
                  <a:pt x="186" y="140"/>
                  <a:pt x="186" y="141"/>
                </a:cubicBezTo>
                <a:cubicBezTo>
                  <a:pt x="186" y="144"/>
                  <a:pt x="188" y="145"/>
                  <a:pt x="190" y="147"/>
                </a:cubicBezTo>
                <a:cubicBezTo>
                  <a:pt x="191" y="148"/>
                  <a:pt x="192" y="149"/>
                  <a:pt x="193" y="150"/>
                </a:cubicBezTo>
                <a:cubicBezTo>
                  <a:pt x="194" y="150"/>
                  <a:pt x="194" y="151"/>
                  <a:pt x="195" y="151"/>
                </a:cubicBezTo>
                <a:cubicBezTo>
                  <a:pt x="196" y="151"/>
                  <a:pt x="196" y="150"/>
                  <a:pt x="197" y="150"/>
                </a:cubicBezTo>
                <a:cubicBezTo>
                  <a:pt x="198" y="149"/>
                  <a:pt x="199" y="148"/>
                  <a:pt x="200" y="147"/>
                </a:cubicBezTo>
                <a:cubicBezTo>
                  <a:pt x="202" y="145"/>
                  <a:pt x="202" y="144"/>
                  <a:pt x="204" y="142"/>
                </a:cubicBezTo>
                <a:cubicBezTo>
                  <a:pt x="204" y="142"/>
                  <a:pt x="204" y="142"/>
                  <a:pt x="204" y="141"/>
                </a:cubicBezTo>
                <a:cubicBezTo>
                  <a:pt x="204" y="141"/>
                  <a:pt x="205" y="141"/>
                  <a:pt x="205" y="141"/>
                </a:cubicBezTo>
                <a:cubicBezTo>
                  <a:pt x="206" y="140"/>
                  <a:pt x="207" y="138"/>
                  <a:pt x="208" y="137"/>
                </a:cubicBezTo>
                <a:cubicBezTo>
                  <a:pt x="210" y="136"/>
                  <a:pt x="210" y="135"/>
                  <a:pt x="212" y="135"/>
                </a:cubicBezTo>
                <a:cubicBezTo>
                  <a:pt x="213" y="134"/>
                  <a:pt x="214" y="135"/>
                  <a:pt x="215" y="135"/>
                </a:cubicBezTo>
                <a:cubicBezTo>
                  <a:pt x="217" y="135"/>
                  <a:pt x="219" y="135"/>
                  <a:pt x="221" y="134"/>
                </a:cubicBezTo>
                <a:cubicBezTo>
                  <a:pt x="223" y="134"/>
                  <a:pt x="224" y="133"/>
                  <a:pt x="226" y="132"/>
                </a:cubicBezTo>
                <a:cubicBezTo>
                  <a:pt x="227" y="131"/>
                  <a:pt x="228" y="130"/>
                  <a:pt x="229" y="129"/>
                </a:cubicBezTo>
                <a:cubicBezTo>
                  <a:pt x="232" y="127"/>
                  <a:pt x="233" y="126"/>
                  <a:pt x="234" y="123"/>
                </a:cubicBezTo>
                <a:cubicBezTo>
                  <a:pt x="233" y="122"/>
                  <a:pt x="231" y="122"/>
                  <a:pt x="230" y="120"/>
                </a:cubicBezTo>
                <a:cubicBezTo>
                  <a:pt x="230" y="119"/>
                  <a:pt x="229" y="119"/>
                  <a:pt x="229" y="118"/>
                </a:cubicBezTo>
                <a:cubicBezTo>
                  <a:pt x="228" y="117"/>
                  <a:pt x="229" y="116"/>
                  <a:pt x="228" y="115"/>
                </a:cubicBezTo>
                <a:cubicBezTo>
                  <a:pt x="227" y="114"/>
                  <a:pt x="224" y="115"/>
                  <a:pt x="223" y="113"/>
                </a:cubicBezTo>
                <a:cubicBezTo>
                  <a:pt x="223" y="112"/>
                  <a:pt x="223" y="111"/>
                  <a:pt x="223" y="109"/>
                </a:cubicBezTo>
                <a:cubicBezTo>
                  <a:pt x="223" y="108"/>
                  <a:pt x="223" y="106"/>
                  <a:pt x="222" y="105"/>
                </a:cubicBezTo>
                <a:cubicBezTo>
                  <a:pt x="221" y="104"/>
                  <a:pt x="220" y="104"/>
                  <a:pt x="218" y="103"/>
                </a:cubicBezTo>
                <a:cubicBezTo>
                  <a:pt x="218" y="102"/>
                  <a:pt x="217" y="102"/>
                  <a:pt x="217" y="101"/>
                </a:cubicBezTo>
                <a:cubicBezTo>
                  <a:pt x="214" y="99"/>
                  <a:pt x="212" y="99"/>
                  <a:pt x="209" y="98"/>
                </a:cubicBezTo>
                <a:cubicBezTo>
                  <a:pt x="206" y="96"/>
                  <a:pt x="204" y="96"/>
                  <a:pt x="200" y="94"/>
                </a:cubicBezTo>
                <a:cubicBezTo>
                  <a:pt x="198" y="94"/>
                  <a:pt x="197" y="94"/>
                  <a:pt x="195" y="93"/>
                </a:cubicBezTo>
                <a:cubicBezTo>
                  <a:pt x="195" y="92"/>
                  <a:pt x="194" y="92"/>
                  <a:pt x="194" y="91"/>
                </a:cubicBezTo>
                <a:cubicBezTo>
                  <a:pt x="193" y="90"/>
                  <a:pt x="193" y="90"/>
                  <a:pt x="192" y="89"/>
                </a:cubicBezTo>
                <a:close/>
                <a:moveTo>
                  <a:pt x="158" y="73"/>
                </a:moveTo>
                <a:cubicBezTo>
                  <a:pt x="155" y="74"/>
                  <a:pt x="154" y="75"/>
                  <a:pt x="152" y="77"/>
                </a:cubicBezTo>
                <a:cubicBezTo>
                  <a:pt x="153" y="78"/>
                  <a:pt x="154" y="78"/>
                  <a:pt x="155" y="78"/>
                </a:cubicBezTo>
                <a:cubicBezTo>
                  <a:pt x="157" y="78"/>
                  <a:pt x="160" y="78"/>
                  <a:pt x="160" y="76"/>
                </a:cubicBezTo>
                <a:cubicBezTo>
                  <a:pt x="160" y="75"/>
                  <a:pt x="158" y="74"/>
                  <a:pt x="158" y="73"/>
                </a:cubicBezTo>
                <a:close/>
                <a:moveTo>
                  <a:pt x="159" y="55"/>
                </a:moveTo>
                <a:cubicBezTo>
                  <a:pt x="160" y="58"/>
                  <a:pt x="161" y="61"/>
                  <a:pt x="164" y="61"/>
                </a:cubicBezTo>
                <a:cubicBezTo>
                  <a:pt x="165" y="61"/>
                  <a:pt x="165" y="60"/>
                  <a:pt x="166" y="60"/>
                </a:cubicBezTo>
                <a:cubicBezTo>
                  <a:pt x="167" y="60"/>
                  <a:pt x="168" y="59"/>
                  <a:pt x="170" y="59"/>
                </a:cubicBezTo>
                <a:cubicBezTo>
                  <a:pt x="173" y="59"/>
                  <a:pt x="174" y="60"/>
                  <a:pt x="176" y="62"/>
                </a:cubicBezTo>
                <a:cubicBezTo>
                  <a:pt x="177" y="64"/>
                  <a:pt x="179" y="64"/>
                  <a:pt x="181" y="65"/>
                </a:cubicBezTo>
                <a:cubicBezTo>
                  <a:pt x="182" y="65"/>
                  <a:pt x="183" y="66"/>
                  <a:pt x="183" y="67"/>
                </a:cubicBezTo>
                <a:cubicBezTo>
                  <a:pt x="183" y="69"/>
                  <a:pt x="181" y="69"/>
                  <a:pt x="180" y="70"/>
                </a:cubicBezTo>
                <a:cubicBezTo>
                  <a:pt x="178" y="71"/>
                  <a:pt x="177" y="72"/>
                  <a:pt x="176" y="73"/>
                </a:cubicBezTo>
                <a:cubicBezTo>
                  <a:pt x="174" y="73"/>
                  <a:pt x="173" y="73"/>
                  <a:pt x="172" y="74"/>
                </a:cubicBezTo>
                <a:cubicBezTo>
                  <a:pt x="171" y="74"/>
                  <a:pt x="170" y="74"/>
                  <a:pt x="169" y="75"/>
                </a:cubicBezTo>
                <a:cubicBezTo>
                  <a:pt x="169" y="75"/>
                  <a:pt x="168" y="75"/>
                  <a:pt x="168" y="75"/>
                </a:cubicBezTo>
                <a:cubicBezTo>
                  <a:pt x="166" y="75"/>
                  <a:pt x="164" y="75"/>
                  <a:pt x="164" y="73"/>
                </a:cubicBezTo>
                <a:cubicBezTo>
                  <a:pt x="163" y="71"/>
                  <a:pt x="164" y="69"/>
                  <a:pt x="163" y="66"/>
                </a:cubicBezTo>
                <a:cubicBezTo>
                  <a:pt x="162" y="65"/>
                  <a:pt x="160" y="65"/>
                  <a:pt x="159" y="65"/>
                </a:cubicBezTo>
                <a:cubicBezTo>
                  <a:pt x="157" y="64"/>
                  <a:pt x="156" y="64"/>
                  <a:pt x="155" y="63"/>
                </a:cubicBezTo>
                <a:cubicBezTo>
                  <a:pt x="153" y="62"/>
                  <a:pt x="152" y="62"/>
                  <a:pt x="152" y="60"/>
                </a:cubicBezTo>
                <a:cubicBezTo>
                  <a:pt x="152" y="58"/>
                  <a:pt x="153" y="58"/>
                  <a:pt x="154" y="56"/>
                </a:cubicBezTo>
                <a:cubicBezTo>
                  <a:pt x="155" y="55"/>
                  <a:pt x="155" y="54"/>
                  <a:pt x="156" y="54"/>
                </a:cubicBezTo>
                <a:cubicBezTo>
                  <a:pt x="158" y="54"/>
                  <a:pt x="158" y="55"/>
                  <a:pt x="159" y="55"/>
                </a:cubicBezTo>
                <a:close/>
                <a:moveTo>
                  <a:pt x="138" y="59"/>
                </a:moveTo>
                <a:cubicBezTo>
                  <a:pt x="138" y="59"/>
                  <a:pt x="138" y="60"/>
                  <a:pt x="138" y="60"/>
                </a:cubicBezTo>
                <a:cubicBezTo>
                  <a:pt x="138" y="61"/>
                  <a:pt x="139" y="61"/>
                  <a:pt x="139" y="62"/>
                </a:cubicBezTo>
                <a:cubicBezTo>
                  <a:pt x="139" y="63"/>
                  <a:pt x="139" y="63"/>
                  <a:pt x="139" y="64"/>
                </a:cubicBezTo>
                <a:cubicBezTo>
                  <a:pt x="140" y="66"/>
                  <a:pt x="141" y="67"/>
                  <a:pt x="142" y="68"/>
                </a:cubicBezTo>
                <a:cubicBezTo>
                  <a:pt x="144" y="68"/>
                  <a:pt x="144" y="67"/>
                  <a:pt x="145" y="66"/>
                </a:cubicBezTo>
                <a:cubicBezTo>
                  <a:pt x="146" y="65"/>
                  <a:pt x="147" y="65"/>
                  <a:pt x="147" y="64"/>
                </a:cubicBezTo>
                <a:cubicBezTo>
                  <a:pt x="147" y="63"/>
                  <a:pt x="146" y="63"/>
                  <a:pt x="146" y="62"/>
                </a:cubicBezTo>
                <a:cubicBezTo>
                  <a:pt x="146" y="61"/>
                  <a:pt x="145" y="60"/>
                  <a:pt x="144" y="59"/>
                </a:cubicBezTo>
                <a:cubicBezTo>
                  <a:pt x="144" y="59"/>
                  <a:pt x="144" y="58"/>
                  <a:pt x="144" y="58"/>
                </a:cubicBezTo>
                <a:cubicBezTo>
                  <a:pt x="143" y="58"/>
                  <a:pt x="143" y="58"/>
                  <a:pt x="142" y="58"/>
                </a:cubicBezTo>
                <a:cubicBezTo>
                  <a:pt x="140" y="59"/>
                  <a:pt x="139" y="59"/>
                  <a:pt x="138" y="59"/>
                </a:cubicBezTo>
                <a:close/>
                <a:moveTo>
                  <a:pt x="132" y="44"/>
                </a:moveTo>
                <a:cubicBezTo>
                  <a:pt x="131" y="47"/>
                  <a:pt x="130" y="48"/>
                  <a:pt x="129" y="50"/>
                </a:cubicBezTo>
                <a:cubicBezTo>
                  <a:pt x="131" y="51"/>
                  <a:pt x="132" y="51"/>
                  <a:pt x="134" y="51"/>
                </a:cubicBezTo>
                <a:cubicBezTo>
                  <a:pt x="139" y="51"/>
                  <a:pt x="139" y="51"/>
                  <a:pt x="139" y="51"/>
                </a:cubicBezTo>
                <a:cubicBezTo>
                  <a:pt x="141" y="51"/>
                  <a:pt x="142" y="53"/>
                  <a:pt x="144" y="53"/>
                </a:cubicBezTo>
                <a:cubicBezTo>
                  <a:pt x="146" y="53"/>
                  <a:pt x="147" y="52"/>
                  <a:pt x="148" y="52"/>
                </a:cubicBezTo>
                <a:cubicBezTo>
                  <a:pt x="149" y="51"/>
                  <a:pt x="150" y="51"/>
                  <a:pt x="151" y="50"/>
                </a:cubicBezTo>
                <a:cubicBezTo>
                  <a:pt x="151" y="49"/>
                  <a:pt x="151" y="49"/>
                  <a:pt x="151" y="49"/>
                </a:cubicBezTo>
                <a:cubicBezTo>
                  <a:pt x="150" y="48"/>
                  <a:pt x="148" y="48"/>
                  <a:pt x="147" y="48"/>
                </a:cubicBezTo>
                <a:cubicBezTo>
                  <a:pt x="145" y="48"/>
                  <a:pt x="145" y="47"/>
                  <a:pt x="144" y="47"/>
                </a:cubicBezTo>
                <a:cubicBezTo>
                  <a:pt x="143" y="47"/>
                  <a:pt x="142" y="47"/>
                  <a:pt x="141" y="47"/>
                </a:cubicBezTo>
                <a:cubicBezTo>
                  <a:pt x="137" y="46"/>
                  <a:pt x="135" y="46"/>
                  <a:pt x="132" y="44"/>
                </a:cubicBezTo>
                <a:close/>
                <a:moveTo>
                  <a:pt x="87" y="30"/>
                </a:moveTo>
                <a:cubicBezTo>
                  <a:pt x="87" y="31"/>
                  <a:pt x="87" y="31"/>
                  <a:pt x="87" y="32"/>
                </a:cubicBezTo>
                <a:cubicBezTo>
                  <a:pt x="88" y="34"/>
                  <a:pt x="88" y="35"/>
                  <a:pt x="89" y="37"/>
                </a:cubicBezTo>
                <a:cubicBezTo>
                  <a:pt x="90" y="37"/>
                  <a:pt x="90" y="38"/>
                  <a:pt x="91" y="38"/>
                </a:cubicBezTo>
                <a:cubicBezTo>
                  <a:pt x="92" y="40"/>
                  <a:pt x="92" y="41"/>
                  <a:pt x="93" y="42"/>
                </a:cubicBezTo>
                <a:cubicBezTo>
                  <a:pt x="93" y="42"/>
                  <a:pt x="94" y="42"/>
                  <a:pt x="94" y="42"/>
                </a:cubicBezTo>
                <a:cubicBezTo>
                  <a:pt x="95" y="41"/>
                  <a:pt x="95" y="39"/>
                  <a:pt x="96" y="39"/>
                </a:cubicBezTo>
                <a:cubicBezTo>
                  <a:pt x="97" y="39"/>
                  <a:pt x="98" y="40"/>
                  <a:pt x="99" y="40"/>
                </a:cubicBezTo>
                <a:cubicBezTo>
                  <a:pt x="99" y="41"/>
                  <a:pt x="99" y="41"/>
                  <a:pt x="99" y="41"/>
                </a:cubicBezTo>
                <a:cubicBezTo>
                  <a:pt x="100" y="43"/>
                  <a:pt x="101" y="44"/>
                  <a:pt x="103" y="44"/>
                </a:cubicBezTo>
                <a:cubicBezTo>
                  <a:pt x="104" y="44"/>
                  <a:pt x="105" y="43"/>
                  <a:pt x="106" y="43"/>
                </a:cubicBezTo>
                <a:cubicBezTo>
                  <a:pt x="108" y="42"/>
                  <a:pt x="109" y="42"/>
                  <a:pt x="111" y="41"/>
                </a:cubicBezTo>
                <a:cubicBezTo>
                  <a:pt x="110" y="39"/>
                  <a:pt x="110" y="39"/>
                  <a:pt x="109" y="37"/>
                </a:cubicBezTo>
                <a:cubicBezTo>
                  <a:pt x="108" y="36"/>
                  <a:pt x="107" y="36"/>
                  <a:pt x="105" y="35"/>
                </a:cubicBezTo>
                <a:cubicBezTo>
                  <a:pt x="103" y="35"/>
                  <a:pt x="103" y="33"/>
                  <a:pt x="102" y="32"/>
                </a:cubicBezTo>
                <a:cubicBezTo>
                  <a:pt x="102" y="30"/>
                  <a:pt x="101" y="29"/>
                  <a:pt x="101" y="28"/>
                </a:cubicBezTo>
                <a:cubicBezTo>
                  <a:pt x="100" y="26"/>
                  <a:pt x="100" y="25"/>
                  <a:pt x="99" y="24"/>
                </a:cubicBezTo>
                <a:cubicBezTo>
                  <a:pt x="99" y="23"/>
                  <a:pt x="99" y="23"/>
                  <a:pt x="98" y="23"/>
                </a:cubicBezTo>
                <a:cubicBezTo>
                  <a:pt x="98" y="23"/>
                  <a:pt x="98" y="24"/>
                  <a:pt x="97" y="24"/>
                </a:cubicBezTo>
                <a:cubicBezTo>
                  <a:pt x="96" y="24"/>
                  <a:pt x="96" y="25"/>
                  <a:pt x="96" y="26"/>
                </a:cubicBezTo>
                <a:cubicBezTo>
                  <a:pt x="94" y="28"/>
                  <a:pt x="93" y="29"/>
                  <a:pt x="91" y="29"/>
                </a:cubicBezTo>
                <a:cubicBezTo>
                  <a:pt x="89" y="29"/>
                  <a:pt x="87" y="28"/>
                  <a:pt x="87" y="30"/>
                </a:cubicBezTo>
                <a:close/>
                <a:moveTo>
                  <a:pt x="19" y="9"/>
                </a:moveTo>
                <a:cubicBezTo>
                  <a:pt x="21" y="9"/>
                  <a:pt x="22" y="9"/>
                  <a:pt x="23" y="10"/>
                </a:cubicBezTo>
                <a:cubicBezTo>
                  <a:pt x="24" y="11"/>
                  <a:pt x="25" y="11"/>
                  <a:pt x="26" y="12"/>
                </a:cubicBezTo>
                <a:cubicBezTo>
                  <a:pt x="27" y="13"/>
                  <a:pt x="28" y="14"/>
                  <a:pt x="29" y="15"/>
                </a:cubicBezTo>
                <a:cubicBezTo>
                  <a:pt x="31" y="15"/>
                  <a:pt x="31" y="16"/>
                  <a:pt x="33" y="16"/>
                </a:cubicBezTo>
                <a:cubicBezTo>
                  <a:pt x="35" y="16"/>
                  <a:pt x="35" y="14"/>
                  <a:pt x="36" y="12"/>
                </a:cubicBezTo>
                <a:cubicBezTo>
                  <a:pt x="37" y="11"/>
                  <a:pt x="38" y="10"/>
                  <a:pt x="39" y="8"/>
                </a:cubicBezTo>
                <a:cubicBezTo>
                  <a:pt x="39" y="6"/>
                  <a:pt x="40" y="4"/>
                  <a:pt x="40" y="2"/>
                </a:cubicBezTo>
                <a:cubicBezTo>
                  <a:pt x="40" y="1"/>
                  <a:pt x="39" y="1"/>
                  <a:pt x="39" y="1"/>
                </a:cubicBezTo>
                <a:cubicBezTo>
                  <a:pt x="38" y="0"/>
                  <a:pt x="37" y="0"/>
                  <a:pt x="36" y="0"/>
                </a:cubicBezTo>
                <a:cubicBezTo>
                  <a:pt x="34" y="0"/>
                  <a:pt x="32" y="0"/>
                  <a:pt x="30" y="0"/>
                </a:cubicBezTo>
                <a:cubicBezTo>
                  <a:pt x="29" y="0"/>
                  <a:pt x="28" y="0"/>
                  <a:pt x="27" y="0"/>
                </a:cubicBezTo>
                <a:cubicBezTo>
                  <a:pt x="24" y="1"/>
                  <a:pt x="23" y="3"/>
                  <a:pt x="21" y="6"/>
                </a:cubicBezTo>
                <a:cubicBezTo>
                  <a:pt x="21" y="7"/>
                  <a:pt x="20" y="8"/>
                  <a:pt x="19" y="9"/>
                </a:cubicBezTo>
                <a:close/>
                <a:moveTo>
                  <a:pt x="0" y="16"/>
                </a:moveTo>
                <a:cubicBezTo>
                  <a:pt x="0" y="19"/>
                  <a:pt x="0" y="19"/>
                  <a:pt x="0" y="19"/>
                </a:cubicBezTo>
                <a:cubicBezTo>
                  <a:pt x="1" y="18"/>
                  <a:pt x="2" y="18"/>
                  <a:pt x="3" y="17"/>
                </a:cubicBezTo>
                <a:cubicBezTo>
                  <a:pt x="4" y="16"/>
                  <a:pt x="5" y="16"/>
                  <a:pt x="6" y="15"/>
                </a:cubicBezTo>
                <a:cubicBezTo>
                  <a:pt x="8" y="14"/>
                  <a:pt x="8" y="12"/>
                  <a:pt x="9" y="10"/>
                </a:cubicBezTo>
                <a:cubicBezTo>
                  <a:pt x="8" y="10"/>
                  <a:pt x="8" y="9"/>
                  <a:pt x="8" y="9"/>
                </a:cubicBezTo>
                <a:cubicBezTo>
                  <a:pt x="6" y="10"/>
                  <a:pt x="5" y="11"/>
                  <a:pt x="3" y="12"/>
                </a:cubicBezTo>
                <a:cubicBezTo>
                  <a:pt x="2" y="13"/>
                  <a:pt x="0" y="14"/>
                  <a:pt x="0" y="16"/>
                </a:cubicBezTo>
                <a:close/>
              </a:path>
            </a:pathLst>
          </a:custGeom>
          <a:solidFill>
            <a:srgbClr val="B4B2B2"/>
          </a:solidFill>
          <a:ln w="0"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88" name="Oval 87">
            <a:extLst>
              <a:ext uri="{FF2B5EF4-FFF2-40B4-BE49-F238E27FC236}">
                <a16:creationId xmlns:a16="http://schemas.microsoft.com/office/drawing/2014/main" id="{842D2597-A4BF-423A-BE27-07EAA6960D06}"/>
              </a:ext>
            </a:extLst>
          </p:cNvPr>
          <p:cNvSpPr>
            <a:spLocks noChangeAspect="1"/>
          </p:cNvSpPr>
          <p:nvPr/>
        </p:nvSpPr>
        <p:spPr>
          <a:xfrm>
            <a:off x="934700" y="846074"/>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74%</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89" name="Isosceles Triangle 88">
            <a:extLst>
              <a:ext uri="{FF2B5EF4-FFF2-40B4-BE49-F238E27FC236}">
                <a16:creationId xmlns:a16="http://schemas.microsoft.com/office/drawing/2014/main" id="{A01D9484-9934-495C-B260-DF971A5E3AE5}"/>
              </a:ext>
            </a:extLst>
          </p:cNvPr>
          <p:cNvSpPr/>
          <p:nvPr/>
        </p:nvSpPr>
        <p:spPr bwMode="auto">
          <a:xfrm flipV="1">
            <a:off x="1325133" y="1878132"/>
            <a:ext cx="203200" cy="203200"/>
          </a:xfrm>
          <a:prstGeom prst="triangle">
            <a:avLst/>
          </a:prstGeom>
          <a:solidFill>
            <a:schemeClr val="tx1"/>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90" name="Group 89">
            <a:extLst>
              <a:ext uri="{FF2B5EF4-FFF2-40B4-BE49-F238E27FC236}">
                <a16:creationId xmlns:a16="http://schemas.microsoft.com/office/drawing/2014/main" id="{668FE6BF-5E8F-46EE-BD07-F6BC07A54776}"/>
              </a:ext>
            </a:extLst>
          </p:cNvPr>
          <p:cNvGrpSpPr/>
          <p:nvPr/>
        </p:nvGrpSpPr>
        <p:grpSpPr>
          <a:xfrm>
            <a:off x="7625172" y="2566709"/>
            <a:ext cx="4545168" cy="1130396"/>
            <a:chOff x="2879034" y="5745835"/>
            <a:chExt cx="4627096" cy="1005840"/>
          </a:xfrm>
          <a:effectLst>
            <a:outerShdw blurRad="50800" dist="38100" dir="18900000" algn="bl" rotWithShape="0">
              <a:prstClr val="black">
                <a:alpha val="40000"/>
              </a:prstClr>
            </a:outerShdw>
          </a:effectLst>
        </p:grpSpPr>
        <p:grpSp>
          <p:nvGrpSpPr>
            <p:cNvPr id="91" name="Group 12">
              <a:extLst>
                <a:ext uri="{FF2B5EF4-FFF2-40B4-BE49-F238E27FC236}">
                  <a16:creationId xmlns:a16="http://schemas.microsoft.com/office/drawing/2014/main" id="{9E8D36CC-77D4-425B-82D2-5227C2051E8E}"/>
                </a:ext>
              </a:extLst>
            </p:cNvPr>
            <p:cNvGrpSpPr/>
            <p:nvPr/>
          </p:nvGrpSpPr>
          <p:grpSpPr>
            <a:xfrm>
              <a:off x="2879034" y="5745835"/>
              <a:ext cx="4461909" cy="1005840"/>
              <a:chOff x="323619" y="3562348"/>
              <a:chExt cx="2881714" cy="914400"/>
            </a:xfrm>
          </p:grpSpPr>
          <p:sp>
            <p:nvSpPr>
              <p:cNvPr id="94" name="Rectangle 93">
                <a:extLst>
                  <a:ext uri="{FF2B5EF4-FFF2-40B4-BE49-F238E27FC236}">
                    <a16:creationId xmlns:a16="http://schemas.microsoft.com/office/drawing/2014/main" id="{7462301B-CBB4-4ED2-A7D1-653D2EABB7F4}"/>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21" name="Rectangle 120">
                <a:extLst>
                  <a:ext uri="{FF2B5EF4-FFF2-40B4-BE49-F238E27FC236}">
                    <a16:creationId xmlns:a16="http://schemas.microsoft.com/office/drawing/2014/main" id="{A5019D68-03F0-490B-9215-AE7165C42D23}"/>
                  </a:ext>
                </a:extLst>
              </p:cNvPr>
              <p:cNvSpPr/>
              <p:nvPr/>
            </p:nvSpPr>
            <p:spPr>
              <a:xfrm>
                <a:off x="323619" y="3562348"/>
                <a:ext cx="541087" cy="914400"/>
              </a:xfrm>
              <a:prstGeom prst="rect">
                <a:avLst/>
              </a:pr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92" name="TextBox 91">
              <a:extLst>
                <a:ext uri="{FF2B5EF4-FFF2-40B4-BE49-F238E27FC236}">
                  <a16:creationId xmlns:a16="http://schemas.microsoft.com/office/drawing/2014/main" id="{A7A4B38C-69DC-499E-BD6C-BA1BFEE38AC0}"/>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93" name="TextBox 92">
              <a:extLst>
                <a:ext uri="{FF2B5EF4-FFF2-40B4-BE49-F238E27FC236}">
                  <a16:creationId xmlns:a16="http://schemas.microsoft.com/office/drawing/2014/main" id="{3A2AC62F-42B5-4B58-A66D-2518239D1EAE}"/>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123" name="Oval 122">
            <a:extLst>
              <a:ext uri="{FF2B5EF4-FFF2-40B4-BE49-F238E27FC236}">
                <a16:creationId xmlns:a16="http://schemas.microsoft.com/office/drawing/2014/main" id="{EED90D4D-9276-4F34-B709-E23DE6DD09FC}"/>
              </a:ext>
            </a:extLst>
          </p:cNvPr>
          <p:cNvSpPr>
            <a:spLocks noChangeAspect="1"/>
          </p:cNvSpPr>
          <p:nvPr/>
        </p:nvSpPr>
        <p:spPr>
          <a:xfrm>
            <a:off x="1550609" y="3364383"/>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87%</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24" name="Isosceles Triangle 123">
            <a:extLst>
              <a:ext uri="{FF2B5EF4-FFF2-40B4-BE49-F238E27FC236}">
                <a16:creationId xmlns:a16="http://schemas.microsoft.com/office/drawing/2014/main" id="{D6536038-F09D-4F1B-8226-8824C19B4B42}"/>
              </a:ext>
            </a:extLst>
          </p:cNvPr>
          <p:cNvSpPr/>
          <p:nvPr/>
        </p:nvSpPr>
        <p:spPr bwMode="auto">
          <a:xfrm flipV="1">
            <a:off x="1941042" y="4396441"/>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125" name="Group 124">
            <a:extLst>
              <a:ext uri="{FF2B5EF4-FFF2-40B4-BE49-F238E27FC236}">
                <a16:creationId xmlns:a16="http://schemas.microsoft.com/office/drawing/2014/main" id="{BAA48230-9751-4559-832C-D5CAA0E0917A}"/>
              </a:ext>
            </a:extLst>
          </p:cNvPr>
          <p:cNvGrpSpPr/>
          <p:nvPr/>
        </p:nvGrpSpPr>
        <p:grpSpPr>
          <a:xfrm>
            <a:off x="7590924" y="3959062"/>
            <a:ext cx="4545168" cy="1130396"/>
            <a:chOff x="2879034" y="5745836"/>
            <a:chExt cx="4627096" cy="1005840"/>
          </a:xfrm>
          <a:effectLst>
            <a:outerShdw blurRad="50800" dist="38100" dir="18900000" algn="bl" rotWithShape="0">
              <a:prstClr val="black">
                <a:alpha val="40000"/>
              </a:prstClr>
            </a:outerShdw>
          </a:effectLst>
        </p:grpSpPr>
        <p:grpSp>
          <p:nvGrpSpPr>
            <p:cNvPr id="126" name="Group 12">
              <a:extLst>
                <a:ext uri="{FF2B5EF4-FFF2-40B4-BE49-F238E27FC236}">
                  <a16:creationId xmlns:a16="http://schemas.microsoft.com/office/drawing/2014/main" id="{2558AAB3-2AFD-4015-AE86-4D44B82264F0}"/>
                </a:ext>
              </a:extLst>
            </p:cNvPr>
            <p:cNvGrpSpPr/>
            <p:nvPr/>
          </p:nvGrpSpPr>
          <p:grpSpPr>
            <a:xfrm>
              <a:off x="2879034" y="5745836"/>
              <a:ext cx="4461910" cy="1005840"/>
              <a:chOff x="323619" y="3562349"/>
              <a:chExt cx="2881714" cy="914400"/>
            </a:xfrm>
          </p:grpSpPr>
          <p:sp>
            <p:nvSpPr>
              <p:cNvPr id="129" name="Rectangle 128">
                <a:extLst>
                  <a:ext uri="{FF2B5EF4-FFF2-40B4-BE49-F238E27FC236}">
                    <a16:creationId xmlns:a16="http://schemas.microsoft.com/office/drawing/2014/main" id="{E383806C-7761-46B5-8355-1806F9F99A11}"/>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0" name="Rectangle 129">
                <a:extLst>
                  <a:ext uri="{FF2B5EF4-FFF2-40B4-BE49-F238E27FC236}">
                    <a16:creationId xmlns:a16="http://schemas.microsoft.com/office/drawing/2014/main" id="{4EEA935D-C1A7-476C-9AF4-2218E4D10D08}"/>
                  </a:ext>
                </a:extLst>
              </p:cNvPr>
              <p:cNvSpPr/>
              <p:nvPr/>
            </p:nvSpPr>
            <p:spPr>
              <a:xfrm>
                <a:off x="323619" y="3562349"/>
                <a:ext cx="541087" cy="914400"/>
              </a:xfrm>
              <a:prstGeom prst="rect">
                <a:avLst/>
              </a:prstGeom>
              <a:solidFill>
                <a:srgbClr val="4C4F54"/>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27" name="TextBox 126">
              <a:extLst>
                <a:ext uri="{FF2B5EF4-FFF2-40B4-BE49-F238E27FC236}">
                  <a16:creationId xmlns:a16="http://schemas.microsoft.com/office/drawing/2014/main" id="{B1CC174E-AF14-4B8E-AD1B-86634B0DA377}"/>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28" name="TextBox 127">
              <a:extLst>
                <a:ext uri="{FF2B5EF4-FFF2-40B4-BE49-F238E27FC236}">
                  <a16:creationId xmlns:a16="http://schemas.microsoft.com/office/drawing/2014/main" id="{08DE20F7-598D-4F39-BF86-9CD07FC1CAB9}"/>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131" name="Group 130">
            <a:extLst>
              <a:ext uri="{FF2B5EF4-FFF2-40B4-BE49-F238E27FC236}">
                <a16:creationId xmlns:a16="http://schemas.microsoft.com/office/drawing/2014/main" id="{9B11F2B6-77A9-478A-A047-87AB2C6C5243}"/>
              </a:ext>
            </a:extLst>
          </p:cNvPr>
          <p:cNvGrpSpPr/>
          <p:nvPr/>
        </p:nvGrpSpPr>
        <p:grpSpPr>
          <a:xfrm>
            <a:off x="7590041" y="5378050"/>
            <a:ext cx="4545168" cy="1130397"/>
            <a:chOff x="2879034" y="5745836"/>
            <a:chExt cx="4627096" cy="1005841"/>
          </a:xfrm>
          <a:effectLst>
            <a:outerShdw blurRad="50800" dist="38100" dir="18900000" algn="bl" rotWithShape="0">
              <a:prstClr val="black">
                <a:alpha val="40000"/>
              </a:prstClr>
            </a:outerShdw>
          </a:effectLst>
        </p:grpSpPr>
        <p:grpSp>
          <p:nvGrpSpPr>
            <p:cNvPr id="132" name="Group 12">
              <a:extLst>
                <a:ext uri="{FF2B5EF4-FFF2-40B4-BE49-F238E27FC236}">
                  <a16:creationId xmlns:a16="http://schemas.microsoft.com/office/drawing/2014/main" id="{3500141A-D797-4DF2-BBDB-824CFF39575A}"/>
                </a:ext>
              </a:extLst>
            </p:cNvPr>
            <p:cNvGrpSpPr/>
            <p:nvPr/>
          </p:nvGrpSpPr>
          <p:grpSpPr>
            <a:xfrm>
              <a:off x="2879034" y="5745836"/>
              <a:ext cx="4461909" cy="1005841"/>
              <a:chOff x="323619" y="3562349"/>
              <a:chExt cx="2881714" cy="914401"/>
            </a:xfrm>
          </p:grpSpPr>
          <p:sp>
            <p:nvSpPr>
              <p:cNvPr id="135" name="Rectangle 134">
                <a:extLst>
                  <a:ext uri="{FF2B5EF4-FFF2-40B4-BE49-F238E27FC236}">
                    <a16:creationId xmlns:a16="http://schemas.microsoft.com/office/drawing/2014/main" id="{756EB0C5-D942-4B15-9A59-EC26C6000C6F}"/>
                  </a:ext>
                </a:extLst>
              </p:cNvPr>
              <p:cNvSpPr/>
              <p:nvPr/>
            </p:nvSpPr>
            <p:spPr>
              <a:xfrm>
                <a:off x="800500" y="3562349"/>
                <a:ext cx="2404833" cy="813644"/>
              </a:xfrm>
              <a:prstGeom prst="rect">
                <a:avLst/>
              </a:prstGeom>
              <a:solidFill>
                <a:srgbClr val="4C4F54"/>
              </a:solidFill>
              <a:ln w="6350">
                <a:solidFill>
                  <a:schemeClr val="bg1">
                    <a:alpha val="25000"/>
                  </a:schemeClr>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136" name="Rectangle 135">
                <a:extLst>
                  <a:ext uri="{FF2B5EF4-FFF2-40B4-BE49-F238E27FC236}">
                    <a16:creationId xmlns:a16="http://schemas.microsoft.com/office/drawing/2014/main" id="{93A57211-0503-4962-B6E8-EB6A38C30F06}"/>
                  </a:ext>
                </a:extLst>
              </p:cNvPr>
              <p:cNvSpPr/>
              <p:nvPr/>
            </p:nvSpPr>
            <p:spPr>
              <a:xfrm>
                <a:off x="323619" y="3562350"/>
                <a:ext cx="541087" cy="914400"/>
              </a:xfrm>
              <a:prstGeom prst="rect">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133" name="TextBox 132">
              <a:extLst>
                <a:ext uri="{FF2B5EF4-FFF2-40B4-BE49-F238E27FC236}">
                  <a16:creationId xmlns:a16="http://schemas.microsoft.com/office/drawing/2014/main" id="{26DDC4AE-456E-4B8D-B524-FFE447EAC0FF}"/>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chemeClr val="bg1"/>
                  </a:solidFill>
                  <a:latin typeface="Candara" panose="020E0502030303020204" pitchFamily="34" charset="0"/>
                </a:rPr>
                <a:t>LOREM IPSUM</a:t>
              </a:r>
            </a:p>
            <a:p>
              <a:r>
                <a:rPr lang="en-US" sz="1200" dirty="0">
                  <a:solidFill>
                    <a:schemeClr val="bg1"/>
                  </a:solidFill>
                  <a:latin typeface="Candara" panose="020E0502030303020204" pitchFamily="34" charset="0"/>
                </a:rPr>
                <a:t>Lorem ipsum dolor sit amet, consectetur adipiscing elit, sed do eiusmod tempor incididunt ut labore et dolore magna aliqua. </a:t>
              </a:r>
            </a:p>
          </p:txBody>
        </p:sp>
        <p:sp>
          <p:nvSpPr>
            <p:cNvPr id="134" name="TextBox 133">
              <a:extLst>
                <a:ext uri="{FF2B5EF4-FFF2-40B4-BE49-F238E27FC236}">
                  <a16:creationId xmlns:a16="http://schemas.microsoft.com/office/drawing/2014/main" id="{1239DC95-E7BA-437D-9F1C-B3FFFB32866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138" name="Oval 137">
            <a:extLst>
              <a:ext uri="{FF2B5EF4-FFF2-40B4-BE49-F238E27FC236}">
                <a16:creationId xmlns:a16="http://schemas.microsoft.com/office/drawing/2014/main" id="{C76B59E5-0D3F-457E-85C7-F7B539AB910E}"/>
              </a:ext>
            </a:extLst>
          </p:cNvPr>
          <p:cNvSpPr>
            <a:spLocks noChangeAspect="1"/>
          </p:cNvSpPr>
          <p:nvPr/>
        </p:nvSpPr>
        <p:spPr>
          <a:xfrm>
            <a:off x="4628965" y="2138182"/>
            <a:ext cx="914370" cy="914400"/>
          </a:xfrm>
          <a:prstGeom prst="ellipse">
            <a:avLst/>
          </a:prstGeom>
          <a:solidFill>
            <a:srgbClr val="4C4F54"/>
          </a:solidFill>
          <a:ln>
            <a:solidFill>
              <a:schemeClr val="bg1">
                <a:alpha val="25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latin typeface="Candara" panose="020E0502030303020204" pitchFamily="34" charset="0"/>
              </a:rPr>
              <a:t>61%</a:t>
            </a:r>
            <a:br>
              <a:rPr lang="en-US" sz="1200" b="1" dirty="0">
                <a:solidFill>
                  <a:schemeClr val="bg1"/>
                </a:solidFill>
                <a:latin typeface="Candara" panose="020E0502030303020204" pitchFamily="34" charset="0"/>
              </a:rPr>
            </a:br>
            <a:r>
              <a:rPr lang="en-US" sz="1200" dirty="0">
                <a:solidFill>
                  <a:schemeClr val="bg1"/>
                </a:solidFill>
                <a:latin typeface="Candara" panose="020E0502030303020204" pitchFamily="34" charset="0"/>
              </a:rPr>
              <a:t>Lorem Ipsum</a:t>
            </a:r>
          </a:p>
        </p:txBody>
      </p:sp>
      <p:sp>
        <p:nvSpPr>
          <p:cNvPr id="139" name="Isosceles Triangle 138">
            <a:extLst>
              <a:ext uri="{FF2B5EF4-FFF2-40B4-BE49-F238E27FC236}">
                <a16:creationId xmlns:a16="http://schemas.microsoft.com/office/drawing/2014/main" id="{B495DB3E-47AF-4247-9867-41D4B90DFC3D}"/>
              </a:ext>
            </a:extLst>
          </p:cNvPr>
          <p:cNvSpPr/>
          <p:nvPr/>
        </p:nvSpPr>
        <p:spPr bwMode="auto">
          <a:xfrm flipV="1">
            <a:off x="5019398" y="3170240"/>
            <a:ext cx="203200" cy="203200"/>
          </a:xfrm>
          <a:prstGeom prst="triangle">
            <a:avLst/>
          </a:prstGeom>
          <a:solidFill>
            <a:schemeClr val="tx1"/>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140" name="TextBox 139">
            <a:extLst>
              <a:ext uri="{FF2B5EF4-FFF2-40B4-BE49-F238E27FC236}">
                <a16:creationId xmlns:a16="http://schemas.microsoft.com/office/drawing/2014/main" id="{97875B7C-C173-4429-81C2-E0E8A2C5404C}"/>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87" name="Block Arc 86">
            <a:extLst>
              <a:ext uri="{FF2B5EF4-FFF2-40B4-BE49-F238E27FC236}">
                <a16:creationId xmlns:a16="http://schemas.microsoft.com/office/drawing/2014/main" id="{DE211392-3B13-4FAF-BC5F-AEFE33D77EED}"/>
              </a:ext>
            </a:extLst>
          </p:cNvPr>
          <p:cNvSpPr>
            <a:spLocks noChangeAspect="1"/>
          </p:cNvSpPr>
          <p:nvPr/>
        </p:nvSpPr>
        <p:spPr>
          <a:xfrm rot="16200000" flipH="1">
            <a:off x="811380" y="720471"/>
            <a:ext cx="1188720" cy="1188682"/>
          </a:xfrm>
          <a:prstGeom prst="blockArc">
            <a:avLst>
              <a:gd name="adj1" fmla="val 16242892"/>
              <a:gd name="adj2" fmla="val 10822413"/>
              <a:gd name="adj3" fmla="val 14427"/>
            </a:avLst>
          </a:prstGeom>
          <a:solidFill>
            <a:srgbClr val="34738D"/>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22" name="Block Arc 121">
            <a:extLst>
              <a:ext uri="{FF2B5EF4-FFF2-40B4-BE49-F238E27FC236}">
                <a16:creationId xmlns:a16="http://schemas.microsoft.com/office/drawing/2014/main" id="{652081D2-F46E-4746-AA58-69761002711C}"/>
              </a:ext>
            </a:extLst>
          </p:cNvPr>
          <p:cNvSpPr>
            <a:spLocks noChangeAspect="1"/>
          </p:cNvSpPr>
          <p:nvPr/>
        </p:nvSpPr>
        <p:spPr>
          <a:xfrm rot="16200000" flipH="1">
            <a:off x="1427289" y="3238780"/>
            <a:ext cx="1188720" cy="1188682"/>
          </a:xfrm>
          <a:prstGeom prst="blockArc">
            <a:avLst>
              <a:gd name="adj1" fmla="val 14423919"/>
              <a:gd name="adj2" fmla="val 10822413"/>
              <a:gd name="adj3" fmla="val 14427"/>
            </a:avLst>
          </a:prstGeom>
          <a:solidFill>
            <a:srgbClr val="EF9D27"/>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137" name="Block Arc 136">
            <a:extLst>
              <a:ext uri="{FF2B5EF4-FFF2-40B4-BE49-F238E27FC236}">
                <a16:creationId xmlns:a16="http://schemas.microsoft.com/office/drawing/2014/main" id="{24E71638-AF53-4BC6-8CE8-DD8AB11AB0A5}"/>
              </a:ext>
            </a:extLst>
          </p:cNvPr>
          <p:cNvSpPr>
            <a:spLocks noChangeAspect="1"/>
          </p:cNvSpPr>
          <p:nvPr/>
        </p:nvSpPr>
        <p:spPr>
          <a:xfrm rot="16200000" flipH="1">
            <a:off x="4505645" y="2012579"/>
            <a:ext cx="1188720" cy="1188682"/>
          </a:xfrm>
          <a:prstGeom prst="blockArc">
            <a:avLst>
              <a:gd name="adj1" fmla="val 18001008"/>
              <a:gd name="adj2" fmla="val 10822413"/>
              <a:gd name="adj3" fmla="val 14427"/>
            </a:avLst>
          </a:prstGeom>
          <a:solidFill>
            <a:srgbClr val="189A80"/>
          </a:solidFill>
          <a:ln>
            <a:solidFill>
              <a:schemeClr val="bg1">
                <a:alpha val="40000"/>
              </a:schemeClr>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Tree>
    <p:extLst>
      <p:ext uri="{BB962C8B-B14F-4D97-AF65-F5344CB8AC3E}">
        <p14:creationId xmlns:p14="http://schemas.microsoft.com/office/powerpoint/2010/main" val="6053827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40"/>
                                        </p:tgtEl>
                                        <p:attrNameLst>
                                          <p:attrName>style.visibility</p:attrName>
                                        </p:attrNameLst>
                                      </p:cBhvr>
                                      <p:to>
                                        <p:strVal val="visible"/>
                                      </p:to>
                                    </p:set>
                                    <p:animEffect transition="in" filter="wipe(left)">
                                      <p:cBhvr>
                                        <p:cTn id="7" dur="500"/>
                                        <p:tgtEl>
                                          <p:spTgt spid="140"/>
                                        </p:tgtEl>
                                      </p:cBhvr>
                                    </p:animEffect>
                                  </p:childTnLst>
                                </p:cTn>
                              </p:par>
                            </p:childTnLst>
                          </p:cTn>
                        </p:par>
                        <p:par>
                          <p:cTn id="8" fill="hold">
                            <p:stCondLst>
                              <p:cond delay="500"/>
                            </p:stCondLst>
                            <p:childTnLst>
                              <p:par>
                                <p:cTn id="9" presetID="2" presetClass="entr" presetSubtype="4"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 calcmode="lin" valueType="num">
                                      <p:cBhvr additive="base">
                                        <p:cTn id="11" dur="1000" fill="hold"/>
                                        <p:tgtEl>
                                          <p:spTgt spid="10"/>
                                        </p:tgtEl>
                                        <p:attrNameLst>
                                          <p:attrName>ppt_x</p:attrName>
                                        </p:attrNameLst>
                                      </p:cBhvr>
                                      <p:tavLst>
                                        <p:tav tm="0">
                                          <p:val>
                                            <p:strVal val="#ppt_x"/>
                                          </p:val>
                                        </p:tav>
                                        <p:tav tm="100000">
                                          <p:val>
                                            <p:strVal val="#ppt_x"/>
                                          </p:val>
                                        </p:tav>
                                      </p:tavLst>
                                    </p:anim>
                                    <p:anim calcmode="lin" valueType="num">
                                      <p:cBhvr additive="base">
                                        <p:cTn id="12" dur="1000" fill="hold"/>
                                        <p:tgtEl>
                                          <p:spTgt spid="10"/>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11"/>
                                        </p:tgtEl>
                                        <p:attrNameLst>
                                          <p:attrName>style.visibility</p:attrName>
                                        </p:attrNameLst>
                                      </p:cBhvr>
                                      <p:to>
                                        <p:strVal val="visible"/>
                                      </p:to>
                                    </p:set>
                                    <p:anim calcmode="lin" valueType="num">
                                      <p:cBhvr additive="base">
                                        <p:cTn id="15" dur="1000" fill="hold"/>
                                        <p:tgtEl>
                                          <p:spTgt spid="11"/>
                                        </p:tgtEl>
                                        <p:attrNameLst>
                                          <p:attrName>ppt_x</p:attrName>
                                        </p:attrNameLst>
                                      </p:cBhvr>
                                      <p:tavLst>
                                        <p:tav tm="0">
                                          <p:val>
                                            <p:strVal val="#ppt_x"/>
                                          </p:val>
                                        </p:tav>
                                        <p:tav tm="100000">
                                          <p:val>
                                            <p:strVal val="#ppt_x"/>
                                          </p:val>
                                        </p:tav>
                                      </p:tavLst>
                                    </p:anim>
                                    <p:anim calcmode="lin" valueType="num">
                                      <p:cBhvr additive="base">
                                        <p:cTn id="16" dur="1000" fill="hold"/>
                                        <p:tgtEl>
                                          <p:spTgt spid="11"/>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2"/>
                                        </p:tgtEl>
                                        <p:attrNameLst>
                                          <p:attrName>style.visibility</p:attrName>
                                        </p:attrNameLst>
                                      </p:cBhvr>
                                      <p:to>
                                        <p:strVal val="visible"/>
                                      </p:to>
                                    </p:set>
                                    <p:anim calcmode="lin" valueType="num">
                                      <p:cBhvr additive="base">
                                        <p:cTn id="19" dur="1000" fill="hold"/>
                                        <p:tgtEl>
                                          <p:spTgt spid="12"/>
                                        </p:tgtEl>
                                        <p:attrNameLst>
                                          <p:attrName>ppt_x</p:attrName>
                                        </p:attrNameLst>
                                      </p:cBhvr>
                                      <p:tavLst>
                                        <p:tav tm="0">
                                          <p:val>
                                            <p:strVal val="#ppt_x"/>
                                          </p:val>
                                        </p:tav>
                                        <p:tav tm="100000">
                                          <p:val>
                                            <p:strVal val="#ppt_x"/>
                                          </p:val>
                                        </p:tav>
                                      </p:tavLst>
                                    </p:anim>
                                    <p:anim calcmode="lin" valueType="num">
                                      <p:cBhvr additive="base">
                                        <p:cTn id="20" dur="1000" fill="hold"/>
                                        <p:tgtEl>
                                          <p:spTgt spid="12"/>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3"/>
                                        </p:tgtEl>
                                        <p:attrNameLst>
                                          <p:attrName>style.visibility</p:attrName>
                                        </p:attrNameLst>
                                      </p:cBhvr>
                                      <p:to>
                                        <p:strVal val="visible"/>
                                      </p:to>
                                    </p:set>
                                    <p:anim calcmode="lin" valueType="num">
                                      <p:cBhvr additive="base">
                                        <p:cTn id="23" dur="1000" fill="hold"/>
                                        <p:tgtEl>
                                          <p:spTgt spid="13"/>
                                        </p:tgtEl>
                                        <p:attrNameLst>
                                          <p:attrName>ppt_x</p:attrName>
                                        </p:attrNameLst>
                                      </p:cBhvr>
                                      <p:tavLst>
                                        <p:tav tm="0">
                                          <p:val>
                                            <p:strVal val="#ppt_x"/>
                                          </p:val>
                                        </p:tav>
                                        <p:tav tm="100000">
                                          <p:val>
                                            <p:strVal val="#ppt_x"/>
                                          </p:val>
                                        </p:tav>
                                      </p:tavLst>
                                    </p:anim>
                                    <p:anim calcmode="lin" valueType="num">
                                      <p:cBhvr additive="base">
                                        <p:cTn id="24" dur="1000" fill="hold"/>
                                        <p:tgtEl>
                                          <p:spTgt spid="13"/>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14"/>
                                        </p:tgtEl>
                                        <p:attrNameLst>
                                          <p:attrName>style.visibility</p:attrName>
                                        </p:attrNameLst>
                                      </p:cBhvr>
                                      <p:to>
                                        <p:strVal val="visible"/>
                                      </p:to>
                                    </p:set>
                                    <p:anim calcmode="lin" valueType="num">
                                      <p:cBhvr additive="base">
                                        <p:cTn id="27" dur="1000" fill="hold"/>
                                        <p:tgtEl>
                                          <p:spTgt spid="14"/>
                                        </p:tgtEl>
                                        <p:attrNameLst>
                                          <p:attrName>ppt_x</p:attrName>
                                        </p:attrNameLst>
                                      </p:cBhvr>
                                      <p:tavLst>
                                        <p:tav tm="0">
                                          <p:val>
                                            <p:strVal val="#ppt_x"/>
                                          </p:val>
                                        </p:tav>
                                        <p:tav tm="100000">
                                          <p:val>
                                            <p:strVal val="#ppt_x"/>
                                          </p:val>
                                        </p:tav>
                                      </p:tavLst>
                                    </p:anim>
                                    <p:anim calcmode="lin" valueType="num">
                                      <p:cBhvr additive="base">
                                        <p:cTn id="28" dur="1000" fill="hold"/>
                                        <p:tgtEl>
                                          <p:spTgt spid="14"/>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15"/>
                                        </p:tgtEl>
                                        <p:attrNameLst>
                                          <p:attrName>style.visibility</p:attrName>
                                        </p:attrNameLst>
                                      </p:cBhvr>
                                      <p:to>
                                        <p:strVal val="visible"/>
                                      </p:to>
                                    </p:set>
                                    <p:anim calcmode="lin" valueType="num">
                                      <p:cBhvr additive="base">
                                        <p:cTn id="31" dur="1000" fill="hold"/>
                                        <p:tgtEl>
                                          <p:spTgt spid="15"/>
                                        </p:tgtEl>
                                        <p:attrNameLst>
                                          <p:attrName>ppt_x</p:attrName>
                                        </p:attrNameLst>
                                      </p:cBhvr>
                                      <p:tavLst>
                                        <p:tav tm="0">
                                          <p:val>
                                            <p:strVal val="#ppt_x"/>
                                          </p:val>
                                        </p:tav>
                                        <p:tav tm="100000">
                                          <p:val>
                                            <p:strVal val="#ppt_x"/>
                                          </p:val>
                                        </p:tav>
                                      </p:tavLst>
                                    </p:anim>
                                    <p:anim calcmode="lin" valueType="num">
                                      <p:cBhvr additive="base">
                                        <p:cTn id="32" dur="1000" fill="hold"/>
                                        <p:tgtEl>
                                          <p:spTgt spid="15"/>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16"/>
                                        </p:tgtEl>
                                        <p:attrNameLst>
                                          <p:attrName>style.visibility</p:attrName>
                                        </p:attrNameLst>
                                      </p:cBhvr>
                                      <p:to>
                                        <p:strVal val="visible"/>
                                      </p:to>
                                    </p:set>
                                    <p:anim calcmode="lin" valueType="num">
                                      <p:cBhvr additive="base">
                                        <p:cTn id="35" dur="1000" fill="hold"/>
                                        <p:tgtEl>
                                          <p:spTgt spid="16"/>
                                        </p:tgtEl>
                                        <p:attrNameLst>
                                          <p:attrName>ppt_x</p:attrName>
                                        </p:attrNameLst>
                                      </p:cBhvr>
                                      <p:tavLst>
                                        <p:tav tm="0">
                                          <p:val>
                                            <p:strVal val="#ppt_x"/>
                                          </p:val>
                                        </p:tav>
                                        <p:tav tm="100000">
                                          <p:val>
                                            <p:strVal val="#ppt_x"/>
                                          </p:val>
                                        </p:tav>
                                      </p:tavLst>
                                    </p:anim>
                                    <p:anim calcmode="lin" valueType="num">
                                      <p:cBhvr additive="base">
                                        <p:cTn id="36" dur="1000" fill="hold"/>
                                        <p:tgtEl>
                                          <p:spTgt spid="16"/>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7"/>
                                        </p:tgtEl>
                                        <p:attrNameLst>
                                          <p:attrName>style.visibility</p:attrName>
                                        </p:attrNameLst>
                                      </p:cBhvr>
                                      <p:to>
                                        <p:strVal val="visible"/>
                                      </p:to>
                                    </p:set>
                                    <p:anim calcmode="lin" valueType="num">
                                      <p:cBhvr additive="base">
                                        <p:cTn id="39" dur="1000" fill="hold"/>
                                        <p:tgtEl>
                                          <p:spTgt spid="17"/>
                                        </p:tgtEl>
                                        <p:attrNameLst>
                                          <p:attrName>ppt_x</p:attrName>
                                        </p:attrNameLst>
                                      </p:cBhvr>
                                      <p:tavLst>
                                        <p:tav tm="0">
                                          <p:val>
                                            <p:strVal val="#ppt_x"/>
                                          </p:val>
                                        </p:tav>
                                        <p:tav tm="100000">
                                          <p:val>
                                            <p:strVal val="#ppt_x"/>
                                          </p:val>
                                        </p:tav>
                                      </p:tavLst>
                                    </p:anim>
                                    <p:anim calcmode="lin" valueType="num">
                                      <p:cBhvr additive="base">
                                        <p:cTn id="40" dur="1000" fill="hold"/>
                                        <p:tgtEl>
                                          <p:spTgt spid="17"/>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8"/>
                                        </p:tgtEl>
                                        <p:attrNameLst>
                                          <p:attrName>style.visibility</p:attrName>
                                        </p:attrNameLst>
                                      </p:cBhvr>
                                      <p:to>
                                        <p:strVal val="visible"/>
                                      </p:to>
                                    </p:set>
                                    <p:anim calcmode="lin" valueType="num">
                                      <p:cBhvr additive="base">
                                        <p:cTn id="43" dur="1000" fill="hold"/>
                                        <p:tgtEl>
                                          <p:spTgt spid="18"/>
                                        </p:tgtEl>
                                        <p:attrNameLst>
                                          <p:attrName>ppt_x</p:attrName>
                                        </p:attrNameLst>
                                      </p:cBhvr>
                                      <p:tavLst>
                                        <p:tav tm="0">
                                          <p:val>
                                            <p:strVal val="#ppt_x"/>
                                          </p:val>
                                        </p:tav>
                                        <p:tav tm="100000">
                                          <p:val>
                                            <p:strVal val="#ppt_x"/>
                                          </p:val>
                                        </p:tav>
                                      </p:tavLst>
                                    </p:anim>
                                    <p:anim calcmode="lin" valueType="num">
                                      <p:cBhvr additive="base">
                                        <p:cTn id="44" dur="1000" fill="hold"/>
                                        <p:tgtEl>
                                          <p:spTgt spid="18"/>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23"/>
                                        </p:tgtEl>
                                        <p:attrNameLst>
                                          <p:attrName>style.visibility</p:attrName>
                                        </p:attrNameLst>
                                      </p:cBhvr>
                                      <p:to>
                                        <p:strVal val="visible"/>
                                      </p:to>
                                    </p:set>
                                    <p:anim calcmode="lin" valueType="num">
                                      <p:cBhvr additive="base">
                                        <p:cTn id="47" dur="1000" fill="hold"/>
                                        <p:tgtEl>
                                          <p:spTgt spid="23"/>
                                        </p:tgtEl>
                                        <p:attrNameLst>
                                          <p:attrName>ppt_x</p:attrName>
                                        </p:attrNameLst>
                                      </p:cBhvr>
                                      <p:tavLst>
                                        <p:tav tm="0">
                                          <p:val>
                                            <p:strVal val="#ppt_x"/>
                                          </p:val>
                                        </p:tav>
                                        <p:tav tm="100000">
                                          <p:val>
                                            <p:strVal val="#ppt_x"/>
                                          </p:val>
                                        </p:tav>
                                      </p:tavLst>
                                    </p:anim>
                                    <p:anim calcmode="lin" valueType="num">
                                      <p:cBhvr additive="base">
                                        <p:cTn id="48" dur="1000" fill="hold"/>
                                        <p:tgtEl>
                                          <p:spTgt spid="23"/>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24"/>
                                        </p:tgtEl>
                                        <p:attrNameLst>
                                          <p:attrName>style.visibility</p:attrName>
                                        </p:attrNameLst>
                                      </p:cBhvr>
                                      <p:to>
                                        <p:strVal val="visible"/>
                                      </p:to>
                                    </p:set>
                                    <p:anim calcmode="lin" valueType="num">
                                      <p:cBhvr additive="base">
                                        <p:cTn id="51" dur="1000" fill="hold"/>
                                        <p:tgtEl>
                                          <p:spTgt spid="24"/>
                                        </p:tgtEl>
                                        <p:attrNameLst>
                                          <p:attrName>ppt_x</p:attrName>
                                        </p:attrNameLst>
                                      </p:cBhvr>
                                      <p:tavLst>
                                        <p:tav tm="0">
                                          <p:val>
                                            <p:strVal val="#ppt_x"/>
                                          </p:val>
                                        </p:tav>
                                        <p:tav tm="100000">
                                          <p:val>
                                            <p:strVal val="#ppt_x"/>
                                          </p:val>
                                        </p:tav>
                                      </p:tavLst>
                                    </p:anim>
                                    <p:anim calcmode="lin" valueType="num">
                                      <p:cBhvr additive="base">
                                        <p:cTn id="52" dur="1000" fill="hold"/>
                                        <p:tgtEl>
                                          <p:spTgt spid="24"/>
                                        </p:tgtEl>
                                        <p:attrNameLst>
                                          <p:attrName>ppt_y</p:attrName>
                                        </p:attrNameLst>
                                      </p:cBhvr>
                                      <p:tavLst>
                                        <p:tav tm="0">
                                          <p:val>
                                            <p:strVal val="1+#ppt_h/2"/>
                                          </p:val>
                                        </p:tav>
                                        <p:tav tm="100000">
                                          <p:val>
                                            <p:strVal val="#ppt_y"/>
                                          </p:val>
                                        </p:tav>
                                      </p:tavLst>
                                    </p:anim>
                                  </p:childTnLst>
                                </p:cTn>
                              </p:par>
                              <p:par>
                                <p:cTn id="53" presetID="2" presetClass="entr" presetSubtype="4" fill="hold" grpId="0" nodeType="withEffect">
                                  <p:stCondLst>
                                    <p:cond delay="0"/>
                                  </p:stCondLst>
                                  <p:childTnLst>
                                    <p:set>
                                      <p:cBhvr>
                                        <p:cTn id="54" dur="1" fill="hold">
                                          <p:stCondLst>
                                            <p:cond delay="0"/>
                                          </p:stCondLst>
                                        </p:cTn>
                                        <p:tgtEl>
                                          <p:spTgt spid="25"/>
                                        </p:tgtEl>
                                        <p:attrNameLst>
                                          <p:attrName>style.visibility</p:attrName>
                                        </p:attrNameLst>
                                      </p:cBhvr>
                                      <p:to>
                                        <p:strVal val="visible"/>
                                      </p:to>
                                    </p:set>
                                    <p:anim calcmode="lin" valueType="num">
                                      <p:cBhvr additive="base">
                                        <p:cTn id="55" dur="1000" fill="hold"/>
                                        <p:tgtEl>
                                          <p:spTgt spid="25"/>
                                        </p:tgtEl>
                                        <p:attrNameLst>
                                          <p:attrName>ppt_x</p:attrName>
                                        </p:attrNameLst>
                                      </p:cBhvr>
                                      <p:tavLst>
                                        <p:tav tm="0">
                                          <p:val>
                                            <p:strVal val="#ppt_x"/>
                                          </p:val>
                                        </p:tav>
                                        <p:tav tm="100000">
                                          <p:val>
                                            <p:strVal val="#ppt_x"/>
                                          </p:val>
                                        </p:tav>
                                      </p:tavLst>
                                    </p:anim>
                                    <p:anim calcmode="lin" valueType="num">
                                      <p:cBhvr additive="base">
                                        <p:cTn id="56" dur="1000" fill="hold"/>
                                        <p:tgtEl>
                                          <p:spTgt spid="25"/>
                                        </p:tgtEl>
                                        <p:attrNameLst>
                                          <p:attrName>ppt_y</p:attrName>
                                        </p:attrNameLst>
                                      </p:cBhvr>
                                      <p:tavLst>
                                        <p:tav tm="0">
                                          <p:val>
                                            <p:strVal val="1+#ppt_h/2"/>
                                          </p:val>
                                        </p:tav>
                                        <p:tav tm="100000">
                                          <p:val>
                                            <p:strVal val="#ppt_y"/>
                                          </p:val>
                                        </p:tav>
                                      </p:tavLst>
                                    </p:anim>
                                  </p:childTnLst>
                                </p:cTn>
                              </p:par>
                              <p:par>
                                <p:cTn id="57" presetID="2" presetClass="entr" presetSubtype="4" fill="hold" grpId="0" nodeType="withEffect">
                                  <p:stCondLst>
                                    <p:cond delay="0"/>
                                  </p:stCondLst>
                                  <p:childTnLst>
                                    <p:set>
                                      <p:cBhvr>
                                        <p:cTn id="58" dur="1" fill="hold">
                                          <p:stCondLst>
                                            <p:cond delay="0"/>
                                          </p:stCondLst>
                                        </p:cTn>
                                        <p:tgtEl>
                                          <p:spTgt spid="26"/>
                                        </p:tgtEl>
                                        <p:attrNameLst>
                                          <p:attrName>style.visibility</p:attrName>
                                        </p:attrNameLst>
                                      </p:cBhvr>
                                      <p:to>
                                        <p:strVal val="visible"/>
                                      </p:to>
                                    </p:set>
                                    <p:anim calcmode="lin" valueType="num">
                                      <p:cBhvr additive="base">
                                        <p:cTn id="59" dur="1000" fill="hold"/>
                                        <p:tgtEl>
                                          <p:spTgt spid="26"/>
                                        </p:tgtEl>
                                        <p:attrNameLst>
                                          <p:attrName>ppt_x</p:attrName>
                                        </p:attrNameLst>
                                      </p:cBhvr>
                                      <p:tavLst>
                                        <p:tav tm="0">
                                          <p:val>
                                            <p:strVal val="#ppt_x"/>
                                          </p:val>
                                        </p:tav>
                                        <p:tav tm="100000">
                                          <p:val>
                                            <p:strVal val="#ppt_x"/>
                                          </p:val>
                                        </p:tav>
                                      </p:tavLst>
                                    </p:anim>
                                    <p:anim calcmode="lin" valueType="num">
                                      <p:cBhvr additive="base">
                                        <p:cTn id="60" dur="1000" fill="hold"/>
                                        <p:tgtEl>
                                          <p:spTgt spid="26"/>
                                        </p:tgtEl>
                                        <p:attrNameLst>
                                          <p:attrName>ppt_y</p:attrName>
                                        </p:attrNameLst>
                                      </p:cBhvr>
                                      <p:tavLst>
                                        <p:tav tm="0">
                                          <p:val>
                                            <p:strVal val="1+#ppt_h/2"/>
                                          </p:val>
                                        </p:tav>
                                        <p:tav tm="100000">
                                          <p:val>
                                            <p:strVal val="#ppt_y"/>
                                          </p:val>
                                        </p:tav>
                                      </p:tavLst>
                                    </p:anim>
                                  </p:childTnLst>
                                </p:cTn>
                              </p:par>
                              <p:par>
                                <p:cTn id="61" presetID="2" presetClass="entr" presetSubtype="4" fill="hold" grpId="0" nodeType="withEffect">
                                  <p:stCondLst>
                                    <p:cond delay="0"/>
                                  </p:stCondLst>
                                  <p:childTnLst>
                                    <p:set>
                                      <p:cBhvr>
                                        <p:cTn id="62" dur="1" fill="hold">
                                          <p:stCondLst>
                                            <p:cond delay="0"/>
                                          </p:stCondLst>
                                        </p:cTn>
                                        <p:tgtEl>
                                          <p:spTgt spid="27"/>
                                        </p:tgtEl>
                                        <p:attrNameLst>
                                          <p:attrName>style.visibility</p:attrName>
                                        </p:attrNameLst>
                                      </p:cBhvr>
                                      <p:to>
                                        <p:strVal val="visible"/>
                                      </p:to>
                                    </p:set>
                                    <p:anim calcmode="lin" valueType="num">
                                      <p:cBhvr additive="base">
                                        <p:cTn id="63" dur="1000" fill="hold"/>
                                        <p:tgtEl>
                                          <p:spTgt spid="27"/>
                                        </p:tgtEl>
                                        <p:attrNameLst>
                                          <p:attrName>ppt_x</p:attrName>
                                        </p:attrNameLst>
                                      </p:cBhvr>
                                      <p:tavLst>
                                        <p:tav tm="0">
                                          <p:val>
                                            <p:strVal val="#ppt_x"/>
                                          </p:val>
                                        </p:tav>
                                        <p:tav tm="100000">
                                          <p:val>
                                            <p:strVal val="#ppt_x"/>
                                          </p:val>
                                        </p:tav>
                                      </p:tavLst>
                                    </p:anim>
                                    <p:anim calcmode="lin" valueType="num">
                                      <p:cBhvr additive="base">
                                        <p:cTn id="64" dur="1000" fill="hold"/>
                                        <p:tgtEl>
                                          <p:spTgt spid="27"/>
                                        </p:tgtEl>
                                        <p:attrNameLst>
                                          <p:attrName>ppt_y</p:attrName>
                                        </p:attrNameLst>
                                      </p:cBhvr>
                                      <p:tavLst>
                                        <p:tav tm="0">
                                          <p:val>
                                            <p:strVal val="1+#ppt_h/2"/>
                                          </p:val>
                                        </p:tav>
                                        <p:tav tm="100000">
                                          <p:val>
                                            <p:strVal val="#ppt_y"/>
                                          </p:val>
                                        </p:tav>
                                      </p:tavLst>
                                    </p:anim>
                                  </p:childTnLst>
                                </p:cTn>
                              </p:par>
                              <p:par>
                                <p:cTn id="65" presetID="2" presetClass="entr" presetSubtype="4" fill="hold" grpId="0" nodeType="withEffect">
                                  <p:stCondLst>
                                    <p:cond delay="0"/>
                                  </p:stCondLst>
                                  <p:childTnLst>
                                    <p:set>
                                      <p:cBhvr>
                                        <p:cTn id="66" dur="1" fill="hold">
                                          <p:stCondLst>
                                            <p:cond delay="0"/>
                                          </p:stCondLst>
                                        </p:cTn>
                                        <p:tgtEl>
                                          <p:spTgt spid="28"/>
                                        </p:tgtEl>
                                        <p:attrNameLst>
                                          <p:attrName>style.visibility</p:attrName>
                                        </p:attrNameLst>
                                      </p:cBhvr>
                                      <p:to>
                                        <p:strVal val="visible"/>
                                      </p:to>
                                    </p:set>
                                    <p:anim calcmode="lin" valueType="num">
                                      <p:cBhvr additive="base">
                                        <p:cTn id="67" dur="1000" fill="hold"/>
                                        <p:tgtEl>
                                          <p:spTgt spid="28"/>
                                        </p:tgtEl>
                                        <p:attrNameLst>
                                          <p:attrName>ppt_x</p:attrName>
                                        </p:attrNameLst>
                                      </p:cBhvr>
                                      <p:tavLst>
                                        <p:tav tm="0">
                                          <p:val>
                                            <p:strVal val="#ppt_x"/>
                                          </p:val>
                                        </p:tav>
                                        <p:tav tm="100000">
                                          <p:val>
                                            <p:strVal val="#ppt_x"/>
                                          </p:val>
                                        </p:tav>
                                      </p:tavLst>
                                    </p:anim>
                                    <p:anim calcmode="lin" valueType="num">
                                      <p:cBhvr additive="base">
                                        <p:cTn id="68" dur="1000" fill="hold"/>
                                        <p:tgtEl>
                                          <p:spTgt spid="28"/>
                                        </p:tgtEl>
                                        <p:attrNameLst>
                                          <p:attrName>ppt_y</p:attrName>
                                        </p:attrNameLst>
                                      </p:cBhvr>
                                      <p:tavLst>
                                        <p:tav tm="0">
                                          <p:val>
                                            <p:strVal val="1+#ppt_h/2"/>
                                          </p:val>
                                        </p:tav>
                                        <p:tav tm="100000">
                                          <p:val>
                                            <p:strVal val="#ppt_y"/>
                                          </p:val>
                                        </p:tav>
                                      </p:tavLst>
                                    </p:anim>
                                  </p:childTnLst>
                                </p:cTn>
                              </p:par>
                              <p:par>
                                <p:cTn id="69" presetID="2" presetClass="entr" presetSubtype="4" fill="hold" grpId="0" nodeType="withEffect">
                                  <p:stCondLst>
                                    <p:cond delay="0"/>
                                  </p:stCondLst>
                                  <p:childTnLst>
                                    <p:set>
                                      <p:cBhvr>
                                        <p:cTn id="70" dur="1" fill="hold">
                                          <p:stCondLst>
                                            <p:cond delay="0"/>
                                          </p:stCondLst>
                                        </p:cTn>
                                        <p:tgtEl>
                                          <p:spTgt spid="29"/>
                                        </p:tgtEl>
                                        <p:attrNameLst>
                                          <p:attrName>style.visibility</p:attrName>
                                        </p:attrNameLst>
                                      </p:cBhvr>
                                      <p:to>
                                        <p:strVal val="visible"/>
                                      </p:to>
                                    </p:set>
                                    <p:anim calcmode="lin" valueType="num">
                                      <p:cBhvr additive="base">
                                        <p:cTn id="71" dur="1000" fill="hold"/>
                                        <p:tgtEl>
                                          <p:spTgt spid="29"/>
                                        </p:tgtEl>
                                        <p:attrNameLst>
                                          <p:attrName>ppt_x</p:attrName>
                                        </p:attrNameLst>
                                      </p:cBhvr>
                                      <p:tavLst>
                                        <p:tav tm="0">
                                          <p:val>
                                            <p:strVal val="#ppt_x"/>
                                          </p:val>
                                        </p:tav>
                                        <p:tav tm="100000">
                                          <p:val>
                                            <p:strVal val="#ppt_x"/>
                                          </p:val>
                                        </p:tav>
                                      </p:tavLst>
                                    </p:anim>
                                    <p:anim calcmode="lin" valueType="num">
                                      <p:cBhvr additive="base">
                                        <p:cTn id="72" dur="1000" fill="hold"/>
                                        <p:tgtEl>
                                          <p:spTgt spid="29"/>
                                        </p:tgtEl>
                                        <p:attrNameLst>
                                          <p:attrName>ppt_y</p:attrName>
                                        </p:attrNameLst>
                                      </p:cBhvr>
                                      <p:tavLst>
                                        <p:tav tm="0">
                                          <p:val>
                                            <p:strVal val="1+#ppt_h/2"/>
                                          </p:val>
                                        </p:tav>
                                        <p:tav tm="100000">
                                          <p:val>
                                            <p:strVal val="#ppt_y"/>
                                          </p:val>
                                        </p:tav>
                                      </p:tavLst>
                                    </p:anim>
                                  </p:childTnLst>
                                </p:cTn>
                              </p:par>
                              <p:par>
                                <p:cTn id="73" presetID="2" presetClass="entr" presetSubtype="4" fill="hold" grpId="0" nodeType="withEffect">
                                  <p:stCondLst>
                                    <p:cond delay="0"/>
                                  </p:stCondLst>
                                  <p:childTnLst>
                                    <p:set>
                                      <p:cBhvr>
                                        <p:cTn id="74" dur="1" fill="hold">
                                          <p:stCondLst>
                                            <p:cond delay="0"/>
                                          </p:stCondLst>
                                        </p:cTn>
                                        <p:tgtEl>
                                          <p:spTgt spid="30"/>
                                        </p:tgtEl>
                                        <p:attrNameLst>
                                          <p:attrName>style.visibility</p:attrName>
                                        </p:attrNameLst>
                                      </p:cBhvr>
                                      <p:to>
                                        <p:strVal val="visible"/>
                                      </p:to>
                                    </p:set>
                                    <p:anim calcmode="lin" valueType="num">
                                      <p:cBhvr additive="base">
                                        <p:cTn id="75" dur="1000" fill="hold"/>
                                        <p:tgtEl>
                                          <p:spTgt spid="30"/>
                                        </p:tgtEl>
                                        <p:attrNameLst>
                                          <p:attrName>ppt_x</p:attrName>
                                        </p:attrNameLst>
                                      </p:cBhvr>
                                      <p:tavLst>
                                        <p:tav tm="0">
                                          <p:val>
                                            <p:strVal val="#ppt_x"/>
                                          </p:val>
                                        </p:tav>
                                        <p:tav tm="100000">
                                          <p:val>
                                            <p:strVal val="#ppt_x"/>
                                          </p:val>
                                        </p:tav>
                                      </p:tavLst>
                                    </p:anim>
                                    <p:anim calcmode="lin" valueType="num">
                                      <p:cBhvr additive="base">
                                        <p:cTn id="76" dur="1000" fill="hold"/>
                                        <p:tgtEl>
                                          <p:spTgt spid="30"/>
                                        </p:tgtEl>
                                        <p:attrNameLst>
                                          <p:attrName>ppt_y</p:attrName>
                                        </p:attrNameLst>
                                      </p:cBhvr>
                                      <p:tavLst>
                                        <p:tav tm="0">
                                          <p:val>
                                            <p:strVal val="1+#ppt_h/2"/>
                                          </p:val>
                                        </p:tav>
                                        <p:tav tm="100000">
                                          <p:val>
                                            <p:strVal val="#ppt_y"/>
                                          </p:val>
                                        </p:tav>
                                      </p:tavLst>
                                    </p:anim>
                                  </p:childTnLst>
                                </p:cTn>
                              </p:par>
                              <p:par>
                                <p:cTn id="77" presetID="2" presetClass="entr" presetSubtype="4" fill="hold" grpId="0" nodeType="withEffect">
                                  <p:stCondLst>
                                    <p:cond delay="0"/>
                                  </p:stCondLst>
                                  <p:childTnLst>
                                    <p:set>
                                      <p:cBhvr>
                                        <p:cTn id="78" dur="1" fill="hold">
                                          <p:stCondLst>
                                            <p:cond delay="0"/>
                                          </p:stCondLst>
                                        </p:cTn>
                                        <p:tgtEl>
                                          <p:spTgt spid="31"/>
                                        </p:tgtEl>
                                        <p:attrNameLst>
                                          <p:attrName>style.visibility</p:attrName>
                                        </p:attrNameLst>
                                      </p:cBhvr>
                                      <p:to>
                                        <p:strVal val="visible"/>
                                      </p:to>
                                    </p:set>
                                    <p:anim calcmode="lin" valueType="num">
                                      <p:cBhvr additive="base">
                                        <p:cTn id="79" dur="1000" fill="hold"/>
                                        <p:tgtEl>
                                          <p:spTgt spid="31"/>
                                        </p:tgtEl>
                                        <p:attrNameLst>
                                          <p:attrName>ppt_x</p:attrName>
                                        </p:attrNameLst>
                                      </p:cBhvr>
                                      <p:tavLst>
                                        <p:tav tm="0">
                                          <p:val>
                                            <p:strVal val="#ppt_x"/>
                                          </p:val>
                                        </p:tav>
                                        <p:tav tm="100000">
                                          <p:val>
                                            <p:strVal val="#ppt_x"/>
                                          </p:val>
                                        </p:tav>
                                      </p:tavLst>
                                    </p:anim>
                                    <p:anim calcmode="lin" valueType="num">
                                      <p:cBhvr additive="base">
                                        <p:cTn id="80" dur="1000" fill="hold"/>
                                        <p:tgtEl>
                                          <p:spTgt spid="31"/>
                                        </p:tgtEl>
                                        <p:attrNameLst>
                                          <p:attrName>ppt_y</p:attrName>
                                        </p:attrNameLst>
                                      </p:cBhvr>
                                      <p:tavLst>
                                        <p:tav tm="0">
                                          <p:val>
                                            <p:strVal val="1+#ppt_h/2"/>
                                          </p:val>
                                        </p:tav>
                                        <p:tav tm="100000">
                                          <p:val>
                                            <p:strVal val="#ppt_y"/>
                                          </p:val>
                                        </p:tav>
                                      </p:tavLst>
                                    </p:anim>
                                  </p:childTnLst>
                                </p:cTn>
                              </p:par>
                              <p:par>
                                <p:cTn id="81" presetID="2" presetClass="entr" presetSubtype="4" fill="hold" grpId="0" nodeType="withEffect">
                                  <p:stCondLst>
                                    <p:cond delay="0"/>
                                  </p:stCondLst>
                                  <p:childTnLst>
                                    <p:set>
                                      <p:cBhvr>
                                        <p:cTn id="82" dur="1" fill="hold">
                                          <p:stCondLst>
                                            <p:cond delay="0"/>
                                          </p:stCondLst>
                                        </p:cTn>
                                        <p:tgtEl>
                                          <p:spTgt spid="33"/>
                                        </p:tgtEl>
                                        <p:attrNameLst>
                                          <p:attrName>style.visibility</p:attrName>
                                        </p:attrNameLst>
                                      </p:cBhvr>
                                      <p:to>
                                        <p:strVal val="visible"/>
                                      </p:to>
                                    </p:set>
                                    <p:anim calcmode="lin" valueType="num">
                                      <p:cBhvr additive="base">
                                        <p:cTn id="83" dur="1000" fill="hold"/>
                                        <p:tgtEl>
                                          <p:spTgt spid="33"/>
                                        </p:tgtEl>
                                        <p:attrNameLst>
                                          <p:attrName>ppt_x</p:attrName>
                                        </p:attrNameLst>
                                      </p:cBhvr>
                                      <p:tavLst>
                                        <p:tav tm="0">
                                          <p:val>
                                            <p:strVal val="#ppt_x"/>
                                          </p:val>
                                        </p:tav>
                                        <p:tav tm="100000">
                                          <p:val>
                                            <p:strVal val="#ppt_x"/>
                                          </p:val>
                                        </p:tav>
                                      </p:tavLst>
                                    </p:anim>
                                    <p:anim calcmode="lin" valueType="num">
                                      <p:cBhvr additive="base">
                                        <p:cTn id="84" dur="1000" fill="hold"/>
                                        <p:tgtEl>
                                          <p:spTgt spid="33"/>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34"/>
                                        </p:tgtEl>
                                        <p:attrNameLst>
                                          <p:attrName>style.visibility</p:attrName>
                                        </p:attrNameLst>
                                      </p:cBhvr>
                                      <p:to>
                                        <p:strVal val="visible"/>
                                      </p:to>
                                    </p:set>
                                    <p:anim calcmode="lin" valueType="num">
                                      <p:cBhvr additive="base">
                                        <p:cTn id="87" dur="1000" fill="hold"/>
                                        <p:tgtEl>
                                          <p:spTgt spid="34"/>
                                        </p:tgtEl>
                                        <p:attrNameLst>
                                          <p:attrName>ppt_x</p:attrName>
                                        </p:attrNameLst>
                                      </p:cBhvr>
                                      <p:tavLst>
                                        <p:tav tm="0">
                                          <p:val>
                                            <p:strVal val="#ppt_x"/>
                                          </p:val>
                                        </p:tav>
                                        <p:tav tm="100000">
                                          <p:val>
                                            <p:strVal val="#ppt_x"/>
                                          </p:val>
                                        </p:tav>
                                      </p:tavLst>
                                    </p:anim>
                                    <p:anim calcmode="lin" valueType="num">
                                      <p:cBhvr additive="base">
                                        <p:cTn id="88" dur="1000" fill="hold"/>
                                        <p:tgtEl>
                                          <p:spTgt spid="34"/>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35"/>
                                        </p:tgtEl>
                                        <p:attrNameLst>
                                          <p:attrName>style.visibility</p:attrName>
                                        </p:attrNameLst>
                                      </p:cBhvr>
                                      <p:to>
                                        <p:strVal val="visible"/>
                                      </p:to>
                                    </p:set>
                                    <p:anim calcmode="lin" valueType="num">
                                      <p:cBhvr additive="base">
                                        <p:cTn id="91" dur="1000" fill="hold"/>
                                        <p:tgtEl>
                                          <p:spTgt spid="35"/>
                                        </p:tgtEl>
                                        <p:attrNameLst>
                                          <p:attrName>ppt_x</p:attrName>
                                        </p:attrNameLst>
                                      </p:cBhvr>
                                      <p:tavLst>
                                        <p:tav tm="0">
                                          <p:val>
                                            <p:strVal val="#ppt_x"/>
                                          </p:val>
                                        </p:tav>
                                        <p:tav tm="100000">
                                          <p:val>
                                            <p:strVal val="#ppt_x"/>
                                          </p:val>
                                        </p:tav>
                                      </p:tavLst>
                                    </p:anim>
                                    <p:anim calcmode="lin" valueType="num">
                                      <p:cBhvr additive="base">
                                        <p:cTn id="92" dur="1000" fill="hold"/>
                                        <p:tgtEl>
                                          <p:spTgt spid="35"/>
                                        </p:tgtEl>
                                        <p:attrNameLst>
                                          <p:attrName>ppt_y</p:attrName>
                                        </p:attrNameLst>
                                      </p:cBhvr>
                                      <p:tavLst>
                                        <p:tav tm="0">
                                          <p:val>
                                            <p:strVal val="1+#ppt_h/2"/>
                                          </p:val>
                                        </p:tav>
                                        <p:tav tm="100000">
                                          <p:val>
                                            <p:strVal val="#ppt_y"/>
                                          </p:val>
                                        </p:tav>
                                      </p:tavLst>
                                    </p:anim>
                                  </p:childTnLst>
                                </p:cTn>
                              </p:par>
                              <p:par>
                                <p:cTn id="93" presetID="2" presetClass="entr" presetSubtype="4" fill="hold" grpId="0" nodeType="withEffect">
                                  <p:stCondLst>
                                    <p:cond delay="0"/>
                                  </p:stCondLst>
                                  <p:childTnLst>
                                    <p:set>
                                      <p:cBhvr>
                                        <p:cTn id="94" dur="1" fill="hold">
                                          <p:stCondLst>
                                            <p:cond delay="0"/>
                                          </p:stCondLst>
                                        </p:cTn>
                                        <p:tgtEl>
                                          <p:spTgt spid="36"/>
                                        </p:tgtEl>
                                        <p:attrNameLst>
                                          <p:attrName>style.visibility</p:attrName>
                                        </p:attrNameLst>
                                      </p:cBhvr>
                                      <p:to>
                                        <p:strVal val="visible"/>
                                      </p:to>
                                    </p:set>
                                    <p:anim calcmode="lin" valueType="num">
                                      <p:cBhvr additive="base">
                                        <p:cTn id="95" dur="1000" fill="hold"/>
                                        <p:tgtEl>
                                          <p:spTgt spid="36"/>
                                        </p:tgtEl>
                                        <p:attrNameLst>
                                          <p:attrName>ppt_x</p:attrName>
                                        </p:attrNameLst>
                                      </p:cBhvr>
                                      <p:tavLst>
                                        <p:tav tm="0">
                                          <p:val>
                                            <p:strVal val="#ppt_x"/>
                                          </p:val>
                                        </p:tav>
                                        <p:tav tm="100000">
                                          <p:val>
                                            <p:strVal val="#ppt_x"/>
                                          </p:val>
                                        </p:tav>
                                      </p:tavLst>
                                    </p:anim>
                                    <p:anim calcmode="lin" valueType="num">
                                      <p:cBhvr additive="base">
                                        <p:cTn id="96" dur="1000" fill="hold"/>
                                        <p:tgtEl>
                                          <p:spTgt spid="36"/>
                                        </p:tgtEl>
                                        <p:attrNameLst>
                                          <p:attrName>ppt_y</p:attrName>
                                        </p:attrNameLst>
                                      </p:cBhvr>
                                      <p:tavLst>
                                        <p:tav tm="0">
                                          <p:val>
                                            <p:strVal val="1+#ppt_h/2"/>
                                          </p:val>
                                        </p:tav>
                                        <p:tav tm="100000">
                                          <p:val>
                                            <p:strVal val="#ppt_y"/>
                                          </p:val>
                                        </p:tav>
                                      </p:tavLst>
                                    </p:anim>
                                  </p:childTnLst>
                                </p:cTn>
                              </p:par>
                              <p:par>
                                <p:cTn id="97" presetID="2" presetClass="entr" presetSubtype="4" fill="hold" grpId="0" nodeType="withEffect">
                                  <p:stCondLst>
                                    <p:cond delay="0"/>
                                  </p:stCondLst>
                                  <p:childTnLst>
                                    <p:set>
                                      <p:cBhvr>
                                        <p:cTn id="98" dur="1" fill="hold">
                                          <p:stCondLst>
                                            <p:cond delay="0"/>
                                          </p:stCondLst>
                                        </p:cTn>
                                        <p:tgtEl>
                                          <p:spTgt spid="37"/>
                                        </p:tgtEl>
                                        <p:attrNameLst>
                                          <p:attrName>style.visibility</p:attrName>
                                        </p:attrNameLst>
                                      </p:cBhvr>
                                      <p:to>
                                        <p:strVal val="visible"/>
                                      </p:to>
                                    </p:set>
                                    <p:anim calcmode="lin" valueType="num">
                                      <p:cBhvr additive="base">
                                        <p:cTn id="99" dur="1000" fill="hold"/>
                                        <p:tgtEl>
                                          <p:spTgt spid="37"/>
                                        </p:tgtEl>
                                        <p:attrNameLst>
                                          <p:attrName>ppt_x</p:attrName>
                                        </p:attrNameLst>
                                      </p:cBhvr>
                                      <p:tavLst>
                                        <p:tav tm="0">
                                          <p:val>
                                            <p:strVal val="#ppt_x"/>
                                          </p:val>
                                        </p:tav>
                                        <p:tav tm="100000">
                                          <p:val>
                                            <p:strVal val="#ppt_x"/>
                                          </p:val>
                                        </p:tav>
                                      </p:tavLst>
                                    </p:anim>
                                    <p:anim calcmode="lin" valueType="num">
                                      <p:cBhvr additive="base">
                                        <p:cTn id="100" dur="1000" fill="hold"/>
                                        <p:tgtEl>
                                          <p:spTgt spid="37"/>
                                        </p:tgtEl>
                                        <p:attrNameLst>
                                          <p:attrName>ppt_y</p:attrName>
                                        </p:attrNameLst>
                                      </p:cBhvr>
                                      <p:tavLst>
                                        <p:tav tm="0">
                                          <p:val>
                                            <p:strVal val="1+#ppt_h/2"/>
                                          </p:val>
                                        </p:tav>
                                        <p:tav tm="100000">
                                          <p:val>
                                            <p:strVal val="#ppt_y"/>
                                          </p:val>
                                        </p:tav>
                                      </p:tavLst>
                                    </p:anim>
                                  </p:childTnLst>
                                </p:cTn>
                              </p:par>
                              <p:par>
                                <p:cTn id="101" presetID="2" presetClass="entr" presetSubtype="4" fill="hold" grpId="0" nodeType="withEffect">
                                  <p:stCondLst>
                                    <p:cond delay="0"/>
                                  </p:stCondLst>
                                  <p:childTnLst>
                                    <p:set>
                                      <p:cBhvr>
                                        <p:cTn id="102" dur="1" fill="hold">
                                          <p:stCondLst>
                                            <p:cond delay="0"/>
                                          </p:stCondLst>
                                        </p:cTn>
                                        <p:tgtEl>
                                          <p:spTgt spid="38"/>
                                        </p:tgtEl>
                                        <p:attrNameLst>
                                          <p:attrName>style.visibility</p:attrName>
                                        </p:attrNameLst>
                                      </p:cBhvr>
                                      <p:to>
                                        <p:strVal val="visible"/>
                                      </p:to>
                                    </p:set>
                                    <p:anim calcmode="lin" valueType="num">
                                      <p:cBhvr additive="base">
                                        <p:cTn id="103" dur="1000" fill="hold"/>
                                        <p:tgtEl>
                                          <p:spTgt spid="38"/>
                                        </p:tgtEl>
                                        <p:attrNameLst>
                                          <p:attrName>ppt_x</p:attrName>
                                        </p:attrNameLst>
                                      </p:cBhvr>
                                      <p:tavLst>
                                        <p:tav tm="0">
                                          <p:val>
                                            <p:strVal val="#ppt_x"/>
                                          </p:val>
                                        </p:tav>
                                        <p:tav tm="100000">
                                          <p:val>
                                            <p:strVal val="#ppt_x"/>
                                          </p:val>
                                        </p:tav>
                                      </p:tavLst>
                                    </p:anim>
                                    <p:anim calcmode="lin" valueType="num">
                                      <p:cBhvr additive="base">
                                        <p:cTn id="104" dur="1000" fill="hold"/>
                                        <p:tgtEl>
                                          <p:spTgt spid="38"/>
                                        </p:tgtEl>
                                        <p:attrNameLst>
                                          <p:attrName>ppt_y</p:attrName>
                                        </p:attrNameLst>
                                      </p:cBhvr>
                                      <p:tavLst>
                                        <p:tav tm="0">
                                          <p:val>
                                            <p:strVal val="1+#ppt_h/2"/>
                                          </p:val>
                                        </p:tav>
                                        <p:tav tm="100000">
                                          <p:val>
                                            <p:strVal val="#ppt_y"/>
                                          </p:val>
                                        </p:tav>
                                      </p:tavLst>
                                    </p:anim>
                                  </p:childTnLst>
                                </p:cTn>
                              </p:par>
                              <p:par>
                                <p:cTn id="105" presetID="2" presetClass="entr" presetSubtype="4" fill="hold" grpId="0" nodeType="withEffect">
                                  <p:stCondLst>
                                    <p:cond delay="0"/>
                                  </p:stCondLst>
                                  <p:childTnLst>
                                    <p:set>
                                      <p:cBhvr>
                                        <p:cTn id="106" dur="1" fill="hold">
                                          <p:stCondLst>
                                            <p:cond delay="0"/>
                                          </p:stCondLst>
                                        </p:cTn>
                                        <p:tgtEl>
                                          <p:spTgt spid="39"/>
                                        </p:tgtEl>
                                        <p:attrNameLst>
                                          <p:attrName>style.visibility</p:attrName>
                                        </p:attrNameLst>
                                      </p:cBhvr>
                                      <p:to>
                                        <p:strVal val="visible"/>
                                      </p:to>
                                    </p:set>
                                    <p:anim calcmode="lin" valueType="num">
                                      <p:cBhvr additive="base">
                                        <p:cTn id="107" dur="1000" fill="hold"/>
                                        <p:tgtEl>
                                          <p:spTgt spid="39"/>
                                        </p:tgtEl>
                                        <p:attrNameLst>
                                          <p:attrName>ppt_x</p:attrName>
                                        </p:attrNameLst>
                                      </p:cBhvr>
                                      <p:tavLst>
                                        <p:tav tm="0">
                                          <p:val>
                                            <p:strVal val="#ppt_x"/>
                                          </p:val>
                                        </p:tav>
                                        <p:tav tm="100000">
                                          <p:val>
                                            <p:strVal val="#ppt_x"/>
                                          </p:val>
                                        </p:tav>
                                      </p:tavLst>
                                    </p:anim>
                                    <p:anim calcmode="lin" valueType="num">
                                      <p:cBhvr additive="base">
                                        <p:cTn id="108" dur="1000" fill="hold"/>
                                        <p:tgtEl>
                                          <p:spTgt spid="39"/>
                                        </p:tgtEl>
                                        <p:attrNameLst>
                                          <p:attrName>ppt_y</p:attrName>
                                        </p:attrNameLst>
                                      </p:cBhvr>
                                      <p:tavLst>
                                        <p:tav tm="0">
                                          <p:val>
                                            <p:strVal val="1+#ppt_h/2"/>
                                          </p:val>
                                        </p:tav>
                                        <p:tav tm="100000">
                                          <p:val>
                                            <p:strVal val="#ppt_y"/>
                                          </p:val>
                                        </p:tav>
                                      </p:tavLst>
                                    </p:anim>
                                  </p:childTnLst>
                                </p:cTn>
                              </p:par>
                              <p:par>
                                <p:cTn id="109" presetID="2" presetClass="entr" presetSubtype="4" fill="hold" grpId="0" nodeType="withEffect">
                                  <p:stCondLst>
                                    <p:cond delay="0"/>
                                  </p:stCondLst>
                                  <p:childTnLst>
                                    <p:set>
                                      <p:cBhvr>
                                        <p:cTn id="110" dur="1" fill="hold">
                                          <p:stCondLst>
                                            <p:cond delay="0"/>
                                          </p:stCondLst>
                                        </p:cTn>
                                        <p:tgtEl>
                                          <p:spTgt spid="40"/>
                                        </p:tgtEl>
                                        <p:attrNameLst>
                                          <p:attrName>style.visibility</p:attrName>
                                        </p:attrNameLst>
                                      </p:cBhvr>
                                      <p:to>
                                        <p:strVal val="visible"/>
                                      </p:to>
                                    </p:set>
                                    <p:anim calcmode="lin" valueType="num">
                                      <p:cBhvr additive="base">
                                        <p:cTn id="111" dur="1000" fill="hold"/>
                                        <p:tgtEl>
                                          <p:spTgt spid="40"/>
                                        </p:tgtEl>
                                        <p:attrNameLst>
                                          <p:attrName>ppt_x</p:attrName>
                                        </p:attrNameLst>
                                      </p:cBhvr>
                                      <p:tavLst>
                                        <p:tav tm="0">
                                          <p:val>
                                            <p:strVal val="#ppt_x"/>
                                          </p:val>
                                        </p:tav>
                                        <p:tav tm="100000">
                                          <p:val>
                                            <p:strVal val="#ppt_x"/>
                                          </p:val>
                                        </p:tav>
                                      </p:tavLst>
                                    </p:anim>
                                    <p:anim calcmode="lin" valueType="num">
                                      <p:cBhvr additive="base">
                                        <p:cTn id="112" dur="1000" fill="hold"/>
                                        <p:tgtEl>
                                          <p:spTgt spid="40"/>
                                        </p:tgtEl>
                                        <p:attrNameLst>
                                          <p:attrName>ppt_y</p:attrName>
                                        </p:attrNameLst>
                                      </p:cBhvr>
                                      <p:tavLst>
                                        <p:tav tm="0">
                                          <p:val>
                                            <p:strVal val="1+#ppt_h/2"/>
                                          </p:val>
                                        </p:tav>
                                        <p:tav tm="100000">
                                          <p:val>
                                            <p:strVal val="#ppt_y"/>
                                          </p:val>
                                        </p:tav>
                                      </p:tavLst>
                                    </p:anim>
                                  </p:childTnLst>
                                </p:cTn>
                              </p:par>
                              <p:par>
                                <p:cTn id="113" presetID="2" presetClass="entr" presetSubtype="4" fill="hold" grpId="0" nodeType="withEffect">
                                  <p:stCondLst>
                                    <p:cond delay="0"/>
                                  </p:stCondLst>
                                  <p:childTnLst>
                                    <p:set>
                                      <p:cBhvr>
                                        <p:cTn id="114" dur="1" fill="hold">
                                          <p:stCondLst>
                                            <p:cond delay="0"/>
                                          </p:stCondLst>
                                        </p:cTn>
                                        <p:tgtEl>
                                          <p:spTgt spid="41"/>
                                        </p:tgtEl>
                                        <p:attrNameLst>
                                          <p:attrName>style.visibility</p:attrName>
                                        </p:attrNameLst>
                                      </p:cBhvr>
                                      <p:to>
                                        <p:strVal val="visible"/>
                                      </p:to>
                                    </p:set>
                                    <p:anim calcmode="lin" valueType="num">
                                      <p:cBhvr additive="base">
                                        <p:cTn id="115" dur="1000" fill="hold"/>
                                        <p:tgtEl>
                                          <p:spTgt spid="41"/>
                                        </p:tgtEl>
                                        <p:attrNameLst>
                                          <p:attrName>ppt_x</p:attrName>
                                        </p:attrNameLst>
                                      </p:cBhvr>
                                      <p:tavLst>
                                        <p:tav tm="0">
                                          <p:val>
                                            <p:strVal val="#ppt_x"/>
                                          </p:val>
                                        </p:tav>
                                        <p:tav tm="100000">
                                          <p:val>
                                            <p:strVal val="#ppt_x"/>
                                          </p:val>
                                        </p:tav>
                                      </p:tavLst>
                                    </p:anim>
                                    <p:anim calcmode="lin" valueType="num">
                                      <p:cBhvr additive="base">
                                        <p:cTn id="116" dur="1000" fill="hold"/>
                                        <p:tgtEl>
                                          <p:spTgt spid="41"/>
                                        </p:tgtEl>
                                        <p:attrNameLst>
                                          <p:attrName>ppt_y</p:attrName>
                                        </p:attrNameLst>
                                      </p:cBhvr>
                                      <p:tavLst>
                                        <p:tav tm="0">
                                          <p:val>
                                            <p:strVal val="1+#ppt_h/2"/>
                                          </p:val>
                                        </p:tav>
                                        <p:tav tm="100000">
                                          <p:val>
                                            <p:strVal val="#ppt_y"/>
                                          </p:val>
                                        </p:tav>
                                      </p:tavLst>
                                    </p:anim>
                                  </p:childTnLst>
                                </p:cTn>
                              </p:par>
                              <p:par>
                                <p:cTn id="117" presetID="2" presetClass="entr" presetSubtype="4" fill="hold" grpId="0" nodeType="withEffect">
                                  <p:stCondLst>
                                    <p:cond delay="0"/>
                                  </p:stCondLst>
                                  <p:childTnLst>
                                    <p:set>
                                      <p:cBhvr>
                                        <p:cTn id="118" dur="1" fill="hold">
                                          <p:stCondLst>
                                            <p:cond delay="0"/>
                                          </p:stCondLst>
                                        </p:cTn>
                                        <p:tgtEl>
                                          <p:spTgt spid="42"/>
                                        </p:tgtEl>
                                        <p:attrNameLst>
                                          <p:attrName>style.visibility</p:attrName>
                                        </p:attrNameLst>
                                      </p:cBhvr>
                                      <p:to>
                                        <p:strVal val="visible"/>
                                      </p:to>
                                    </p:set>
                                    <p:anim calcmode="lin" valueType="num">
                                      <p:cBhvr additive="base">
                                        <p:cTn id="119" dur="1000" fill="hold"/>
                                        <p:tgtEl>
                                          <p:spTgt spid="42"/>
                                        </p:tgtEl>
                                        <p:attrNameLst>
                                          <p:attrName>ppt_x</p:attrName>
                                        </p:attrNameLst>
                                      </p:cBhvr>
                                      <p:tavLst>
                                        <p:tav tm="0">
                                          <p:val>
                                            <p:strVal val="#ppt_x"/>
                                          </p:val>
                                        </p:tav>
                                        <p:tav tm="100000">
                                          <p:val>
                                            <p:strVal val="#ppt_x"/>
                                          </p:val>
                                        </p:tav>
                                      </p:tavLst>
                                    </p:anim>
                                    <p:anim calcmode="lin" valueType="num">
                                      <p:cBhvr additive="base">
                                        <p:cTn id="120" dur="1000" fill="hold"/>
                                        <p:tgtEl>
                                          <p:spTgt spid="42"/>
                                        </p:tgtEl>
                                        <p:attrNameLst>
                                          <p:attrName>ppt_y</p:attrName>
                                        </p:attrNameLst>
                                      </p:cBhvr>
                                      <p:tavLst>
                                        <p:tav tm="0">
                                          <p:val>
                                            <p:strVal val="1+#ppt_h/2"/>
                                          </p:val>
                                        </p:tav>
                                        <p:tav tm="100000">
                                          <p:val>
                                            <p:strVal val="#ppt_y"/>
                                          </p:val>
                                        </p:tav>
                                      </p:tavLst>
                                    </p:anim>
                                  </p:childTnLst>
                                </p:cTn>
                              </p:par>
                              <p:par>
                                <p:cTn id="121" presetID="2" presetClass="entr" presetSubtype="4" fill="hold" grpId="0" nodeType="withEffect">
                                  <p:stCondLst>
                                    <p:cond delay="0"/>
                                  </p:stCondLst>
                                  <p:childTnLst>
                                    <p:set>
                                      <p:cBhvr>
                                        <p:cTn id="122" dur="1" fill="hold">
                                          <p:stCondLst>
                                            <p:cond delay="0"/>
                                          </p:stCondLst>
                                        </p:cTn>
                                        <p:tgtEl>
                                          <p:spTgt spid="43"/>
                                        </p:tgtEl>
                                        <p:attrNameLst>
                                          <p:attrName>style.visibility</p:attrName>
                                        </p:attrNameLst>
                                      </p:cBhvr>
                                      <p:to>
                                        <p:strVal val="visible"/>
                                      </p:to>
                                    </p:set>
                                    <p:anim calcmode="lin" valueType="num">
                                      <p:cBhvr additive="base">
                                        <p:cTn id="123" dur="1000" fill="hold"/>
                                        <p:tgtEl>
                                          <p:spTgt spid="43"/>
                                        </p:tgtEl>
                                        <p:attrNameLst>
                                          <p:attrName>ppt_x</p:attrName>
                                        </p:attrNameLst>
                                      </p:cBhvr>
                                      <p:tavLst>
                                        <p:tav tm="0">
                                          <p:val>
                                            <p:strVal val="#ppt_x"/>
                                          </p:val>
                                        </p:tav>
                                        <p:tav tm="100000">
                                          <p:val>
                                            <p:strVal val="#ppt_x"/>
                                          </p:val>
                                        </p:tav>
                                      </p:tavLst>
                                    </p:anim>
                                    <p:anim calcmode="lin" valueType="num">
                                      <p:cBhvr additive="base">
                                        <p:cTn id="124" dur="1000" fill="hold"/>
                                        <p:tgtEl>
                                          <p:spTgt spid="43"/>
                                        </p:tgtEl>
                                        <p:attrNameLst>
                                          <p:attrName>ppt_y</p:attrName>
                                        </p:attrNameLst>
                                      </p:cBhvr>
                                      <p:tavLst>
                                        <p:tav tm="0">
                                          <p:val>
                                            <p:strVal val="1+#ppt_h/2"/>
                                          </p:val>
                                        </p:tav>
                                        <p:tav tm="100000">
                                          <p:val>
                                            <p:strVal val="#ppt_y"/>
                                          </p:val>
                                        </p:tav>
                                      </p:tavLst>
                                    </p:anim>
                                  </p:childTnLst>
                                </p:cTn>
                              </p:par>
                              <p:par>
                                <p:cTn id="125" presetID="2" presetClass="entr" presetSubtype="4" fill="hold" grpId="0" nodeType="withEffect">
                                  <p:stCondLst>
                                    <p:cond delay="0"/>
                                  </p:stCondLst>
                                  <p:childTnLst>
                                    <p:set>
                                      <p:cBhvr>
                                        <p:cTn id="126" dur="1" fill="hold">
                                          <p:stCondLst>
                                            <p:cond delay="0"/>
                                          </p:stCondLst>
                                        </p:cTn>
                                        <p:tgtEl>
                                          <p:spTgt spid="44"/>
                                        </p:tgtEl>
                                        <p:attrNameLst>
                                          <p:attrName>style.visibility</p:attrName>
                                        </p:attrNameLst>
                                      </p:cBhvr>
                                      <p:to>
                                        <p:strVal val="visible"/>
                                      </p:to>
                                    </p:set>
                                    <p:anim calcmode="lin" valueType="num">
                                      <p:cBhvr additive="base">
                                        <p:cTn id="127" dur="1000" fill="hold"/>
                                        <p:tgtEl>
                                          <p:spTgt spid="44"/>
                                        </p:tgtEl>
                                        <p:attrNameLst>
                                          <p:attrName>ppt_x</p:attrName>
                                        </p:attrNameLst>
                                      </p:cBhvr>
                                      <p:tavLst>
                                        <p:tav tm="0">
                                          <p:val>
                                            <p:strVal val="#ppt_x"/>
                                          </p:val>
                                        </p:tav>
                                        <p:tav tm="100000">
                                          <p:val>
                                            <p:strVal val="#ppt_x"/>
                                          </p:val>
                                        </p:tav>
                                      </p:tavLst>
                                    </p:anim>
                                    <p:anim calcmode="lin" valueType="num">
                                      <p:cBhvr additive="base">
                                        <p:cTn id="128" dur="1000" fill="hold"/>
                                        <p:tgtEl>
                                          <p:spTgt spid="44"/>
                                        </p:tgtEl>
                                        <p:attrNameLst>
                                          <p:attrName>ppt_y</p:attrName>
                                        </p:attrNameLst>
                                      </p:cBhvr>
                                      <p:tavLst>
                                        <p:tav tm="0">
                                          <p:val>
                                            <p:strVal val="1+#ppt_h/2"/>
                                          </p:val>
                                        </p:tav>
                                        <p:tav tm="100000">
                                          <p:val>
                                            <p:strVal val="#ppt_y"/>
                                          </p:val>
                                        </p:tav>
                                      </p:tavLst>
                                    </p:anim>
                                  </p:childTnLst>
                                </p:cTn>
                              </p:par>
                              <p:par>
                                <p:cTn id="129" presetID="2" presetClass="entr" presetSubtype="4" fill="hold" grpId="0" nodeType="withEffect">
                                  <p:stCondLst>
                                    <p:cond delay="0"/>
                                  </p:stCondLst>
                                  <p:childTnLst>
                                    <p:set>
                                      <p:cBhvr>
                                        <p:cTn id="130" dur="1" fill="hold">
                                          <p:stCondLst>
                                            <p:cond delay="0"/>
                                          </p:stCondLst>
                                        </p:cTn>
                                        <p:tgtEl>
                                          <p:spTgt spid="45"/>
                                        </p:tgtEl>
                                        <p:attrNameLst>
                                          <p:attrName>style.visibility</p:attrName>
                                        </p:attrNameLst>
                                      </p:cBhvr>
                                      <p:to>
                                        <p:strVal val="visible"/>
                                      </p:to>
                                    </p:set>
                                    <p:anim calcmode="lin" valueType="num">
                                      <p:cBhvr additive="base">
                                        <p:cTn id="131" dur="1000" fill="hold"/>
                                        <p:tgtEl>
                                          <p:spTgt spid="45"/>
                                        </p:tgtEl>
                                        <p:attrNameLst>
                                          <p:attrName>ppt_x</p:attrName>
                                        </p:attrNameLst>
                                      </p:cBhvr>
                                      <p:tavLst>
                                        <p:tav tm="0">
                                          <p:val>
                                            <p:strVal val="#ppt_x"/>
                                          </p:val>
                                        </p:tav>
                                        <p:tav tm="100000">
                                          <p:val>
                                            <p:strVal val="#ppt_x"/>
                                          </p:val>
                                        </p:tav>
                                      </p:tavLst>
                                    </p:anim>
                                    <p:anim calcmode="lin" valueType="num">
                                      <p:cBhvr additive="base">
                                        <p:cTn id="132" dur="1000" fill="hold"/>
                                        <p:tgtEl>
                                          <p:spTgt spid="45"/>
                                        </p:tgtEl>
                                        <p:attrNameLst>
                                          <p:attrName>ppt_y</p:attrName>
                                        </p:attrNameLst>
                                      </p:cBhvr>
                                      <p:tavLst>
                                        <p:tav tm="0">
                                          <p:val>
                                            <p:strVal val="1+#ppt_h/2"/>
                                          </p:val>
                                        </p:tav>
                                        <p:tav tm="100000">
                                          <p:val>
                                            <p:strVal val="#ppt_y"/>
                                          </p:val>
                                        </p:tav>
                                      </p:tavLst>
                                    </p:anim>
                                  </p:childTnLst>
                                </p:cTn>
                              </p:par>
                              <p:par>
                                <p:cTn id="133" presetID="2" presetClass="entr" presetSubtype="4" fill="hold" grpId="0" nodeType="withEffect">
                                  <p:stCondLst>
                                    <p:cond delay="0"/>
                                  </p:stCondLst>
                                  <p:childTnLst>
                                    <p:set>
                                      <p:cBhvr>
                                        <p:cTn id="134" dur="1" fill="hold">
                                          <p:stCondLst>
                                            <p:cond delay="0"/>
                                          </p:stCondLst>
                                        </p:cTn>
                                        <p:tgtEl>
                                          <p:spTgt spid="46"/>
                                        </p:tgtEl>
                                        <p:attrNameLst>
                                          <p:attrName>style.visibility</p:attrName>
                                        </p:attrNameLst>
                                      </p:cBhvr>
                                      <p:to>
                                        <p:strVal val="visible"/>
                                      </p:to>
                                    </p:set>
                                    <p:anim calcmode="lin" valueType="num">
                                      <p:cBhvr additive="base">
                                        <p:cTn id="135" dur="1000" fill="hold"/>
                                        <p:tgtEl>
                                          <p:spTgt spid="46"/>
                                        </p:tgtEl>
                                        <p:attrNameLst>
                                          <p:attrName>ppt_x</p:attrName>
                                        </p:attrNameLst>
                                      </p:cBhvr>
                                      <p:tavLst>
                                        <p:tav tm="0">
                                          <p:val>
                                            <p:strVal val="#ppt_x"/>
                                          </p:val>
                                        </p:tav>
                                        <p:tav tm="100000">
                                          <p:val>
                                            <p:strVal val="#ppt_x"/>
                                          </p:val>
                                        </p:tav>
                                      </p:tavLst>
                                    </p:anim>
                                    <p:anim calcmode="lin" valueType="num">
                                      <p:cBhvr additive="base">
                                        <p:cTn id="136" dur="1000" fill="hold"/>
                                        <p:tgtEl>
                                          <p:spTgt spid="46"/>
                                        </p:tgtEl>
                                        <p:attrNameLst>
                                          <p:attrName>ppt_y</p:attrName>
                                        </p:attrNameLst>
                                      </p:cBhvr>
                                      <p:tavLst>
                                        <p:tav tm="0">
                                          <p:val>
                                            <p:strVal val="1+#ppt_h/2"/>
                                          </p:val>
                                        </p:tav>
                                        <p:tav tm="100000">
                                          <p:val>
                                            <p:strVal val="#ppt_y"/>
                                          </p:val>
                                        </p:tav>
                                      </p:tavLst>
                                    </p:anim>
                                  </p:childTnLst>
                                </p:cTn>
                              </p:par>
                              <p:par>
                                <p:cTn id="137" presetID="2" presetClass="entr" presetSubtype="4" fill="hold" grpId="0" nodeType="withEffect">
                                  <p:stCondLst>
                                    <p:cond delay="0"/>
                                  </p:stCondLst>
                                  <p:childTnLst>
                                    <p:set>
                                      <p:cBhvr>
                                        <p:cTn id="138" dur="1" fill="hold">
                                          <p:stCondLst>
                                            <p:cond delay="0"/>
                                          </p:stCondLst>
                                        </p:cTn>
                                        <p:tgtEl>
                                          <p:spTgt spid="47"/>
                                        </p:tgtEl>
                                        <p:attrNameLst>
                                          <p:attrName>style.visibility</p:attrName>
                                        </p:attrNameLst>
                                      </p:cBhvr>
                                      <p:to>
                                        <p:strVal val="visible"/>
                                      </p:to>
                                    </p:set>
                                    <p:anim calcmode="lin" valueType="num">
                                      <p:cBhvr additive="base">
                                        <p:cTn id="139" dur="1000" fill="hold"/>
                                        <p:tgtEl>
                                          <p:spTgt spid="47"/>
                                        </p:tgtEl>
                                        <p:attrNameLst>
                                          <p:attrName>ppt_x</p:attrName>
                                        </p:attrNameLst>
                                      </p:cBhvr>
                                      <p:tavLst>
                                        <p:tav tm="0">
                                          <p:val>
                                            <p:strVal val="#ppt_x"/>
                                          </p:val>
                                        </p:tav>
                                        <p:tav tm="100000">
                                          <p:val>
                                            <p:strVal val="#ppt_x"/>
                                          </p:val>
                                        </p:tav>
                                      </p:tavLst>
                                    </p:anim>
                                    <p:anim calcmode="lin" valueType="num">
                                      <p:cBhvr additive="base">
                                        <p:cTn id="140" dur="1000" fill="hold"/>
                                        <p:tgtEl>
                                          <p:spTgt spid="47"/>
                                        </p:tgtEl>
                                        <p:attrNameLst>
                                          <p:attrName>ppt_y</p:attrName>
                                        </p:attrNameLst>
                                      </p:cBhvr>
                                      <p:tavLst>
                                        <p:tav tm="0">
                                          <p:val>
                                            <p:strVal val="1+#ppt_h/2"/>
                                          </p:val>
                                        </p:tav>
                                        <p:tav tm="100000">
                                          <p:val>
                                            <p:strVal val="#ppt_y"/>
                                          </p:val>
                                        </p:tav>
                                      </p:tavLst>
                                    </p:anim>
                                  </p:childTnLst>
                                </p:cTn>
                              </p:par>
                              <p:par>
                                <p:cTn id="141" presetID="2" presetClass="entr" presetSubtype="4" fill="hold" grpId="0" nodeType="with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additive="base">
                                        <p:cTn id="143" dur="1000" fill="hold"/>
                                        <p:tgtEl>
                                          <p:spTgt spid="48"/>
                                        </p:tgtEl>
                                        <p:attrNameLst>
                                          <p:attrName>ppt_x</p:attrName>
                                        </p:attrNameLst>
                                      </p:cBhvr>
                                      <p:tavLst>
                                        <p:tav tm="0">
                                          <p:val>
                                            <p:strVal val="#ppt_x"/>
                                          </p:val>
                                        </p:tav>
                                        <p:tav tm="100000">
                                          <p:val>
                                            <p:strVal val="#ppt_x"/>
                                          </p:val>
                                        </p:tav>
                                      </p:tavLst>
                                    </p:anim>
                                    <p:anim calcmode="lin" valueType="num">
                                      <p:cBhvr additive="base">
                                        <p:cTn id="144" dur="1000" fill="hold"/>
                                        <p:tgtEl>
                                          <p:spTgt spid="48"/>
                                        </p:tgtEl>
                                        <p:attrNameLst>
                                          <p:attrName>ppt_y</p:attrName>
                                        </p:attrNameLst>
                                      </p:cBhvr>
                                      <p:tavLst>
                                        <p:tav tm="0">
                                          <p:val>
                                            <p:strVal val="1+#ppt_h/2"/>
                                          </p:val>
                                        </p:tav>
                                        <p:tav tm="100000">
                                          <p:val>
                                            <p:strVal val="#ppt_y"/>
                                          </p:val>
                                        </p:tav>
                                      </p:tavLst>
                                    </p:anim>
                                  </p:childTnLst>
                                </p:cTn>
                              </p:par>
                              <p:par>
                                <p:cTn id="145" presetID="2" presetClass="entr" presetSubtype="4" fill="hold" grpId="0" nodeType="withEffect">
                                  <p:stCondLst>
                                    <p:cond delay="0"/>
                                  </p:stCondLst>
                                  <p:childTnLst>
                                    <p:set>
                                      <p:cBhvr>
                                        <p:cTn id="146" dur="1" fill="hold">
                                          <p:stCondLst>
                                            <p:cond delay="0"/>
                                          </p:stCondLst>
                                        </p:cTn>
                                        <p:tgtEl>
                                          <p:spTgt spid="49"/>
                                        </p:tgtEl>
                                        <p:attrNameLst>
                                          <p:attrName>style.visibility</p:attrName>
                                        </p:attrNameLst>
                                      </p:cBhvr>
                                      <p:to>
                                        <p:strVal val="visible"/>
                                      </p:to>
                                    </p:set>
                                    <p:anim calcmode="lin" valueType="num">
                                      <p:cBhvr additive="base">
                                        <p:cTn id="147" dur="1000" fill="hold"/>
                                        <p:tgtEl>
                                          <p:spTgt spid="49"/>
                                        </p:tgtEl>
                                        <p:attrNameLst>
                                          <p:attrName>ppt_x</p:attrName>
                                        </p:attrNameLst>
                                      </p:cBhvr>
                                      <p:tavLst>
                                        <p:tav tm="0">
                                          <p:val>
                                            <p:strVal val="#ppt_x"/>
                                          </p:val>
                                        </p:tav>
                                        <p:tav tm="100000">
                                          <p:val>
                                            <p:strVal val="#ppt_x"/>
                                          </p:val>
                                        </p:tav>
                                      </p:tavLst>
                                    </p:anim>
                                    <p:anim calcmode="lin" valueType="num">
                                      <p:cBhvr additive="base">
                                        <p:cTn id="148" dur="1000" fill="hold"/>
                                        <p:tgtEl>
                                          <p:spTgt spid="49"/>
                                        </p:tgtEl>
                                        <p:attrNameLst>
                                          <p:attrName>ppt_y</p:attrName>
                                        </p:attrNameLst>
                                      </p:cBhvr>
                                      <p:tavLst>
                                        <p:tav tm="0">
                                          <p:val>
                                            <p:strVal val="1+#ppt_h/2"/>
                                          </p:val>
                                        </p:tav>
                                        <p:tav tm="100000">
                                          <p:val>
                                            <p:strVal val="#ppt_y"/>
                                          </p:val>
                                        </p:tav>
                                      </p:tavLst>
                                    </p:anim>
                                  </p:childTnLst>
                                </p:cTn>
                              </p:par>
                              <p:par>
                                <p:cTn id="149" presetID="2" presetClass="entr" presetSubtype="4" fill="hold" grpId="0" nodeType="withEffect">
                                  <p:stCondLst>
                                    <p:cond delay="0"/>
                                  </p:stCondLst>
                                  <p:childTnLst>
                                    <p:set>
                                      <p:cBhvr>
                                        <p:cTn id="150" dur="1" fill="hold">
                                          <p:stCondLst>
                                            <p:cond delay="0"/>
                                          </p:stCondLst>
                                        </p:cTn>
                                        <p:tgtEl>
                                          <p:spTgt spid="50"/>
                                        </p:tgtEl>
                                        <p:attrNameLst>
                                          <p:attrName>style.visibility</p:attrName>
                                        </p:attrNameLst>
                                      </p:cBhvr>
                                      <p:to>
                                        <p:strVal val="visible"/>
                                      </p:to>
                                    </p:set>
                                    <p:anim calcmode="lin" valueType="num">
                                      <p:cBhvr additive="base">
                                        <p:cTn id="151" dur="1000" fill="hold"/>
                                        <p:tgtEl>
                                          <p:spTgt spid="50"/>
                                        </p:tgtEl>
                                        <p:attrNameLst>
                                          <p:attrName>ppt_x</p:attrName>
                                        </p:attrNameLst>
                                      </p:cBhvr>
                                      <p:tavLst>
                                        <p:tav tm="0">
                                          <p:val>
                                            <p:strVal val="#ppt_x"/>
                                          </p:val>
                                        </p:tav>
                                        <p:tav tm="100000">
                                          <p:val>
                                            <p:strVal val="#ppt_x"/>
                                          </p:val>
                                        </p:tav>
                                      </p:tavLst>
                                    </p:anim>
                                    <p:anim calcmode="lin" valueType="num">
                                      <p:cBhvr additive="base">
                                        <p:cTn id="152" dur="1000" fill="hold"/>
                                        <p:tgtEl>
                                          <p:spTgt spid="50"/>
                                        </p:tgtEl>
                                        <p:attrNameLst>
                                          <p:attrName>ppt_y</p:attrName>
                                        </p:attrNameLst>
                                      </p:cBhvr>
                                      <p:tavLst>
                                        <p:tav tm="0">
                                          <p:val>
                                            <p:strVal val="1+#ppt_h/2"/>
                                          </p:val>
                                        </p:tav>
                                        <p:tav tm="100000">
                                          <p:val>
                                            <p:strVal val="#ppt_y"/>
                                          </p:val>
                                        </p:tav>
                                      </p:tavLst>
                                    </p:anim>
                                  </p:childTnLst>
                                </p:cTn>
                              </p:par>
                              <p:par>
                                <p:cTn id="153" presetID="2" presetClass="entr" presetSubtype="4" fill="hold" grpId="0" nodeType="withEffect">
                                  <p:stCondLst>
                                    <p:cond delay="0"/>
                                  </p:stCondLst>
                                  <p:childTnLst>
                                    <p:set>
                                      <p:cBhvr>
                                        <p:cTn id="154" dur="1" fill="hold">
                                          <p:stCondLst>
                                            <p:cond delay="0"/>
                                          </p:stCondLst>
                                        </p:cTn>
                                        <p:tgtEl>
                                          <p:spTgt spid="51"/>
                                        </p:tgtEl>
                                        <p:attrNameLst>
                                          <p:attrName>style.visibility</p:attrName>
                                        </p:attrNameLst>
                                      </p:cBhvr>
                                      <p:to>
                                        <p:strVal val="visible"/>
                                      </p:to>
                                    </p:set>
                                    <p:anim calcmode="lin" valueType="num">
                                      <p:cBhvr additive="base">
                                        <p:cTn id="155" dur="1000" fill="hold"/>
                                        <p:tgtEl>
                                          <p:spTgt spid="51"/>
                                        </p:tgtEl>
                                        <p:attrNameLst>
                                          <p:attrName>ppt_x</p:attrName>
                                        </p:attrNameLst>
                                      </p:cBhvr>
                                      <p:tavLst>
                                        <p:tav tm="0">
                                          <p:val>
                                            <p:strVal val="#ppt_x"/>
                                          </p:val>
                                        </p:tav>
                                        <p:tav tm="100000">
                                          <p:val>
                                            <p:strVal val="#ppt_x"/>
                                          </p:val>
                                        </p:tav>
                                      </p:tavLst>
                                    </p:anim>
                                    <p:anim calcmode="lin" valueType="num">
                                      <p:cBhvr additive="base">
                                        <p:cTn id="156" dur="1000" fill="hold"/>
                                        <p:tgtEl>
                                          <p:spTgt spid="51"/>
                                        </p:tgtEl>
                                        <p:attrNameLst>
                                          <p:attrName>ppt_y</p:attrName>
                                        </p:attrNameLst>
                                      </p:cBhvr>
                                      <p:tavLst>
                                        <p:tav tm="0">
                                          <p:val>
                                            <p:strVal val="1+#ppt_h/2"/>
                                          </p:val>
                                        </p:tav>
                                        <p:tav tm="100000">
                                          <p:val>
                                            <p:strVal val="#ppt_y"/>
                                          </p:val>
                                        </p:tav>
                                      </p:tavLst>
                                    </p:anim>
                                  </p:childTnLst>
                                </p:cTn>
                              </p:par>
                              <p:par>
                                <p:cTn id="157" presetID="2" presetClass="entr" presetSubtype="4" fill="hold" grpId="0" nodeType="withEffect">
                                  <p:stCondLst>
                                    <p:cond delay="0"/>
                                  </p:stCondLst>
                                  <p:childTnLst>
                                    <p:set>
                                      <p:cBhvr>
                                        <p:cTn id="158" dur="1" fill="hold">
                                          <p:stCondLst>
                                            <p:cond delay="0"/>
                                          </p:stCondLst>
                                        </p:cTn>
                                        <p:tgtEl>
                                          <p:spTgt spid="52"/>
                                        </p:tgtEl>
                                        <p:attrNameLst>
                                          <p:attrName>style.visibility</p:attrName>
                                        </p:attrNameLst>
                                      </p:cBhvr>
                                      <p:to>
                                        <p:strVal val="visible"/>
                                      </p:to>
                                    </p:set>
                                    <p:anim calcmode="lin" valueType="num">
                                      <p:cBhvr additive="base">
                                        <p:cTn id="159" dur="1000" fill="hold"/>
                                        <p:tgtEl>
                                          <p:spTgt spid="52"/>
                                        </p:tgtEl>
                                        <p:attrNameLst>
                                          <p:attrName>ppt_x</p:attrName>
                                        </p:attrNameLst>
                                      </p:cBhvr>
                                      <p:tavLst>
                                        <p:tav tm="0">
                                          <p:val>
                                            <p:strVal val="#ppt_x"/>
                                          </p:val>
                                        </p:tav>
                                        <p:tav tm="100000">
                                          <p:val>
                                            <p:strVal val="#ppt_x"/>
                                          </p:val>
                                        </p:tav>
                                      </p:tavLst>
                                    </p:anim>
                                    <p:anim calcmode="lin" valueType="num">
                                      <p:cBhvr additive="base">
                                        <p:cTn id="160" dur="1000" fill="hold"/>
                                        <p:tgtEl>
                                          <p:spTgt spid="52"/>
                                        </p:tgtEl>
                                        <p:attrNameLst>
                                          <p:attrName>ppt_y</p:attrName>
                                        </p:attrNameLst>
                                      </p:cBhvr>
                                      <p:tavLst>
                                        <p:tav tm="0">
                                          <p:val>
                                            <p:strVal val="1+#ppt_h/2"/>
                                          </p:val>
                                        </p:tav>
                                        <p:tav tm="100000">
                                          <p:val>
                                            <p:strVal val="#ppt_y"/>
                                          </p:val>
                                        </p:tav>
                                      </p:tavLst>
                                    </p:anim>
                                  </p:childTnLst>
                                </p:cTn>
                              </p:par>
                              <p:par>
                                <p:cTn id="161" presetID="2" presetClass="entr" presetSubtype="4" fill="hold" grpId="0" nodeType="withEffect">
                                  <p:stCondLst>
                                    <p:cond delay="0"/>
                                  </p:stCondLst>
                                  <p:childTnLst>
                                    <p:set>
                                      <p:cBhvr>
                                        <p:cTn id="162" dur="1" fill="hold">
                                          <p:stCondLst>
                                            <p:cond delay="0"/>
                                          </p:stCondLst>
                                        </p:cTn>
                                        <p:tgtEl>
                                          <p:spTgt spid="53"/>
                                        </p:tgtEl>
                                        <p:attrNameLst>
                                          <p:attrName>style.visibility</p:attrName>
                                        </p:attrNameLst>
                                      </p:cBhvr>
                                      <p:to>
                                        <p:strVal val="visible"/>
                                      </p:to>
                                    </p:set>
                                    <p:anim calcmode="lin" valueType="num">
                                      <p:cBhvr additive="base">
                                        <p:cTn id="163" dur="1000" fill="hold"/>
                                        <p:tgtEl>
                                          <p:spTgt spid="53"/>
                                        </p:tgtEl>
                                        <p:attrNameLst>
                                          <p:attrName>ppt_x</p:attrName>
                                        </p:attrNameLst>
                                      </p:cBhvr>
                                      <p:tavLst>
                                        <p:tav tm="0">
                                          <p:val>
                                            <p:strVal val="#ppt_x"/>
                                          </p:val>
                                        </p:tav>
                                        <p:tav tm="100000">
                                          <p:val>
                                            <p:strVal val="#ppt_x"/>
                                          </p:val>
                                        </p:tav>
                                      </p:tavLst>
                                    </p:anim>
                                    <p:anim calcmode="lin" valueType="num">
                                      <p:cBhvr additive="base">
                                        <p:cTn id="164" dur="1000" fill="hold"/>
                                        <p:tgtEl>
                                          <p:spTgt spid="53"/>
                                        </p:tgtEl>
                                        <p:attrNameLst>
                                          <p:attrName>ppt_y</p:attrName>
                                        </p:attrNameLst>
                                      </p:cBhvr>
                                      <p:tavLst>
                                        <p:tav tm="0">
                                          <p:val>
                                            <p:strVal val="1+#ppt_h/2"/>
                                          </p:val>
                                        </p:tav>
                                        <p:tav tm="100000">
                                          <p:val>
                                            <p:strVal val="#ppt_y"/>
                                          </p:val>
                                        </p:tav>
                                      </p:tavLst>
                                    </p:anim>
                                  </p:childTnLst>
                                </p:cTn>
                              </p:par>
                              <p:par>
                                <p:cTn id="165" presetID="2" presetClass="entr" presetSubtype="4" fill="hold" grpId="0" nodeType="withEffect">
                                  <p:stCondLst>
                                    <p:cond delay="0"/>
                                  </p:stCondLst>
                                  <p:childTnLst>
                                    <p:set>
                                      <p:cBhvr>
                                        <p:cTn id="166" dur="1" fill="hold">
                                          <p:stCondLst>
                                            <p:cond delay="0"/>
                                          </p:stCondLst>
                                        </p:cTn>
                                        <p:tgtEl>
                                          <p:spTgt spid="54"/>
                                        </p:tgtEl>
                                        <p:attrNameLst>
                                          <p:attrName>style.visibility</p:attrName>
                                        </p:attrNameLst>
                                      </p:cBhvr>
                                      <p:to>
                                        <p:strVal val="visible"/>
                                      </p:to>
                                    </p:set>
                                    <p:anim calcmode="lin" valueType="num">
                                      <p:cBhvr additive="base">
                                        <p:cTn id="167" dur="1000" fill="hold"/>
                                        <p:tgtEl>
                                          <p:spTgt spid="54"/>
                                        </p:tgtEl>
                                        <p:attrNameLst>
                                          <p:attrName>ppt_x</p:attrName>
                                        </p:attrNameLst>
                                      </p:cBhvr>
                                      <p:tavLst>
                                        <p:tav tm="0">
                                          <p:val>
                                            <p:strVal val="#ppt_x"/>
                                          </p:val>
                                        </p:tav>
                                        <p:tav tm="100000">
                                          <p:val>
                                            <p:strVal val="#ppt_x"/>
                                          </p:val>
                                        </p:tav>
                                      </p:tavLst>
                                    </p:anim>
                                    <p:anim calcmode="lin" valueType="num">
                                      <p:cBhvr additive="base">
                                        <p:cTn id="168" dur="1000" fill="hold"/>
                                        <p:tgtEl>
                                          <p:spTgt spid="54"/>
                                        </p:tgtEl>
                                        <p:attrNameLst>
                                          <p:attrName>ppt_y</p:attrName>
                                        </p:attrNameLst>
                                      </p:cBhvr>
                                      <p:tavLst>
                                        <p:tav tm="0">
                                          <p:val>
                                            <p:strVal val="1+#ppt_h/2"/>
                                          </p:val>
                                        </p:tav>
                                        <p:tav tm="100000">
                                          <p:val>
                                            <p:strVal val="#ppt_y"/>
                                          </p:val>
                                        </p:tav>
                                      </p:tavLst>
                                    </p:anim>
                                  </p:childTnLst>
                                </p:cTn>
                              </p:par>
                              <p:par>
                                <p:cTn id="169" presetID="2" presetClass="entr" presetSubtype="4" fill="hold" grpId="0" nodeType="withEffect">
                                  <p:stCondLst>
                                    <p:cond delay="0"/>
                                  </p:stCondLst>
                                  <p:childTnLst>
                                    <p:set>
                                      <p:cBhvr>
                                        <p:cTn id="170" dur="1" fill="hold">
                                          <p:stCondLst>
                                            <p:cond delay="0"/>
                                          </p:stCondLst>
                                        </p:cTn>
                                        <p:tgtEl>
                                          <p:spTgt spid="55"/>
                                        </p:tgtEl>
                                        <p:attrNameLst>
                                          <p:attrName>style.visibility</p:attrName>
                                        </p:attrNameLst>
                                      </p:cBhvr>
                                      <p:to>
                                        <p:strVal val="visible"/>
                                      </p:to>
                                    </p:set>
                                    <p:anim calcmode="lin" valueType="num">
                                      <p:cBhvr additive="base">
                                        <p:cTn id="171" dur="1000" fill="hold"/>
                                        <p:tgtEl>
                                          <p:spTgt spid="55"/>
                                        </p:tgtEl>
                                        <p:attrNameLst>
                                          <p:attrName>ppt_x</p:attrName>
                                        </p:attrNameLst>
                                      </p:cBhvr>
                                      <p:tavLst>
                                        <p:tav tm="0">
                                          <p:val>
                                            <p:strVal val="#ppt_x"/>
                                          </p:val>
                                        </p:tav>
                                        <p:tav tm="100000">
                                          <p:val>
                                            <p:strVal val="#ppt_x"/>
                                          </p:val>
                                        </p:tav>
                                      </p:tavLst>
                                    </p:anim>
                                    <p:anim calcmode="lin" valueType="num">
                                      <p:cBhvr additive="base">
                                        <p:cTn id="172" dur="1000" fill="hold"/>
                                        <p:tgtEl>
                                          <p:spTgt spid="55"/>
                                        </p:tgtEl>
                                        <p:attrNameLst>
                                          <p:attrName>ppt_y</p:attrName>
                                        </p:attrNameLst>
                                      </p:cBhvr>
                                      <p:tavLst>
                                        <p:tav tm="0">
                                          <p:val>
                                            <p:strVal val="1+#ppt_h/2"/>
                                          </p:val>
                                        </p:tav>
                                        <p:tav tm="100000">
                                          <p:val>
                                            <p:strVal val="#ppt_y"/>
                                          </p:val>
                                        </p:tav>
                                      </p:tavLst>
                                    </p:anim>
                                  </p:childTnLst>
                                </p:cTn>
                              </p:par>
                              <p:par>
                                <p:cTn id="173" presetID="2" presetClass="entr" presetSubtype="4" fill="hold" grpId="0" nodeType="withEffect">
                                  <p:stCondLst>
                                    <p:cond delay="0"/>
                                  </p:stCondLst>
                                  <p:childTnLst>
                                    <p:set>
                                      <p:cBhvr>
                                        <p:cTn id="174" dur="1" fill="hold">
                                          <p:stCondLst>
                                            <p:cond delay="0"/>
                                          </p:stCondLst>
                                        </p:cTn>
                                        <p:tgtEl>
                                          <p:spTgt spid="56"/>
                                        </p:tgtEl>
                                        <p:attrNameLst>
                                          <p:attrName>style.visibility</p:attrName>
                                        </p:attrNameLst>
                                      </p:cBhvr>
                                      <p:to>
                                        <p:strVal val="visible"/>
                                      </p:to>
                                    </p:set>
                                    <p:anim calcmode="lin" valueType="num">
                                      <p:cBhvr additive="base">
                                        <p:cTn id="175" dur="1000" fill="hold"/>
                                        <p:tgtEl>
                                          <p:spTgt spid="56"/>
                                        </p:tgtEl>
                                        <p:attrNameLst>
                                          <p:attrName>ppt_x</p:attrName>
                                        </p:attrNameLst>
                                      </p:cBhvr>
                                      <p:tavLst>
                                        <p:tav tm="0">
                                          <p:val>
                                            <p:strVal val="#ppt_x"/>
                                          </p:val>
                                        </p:tav>
                                        <p:tav tm="100000">
                                          <p:val>
                                            <p:strVal val="#ppt_x"/>
                                          </p:val>
                                        </p:tav>
                                      </p:tavLst>
                                    </p:anim>
                                    <p:anim calcmode="lin" valueType="num">
                                      <p:cBhvr additive="base">
                                        <p:cTn id="176" dur="1000" fill="hold"/>
                                        <p:tgtEl>
                                          <p:spTgt spid="56"/>
                                        </p:tgtEl>
                                        <p:attrNameLst>
                                          <p:attrName>ppt_y</p:attrName>
                                        </p:attrNameLst>
                                      </p:cBhvr>
                                      <p:tavLst>
                                        <p:tav tm="0">
                                          <p:val>
                                            <p:strVal val="1+#ppt_h/2"/>
                                          </p:val>
                                        </p:tav>
                                        <p:tav tm="100000">
                                          <p:val>
                                            <p:strVal val="#ppt_y"/>
                                          </p:val>
                                        </p:tav>
                                      </p:tavLst>
                                    </p:anim>
                                  </p:childTnLst>
                                </p:cTn>
                              </p:par>
                              <p:par>
                                <p:cTn id="177" presetID="2" presetClass="entr" presetSubtype="4" fill="hold" grpId="0" nodeType="withEffect">
                                  <p:stCondLst>
                                    <p:cond delay="0"/>
                                  </p:stCondLst>
                                  <p:childTnLst>
                                    <p:set>
                                      <p:cBhvr>
                                        <p:cTn id="178" dur="1" fill="hold">
                                          <p:stCondLst>
                                            <p:cond delay="0"/>
                                          </p:stCondLst>
                                        </p:cTn>
                                        <p:tgtEl>
                                          <p:spTgt spid="57"/>
                                        </p:tgtEl>
                                        <p:attrNameLst>
                                          <p:attrName>style.visibility</p:attrName>
                                        </p:attrNameLst>
                                      </p:cBhvr>
                                      <p:to>
                                        <p:strVal val="visible"/>
                                      </p:to>
                                    </p:set>
                                    <p:anim calcmode="lin" valueType="num">
                                      <p:cBhvr additive="base">
                                        <p:cTn id="179" dur="1000" fill="hold"/>
                                        <p:tgtEl>
                                          <p:spTgt spid="57"/>
                                        </p:tgtEl>
                                        <p:attrNameLst>
                                          <p:attrName>ppt_x</p:attrName>
                                        </p:attrNameLst>
                                      </p:cBhvr>
                                      <p:tavLst>
                                        <p:tav tm="0">
                                          <p:val>
                                            <p:strVal val="#ppt_x"/>
                                          </p:val>
                                        </p:tav>
                                        <p:tav tm="100000">
                                          <p:val>
                                            <p:strVal val="#ppt_x"/>
                                          </p:val>
                                        </p:tav>
                                      </p:tavLst>
                                    </p:anim>
                                    <p:anim calcmode="lin" valueType="num">
                                      <p:cBhvr additive="base">
                                        <p:cTn id="180" dur="1000" fill="hold"/>
                                        <p:tgtEl>
                                          <p:spTgt spid="57"/>
                                        </p:tgtEl>
                                        <p:attrNameLst>
                                          <p:attrName>ppt_y</p:attrName>
                                        </p:attrNameLst>
                                      </p:cBhvr>
                                      <p:tavLst>
                                        <p:tav tm="0">
                                          <p:val>
                                            <p:strVal val="1+#ppt_h/2"/>
                                          </p:val>
                                        </p:tav>
                                        <p:tav tm="100000">
                                          <p:val>
                                            <p:strVal val="#ppt_y"/>
                                          </p:val>
                                        </p:tav>
                                      </p:tavLst>
                                    </p:anim>
                                  </p:childTnLst>
                                </p:cTn>
                              </p:par>
                              <p:par>
                                <p:cTn id="181" presetID="2" presetClass="entr" presetSubtype="4" fill="hold" grpId="0" nodeType="withEffect">
                                  <p:stCondLst>
                                    <p:cond delay="0"/>
                                  </p:stCondLst>
                                  <p:childTnLst>
                                    <p:set>
                                      <p:cBhvr>
                                        <p:cTn id="182" dur="1" fill="hold">
                                          <p:stCondLst>
                                            <p:cond delay="0"/>
                                          </p:stCondLst>
                                        </p:cTn>
                                        <p:tgtEl>
                                          <p:spTgt spid="58"/>
                                        </p:tgtEl>
                                        <p:attrNameLst>
                                          <p:attrName>style.visibility</p:attrName>
                                        </p:attrNameLst>
                                      </p:cBhvr>
                                      <p:to>
                                        <p:strVal val="visible"/>
                                      </p:to>
                                    </p:set>
                                    <p:anim calcmode="lin" valueType="num">
                                      <p:cBhvr additive="base">
                                        <p:cTn id="183" dur="1000" fill="hold"/>
                                        <p:tgtEl>
                                          <p:spTgt spid="58"/>
                                        </p:tgtEl>
                                        <p:attrNameLst>
                                          <p:attrName>ppt_x</p:attrName>
                                        </p:attrNameLst>
                                      </p:cBhvr>
                                      <p:tavLst>
                                        <p:tav tm="0">
                                          <p:val>
                                            <p:strVal val="#ppt_x"/>
                                          </p:val>
                                        </p:tav>
                                        <p:tav tm="100000">
                                          <p:val>
                                            <p:strVal val="#ppt_x"/>
                                          </p:val>
                                        </p:tav>
                                      </p:tavLst>
                                    </p:anim>
                                    <p:anim calcmode="lin" valueType="num">
                                      <p:cBhvr additive="base">
                                        <p:cTn id="184" dur="1000" fill="hold"/>
                                        <p:tgtEl>
                                          <p:spTgt spid="58"/>
                                        </p:tgtEl>
                                        <p:attrNameLst>
                                          <p:attrName>ppt_y</p:attrName>
                                        </p:attrNameLst>
                                      </p:cBhvr>
                                      <p:tavLst>
                                        <p:tav tm="0">
                                          <p:val>
                                            <p:strVal val="1+#ppt_h/2"/>
                                          </p:val>
                                        </p:tav>
                                        <p:tav tm="100000">
                                          <p:val>
                                            <p:strVal val="#ppt_y"/>
                                          </p:val>
                                        </p:tav>
                                      </p:tavLst>
                                    </p:anim>
                                  </p:childTnLst>
                                </p:cTn>
                              </p:par>
                              <p:par>
                                <p:cTn id="185" presetID="2" presetClass="entr" presetSubtype="4" fill="hold" grpId="0" nodeType="withEffect">
                                  <p:stCondLst>
                                    <p:cond delay="0"/>
                                  </p:stCondLst>
                                  <p:childTnLst>
                                    <p:set>
                                      <p:cBhvr>
                                        <p:cTn id="186" dur="1" fill="hold">
                                          <p:stCondLst>
                                            <p:cond delay="0"/>
                                          </p:stCondLst>
                                        </p:cTn>
                                        <p:tgtEl>
                                          <p:spTgt spid="59"/>
                                        </p:tgtEl>
                                        <p:attrNameLst>
                                          <p:attrName>style.visibility</p:attrName>
                                        </p:attrNameLst>
                                      </p:cBhvr>
                                      <p:to>
                                        <p:strVal val="visible"/>
                                      </p:to>
                                    </p:set>
                                    <p:anim calcmode="lin" valueType="num">
                                      <p:cBhvr additive="base">
                                        <p:cTn id="187" dur="1000" fill="hold"/>
                                        <p:tgtEl>
                                          <p:spTgt spid="59"/>
                                        </p:tgtEl>
                                        <p:attrNameLst>
                                          <p:attrName>ppt_x</p:attrName>
                                        </p:attrNameLst>
                                      </p:cBhvr>
                                      <p:tavLst>
                                        <p:tav tm="0">
                                          <p:val>
                                            <p:strVal val="#ppt_x"/>
                                          </p:val>
                                        </p:tav>
                                        <p:tav tm="100000">
                                          <p:val>
                                            <p:strVal val="#ppt_x"/>
                                          </p:val>
                                        </p:tav>
                                      </p:tavLst>
                                    </p:anim>
                                    <p:anim calcmode="lin" valueType="num">
                                      <p:cBhvr additive="base">
                                        <p:cTn id="188" dur="1000" fill="hold"/>
                                        <p:tgtEl>
                                          <p:spTgt spid="59"/>
                                        </p:tgtEl>
                                        <p:attrNameLst>
                                          <p:attrName>ppt_y</p:attrName>
                                        </p:attrNameLst>
                                      </p:cBhvr>
                                      <p:tavLst>
                                        <p:tav tm="0">
                                          <p:val>
                                            <p:strVal val="1+#ppt_h/2"/>
                                          </p:val>
                                        </p:tav>
                                        <p:tav tm="100000">
                                          <p:val>
                                            <p:strVal val="#ppt_y"/>
                                          </p:val>
                                        </p:tav>
                                      </p:tavLst>
                                    </p:anim>
                                  </p:childTnLst>
                                </p:cTn>
                              </p:par>
                              <p:par>
                                <p:cTn id="189" presetID="2" presetClass="entr" presetSubtype="4" fill="hold" grpId="0" nodeType="withEffect">
                                  <p:stCondLst>
                                    <p:cond delay="0"/>
                                  </p:stCondLst>
                                  <p:childTnLst>
                                    <p:set>
                                      <p:cBhvr>
                                        <p:cTn id="190" dur="1" fill="hold">
                                          <p:stCondLst>
                                            <p:cond delay="0"/>
                                          </p:stCondLst>
                                        </p:cTn>
                                        <p:tgtEl>
                                          <p:spTgt spid="60"/>
                                        </p:tgtEl>
                                        <p:attrNameLst>
                                          <p:attrName>style.visibility</p:attrName>
                                        </p:attrNameLst>
                                      </p:cBhvr>
                                      <p:to>
                                        <p:strVal val="visible"/>
                                      </p:to>
                                    </p:set>
                                    <p:anim calcmode="lin" valueType="num">
                                      <p:cBhvr additive="base">
                                        <p:cTn id="191" dur="1000" fill="hold"/>
                                        <p:tgtEl>
                                          <p:spTgt spid="60"/>
                                        </p:tgtEl>
                                        <p:attrNameLst>
                                          <p:attrName>ppt_x</p:attrName>
                                        </p:attrNameLst>
                                      </p:cBhvr>
                                      <p:tavLst>
                                        <p:tav tm="0">
                                          <p:val>
                                            <p:strVal val="#ppt_x"/>
                                          </p:val>
                                        </p:tav>
                                        <p:tav tm="100000">
                                          <p:val>
                                            <p:strVal val="#ppt_x"/>
                                          </p:val>
                                        </p:tav>
                                      </p:tavLst>
                                    </p:anim>
                                    <p:anim calcmode="lin" valueType="num">
                                      <p:cBhvr additive="base">
                                        <p:cTn id="192" dur="1000" fill="hold"/>
                                        <p:tgtEl>
                                          <p:spTgt spid="60"/>
                                        </p:tgtEl>
                                        <p:attrNameLst>
                                          <p:attrName>ppt_y</p:attrName>
                                        </p:attrNameLst>
                                      </p:cBhvr>
                                      <p:tavLst>
                                        <p:tav tm="0">
                                          <p:val>
                                            <p:strVal val="1+#ppt_h/2"/>
                                          </p:val>
                                        </p:tav>
                                        <p:tav tm="100000">
                                          <p:val>
                                            <p:strVal val="#ppt_y"/>
                                          </p:val>
                                        </p:tav>
                                      </p:tavLst>
                                    </p:anim>
                                  </p:childTnLst>
                                </p:cTn>
                              </p:par>
                              <p:par>
                                <p:cTn id="193" presetID="2" presetClass="entr" presetSubtype="4" fill="hold" grpId="0" nodeType="withEffect">
                                  <p:stCondLst>
                                    <p:cond delay="0"/>
                                  </p:stCondLst>
                                  <p:childTnLst>
                                    <p:set>
                                      <p:cBhvr>
                                        <p:cTn id="194" dur="1" fill="hold">
                                          <p:stCondLst>
                                            <p:cond delay="0"/>
                                          </p:stCondLst>
                                        </p:cTn>
                                        <p:tgtEl>
                                          <p:spTgt spid="61"/>
                                        </p:tgtEl>
                                        <p:attrNameLst>
                                          <p:attrName>style.visibility</p:attrName>
                                        </p:attrNameLst>
                                      </p:cBhvr>
                                      <p:to>
                                        <p:strVal val="visible"/>
                                      </p:to>
                                    </p:set>
                                    <p:anim calcmode="lin" valueType="num">
                                      <p:cBhvr additive="base">
                                        <p:cTn id="195" dur="1000" fill="hold"/>
                                        <p:tgtEl>
                                          <p:spTgt spid="61"/>
                                        </p:tgtEl>
                                        <p:attrNameLst>
                                          <p:attrName>ppt_x</p:attrName>
                                        </p:attrNameLst>
                                      </p:cBhvr>
                                      <p:tavLst>
                                        <p:tav tm="0">
                                          <p:val>
                                            <p:strVal val="#ppt_x"/>
                                          </p:val>
                                        </p:tav>
                                        <p:tav tm="100000">
                                          <p:val>
                                            <p:strVal val="#ppt_x"/>
                                          </p:val>
                                        </p:tav>
                                      </p:tavLst>
                                    </p:anim>
                                    <p:anim calcmode="lin" valueType="num">
                                      <p:cBhvr additive="base">
                                        <p:cTn id="196" dur="1000" fill="hold"/>
                                        <p:tgtEl>
                                          <p:spTgt spid="61"/>
                                        </p:tgtEl>
                                        <p:attrNameLst>
                                          <p:attrName>ppt_y</p:attrName>
                                        </p:attrNameLst>
                                      </p:cBhvr>
                                      <p:tavLst>
                                        <p:tav tm="0">
                                          <p:val>
                                            <p:strVal val="1+#ppt_h/2"/>
                                          </p:val>
                                        </p:tav>
                                        <p:tav tm="100000">
                                          <p:val>
                                            <p:strVal val="#ppt_y"/>
                                          </p:val>
                                        </p:tav>
                                      </p:tavLst>
                                    </p:anim>
                                  </p:childTnLst>
                                </p:cTn>
                              </p:par>
                              <p:par>
                                <p:cTn id="197" presetID="2" presetClass="entr" presetSubtype="4" fill="hold" grpId="0" nodeType="withEffect">
                                  <p:stCondLst>
                                    <p:cond delay="0"/>
                                  </p:stCondLst>
                                  <p:childTnLst>
                                    <p:set>
                                      <p:cBhvr>
                                        <p:cTn id="198" dur="1" fill="hold">
                                          <p:stCondLst>
                                            <p:cond delay="0"/>
                                          </p:stCondLst>
                                        </p:cTn>
                                        <p:tgtEl>
                                          <p:spTgt spid="62"/>
                                        </p:tgtEl>
                                        <p:attrNameLst>
                                          <p:attrName>style.visibility</p:attrName>
                                        </p:attrNameLst>
                                      </p:cBhvr>
                                      <p:to>
                                        <p:strVal val="visible"/>
                                      </p:to>
                                    </p:set>
                                    <p:anim calcmode="lin" valueType="num">
                                      <p:cBhvr additive="base">
                                        <p:cTn id="199" dur="1000" fill="hold"/>
                                        <p:tgtEl>
                                          <p:spTgt spid="62"/>
                                        </p:tgtEl>
                                        <p:attrNameLst>
                                          <p:attrName>ppt_x</p:attrName>
                                        </p:attrNameLst>
                                      </p:cBhvr>
                                      <p:tavLst>
                                        <p:tav tm="0">
                                          <p:val>
                                            <p:strVal val="#ppt_x"/>
                                          </p:val>
                                        </p:tav>
                                        <p:tav tm="100000">
                                          <p:val>
                                            <p:strVal val="#ppt_x"/>
                                          </p:val>
                                        </p:tav>
                                      </p:tavLst>
                                    </p:anim>
                                    <p:anim calcmode="lin" valueType="num">
                                      <p:cBhvr additive="base">
                                        <p:cTn id="200" dur="1000" fill="hold"/>
                                        <p:tgtEl>
                                          <p:spTgt spid="62"/>
                                        </p:tgtEl>
                                        <p:attrNameLst>
                                          <p:attrName>ppt_y</p:attrName>
                                        </p:attrNameLst>
                                      </p:cBhvr>
                                      <p:tavLst>
                                        <p:tav tm="0">
                                          <p:val>
                                            <p:strVal val="1+#ppt_h/2"/>
                                          </p:val>
                                        </p:tav>
                                        <p:tav tm="100000">
                                          <p:val>
                                            <p:strVal val="#ppt_y"/>
                                          </p:val>
                                        </p:tav>
                                      </p:tavLst>
                                    </p:anim>
                                  </p:childTnLst>
                                </p:cTn>
                              </p:par>
                              <p:par>
                                <p:cTn id="201" presetID="2" presetClass="entr" presetSubtype="4" fill="hold" grpId="0" nodeType="withEffect">
                                  <p:stCondLst>
                                    <p:cond delay="0"/>
                                  </p:stCondLst>
                                  <p:childTnLst>
                                    <p:set>
                                      <p:cBhvr>
                                        <p:cTn id="202" dur="1" fill="hold">
                                          <p:stCondLst>
                                            <p:cond delay="0"/>
                                          </p:stCondLst>
                                        </p:cTn>
                                        <p:tgtEl>
                                          <p:spTgt spid="63"/>
                                        </p:tgtEl>
                                        <p:attrNameLst>
                                          <p:attrName>style.visibility</p:attrName>
                                        </p:attrNameLst>
                                      </p:cBhvr>
                                      <p:to>
                                        <p:strVal val="visible"/>
                                      </p:to>
                                    </p:set>
                                    <p:anim calcmode="lin" valueType="num">
                                      <p:cBhvr additive="base">
                                        <p:cTn id="203" dur="1000" fill="hold"/>
                                        <p:tgtEl>
                                          <p:spTgt spid="63"/>
                                        </p:tgtEl>
                                        <p:attrNameLst>
                                          <p:attrName>ppt_x</p:attrName>
                                        </p:attrNameLst>
                                      </p:cBhvr>
                                      <p:tavLst>
                                        <p:tav tm="0">
                                          <p:val>
                                            <p:strVal val="#ppt_x"/>
                                          </p:val>
                                        </p:tav>
                                        <p:tav tm="100000">
                                          <p:val>
                                            <p:strVal val="#ppt_x"/>
                                          </p:val>
                                        </p:tav>
                                      </p:tavLst>
                                    </p:anim>
                                    <p:anim calcmode="lin" valueType="num">
                                      <p:cBhvr additive="base">
                                        <p:cTn id="204" dur="1000" fill="hold"/>
                                        <p:tgtEl>
                                          <p:spTgt spid="63"/>
                                        </p:tgtEl>
                                        <p:attrNameLst>
                                          <p:attrName>ppt_y</p:attrName>
                                        </p:attrNameLst>
                                      </p:cBhvr>
                                      <p:tavLst>
                                        <p:tav tm="0">
                                          <p:val>
                                            <p:strVal val="1+#ppt_h/2"/>
                                          </p:val>
                                        </p:tav>
                                        <p:tav tm="100000">
                                          <p:val>
                                            <p:strVal val="#ppt_y"/>
                                          </p:val>
                                        </p:tav>
                                      </p:tavLst>
                                    </p:anim>
                                  </p:childTnLst>
                                </p:cTn>
                              </p:par>
                              <p:par>
                                <p:cTn id="205" presetID="2" presetClass="entr" presetSubtype="4" fill="hold" grpId="0" nodeType="withEffect">
                                  <p:stCondLst>
                                    <p:cond delay="0"/>
                                  </p:stCondLst>
                                  <p:childTnLst>
                                    <p:set>
                                      <p:cBhvr>
                                        <p:cTn id="206" dur="1" fill="hold">
                                          <p:stCondLst>
                                            <p:cond delay="0"/>
                                          </p:stCondLst>
                                        </p:cTn>
                                        <p:tgtEl>
                                          <p:spTgt spid="64"/>
                                        </p:tgtEl>
                                        <p:attrNameLst>
                                          <p:attrName>style.visibility</p:attrName>
                                        </p:attrNameLst>
                                      </p:cBhvr>
                                      <p:to>
                                        <p:strVal val="visible"/>
                                      </p:to>
                                    </p:set>
                                    <p:anim calcmode="lin" valueType="num">
                                      <p:cBhvr additive="base">
                                        <p:cTn id="207" dur="1000" fill="hold"/>
                                        <p:tgtEl>
                                          <p:spTgt spid="64"/>
                                        </p:tgtEl>
                                        <p:attrNameLst>
                                          <p:attrName>ppt_x</p:attrName>
                                        </p:attrNameLst>
                                      </p:cBhvr>
                                      <p:tavLst>
                                        <p:tav tm="0">
                                          <p:val>
                                            <p:strVal val="#ppt_x"/>
                                          </p:val>
                                        </p:tav>
                                        <p:tav tm="100000">
                                          <p:val>
                                            <p:strVal val="#ppt_x"/>
                                          </p:val>
                                        </p:tav>
                                      </p:tavLst>
                                    </p:anim>
                                    <p:anim calcmode="lin" valueType="num">
                                      <p:cBhvr additive="base">
                                        <p:cTn id="208" dur="1000" fill="hold"/>
                                        <p:tgtEl>
                                          <p:spTgt spid="64"/>
                                        </p:tgtEl>
                                        <p:attrNameLst>
                                          <p:attrName>ppt_y</p:attrName>
                                        </p:attrNameLst>
                                      </p:cBhvr>
                                      <p:tavLst>
                                        <p:tav tm="0">
                                          <p:val>
                                            <p:strVal val="1+#ppt_h/2"/>
                                          </p:val>
                                        </p:tav>
                                        <p:tav tm="100000">
                                          <p:val>
                                            <p:strVal val="#ppt_y"/>
                                          </p:val>
                                        </p:tav>
                                      </p:tavLst>
                                    </p:anim>
                                  </p:childTnLst>
                                </p:cTn>
                              </p:par>
                            </p:childTnLst>
                          </p:cTn>
                        </p:par>
                        <p:par>
                          <p:cTn id="209" fill="hold">
                            <p:stCondLst>
                              <p:cond delay="1500"/>
                            </p:stCondLst>
                            <p:childTnLst>
                              <p:par>
                                <p:cTn id="210" presetID="45" presetClass="entr" presetSubtype="0" fill="hold" grpId="0" nodeType="afterEffect">
                                  <p:stCondLst>
                                    <p:cond delay="0"/>
                                  </p:stCondLst>
                                  <p:childTnLst>
                                    <p:set>
                                      <p:cBhvr>
                                        <p:cTn id="211" dur="1" fill="hold">
                                          <p:stCondLst>
                                            <p:cond delay="0"/>
                                          </p:stCondLst>
                                        </p:cTn>
                                        <p:tgtEl>
                                          <p:spTgt spid="89"/>
                                        </p:tgtEl>
                                        <p:attrNameLst>
                                          <p:attrName>style.visibility</p:attrName>
                                        </p:attrNameLst>
                                      </p:cBhvr>
                                      <p:to>
                                        <p:strVal val="visible"/>
                                      </p:to>
                                    </p:set>
                                    <p:animEffect transition="in" filter="fade">
                                      <p:cBhvr>
                                        <p:cTn id="212" dur="2000"/>
                                        <p:tgtEl>
                                          <p:spTgt spid="89"/>
                                        </p:tgtEl>
                                      </p:cBhvr>
                                    </p:animEffect>
                                    <p:anim calcmode="lin" valueType="num">
                                      <p:cBhvr>
                                        <p:cTn id="213" dur="2000" fill="hold"/>
                                        <p:tgtEl>
                                          <p:spTgt spid="89"/>
                                        </p:tgtEl>
                                        <p:attrNameLst>
                                          <p:attrName>ppt_w</p:attrName>
                                        </p:attrNameLst>
                                      </p:cBhvr>
                                      <p:tavLst>
                                        <p:tav tm="0" fmla="#ppt_w*sin(2.5*pi*$)">
                                          <p:val>
                                            <p:fltVal val="0"/>
                                          </p:val>
                                        </p:tav>
                                        <p:tav tm="100000">
                                          <p:val>
                                            <p:fltVal val="1"/>
                                          </p:val>
                                        </p:tav>
                                      </p:tavLst>
                                    </p:anim>
                                    <p:anim calcmode="lin" valueType="num">
                                      <p:cBhvr>
                                        <p:cTn id="214" dur="2000" fill="hold"/>
                                        <p:tgtEl>
                                          <p:spTgt spid="89"/>
                                        </p:tgtEl>
                                        <p:attrNameLst>
                                          <p:attrName>ppt_h</p:attrName>
                                        </p:attrNameLst>
                                      </p:cBhvr>
                                      <p:tavLst>
                                        <p:tav tm="0">
                                          <p:val>
                                            <p:strVal val="#ppt_h"/>
                                          </p:val>
                                        </p:tav>
                                        <p:tav tm="100000">
                                          <p:val>
                                            <p:strVal val="#ppt_h"/>
                                          </p:val>
                                        </p:tav>
                                      </p:tavLst>
                                    </p:anim>
                                  </p:childTnLst>
                                </p:cTn>
                              </p:par>
                              <p:par>
                                <p:cTn id="215" presetID="45" presetClass="entr" presetSubtype="0" fill="hold" grpId="0" nodeType="withEffect">
                                  <p:stCondLst>
                                    <p:cond delay="0"/>
                                  </p:stCondLst>
                                  <p:childTnLst>
                                    <p:set>
                                      <p:cBhvr>
                                        <p:cTn id="216" dur="1" fill="hold">
                                          <p:stCondLst>
                                            <p:cond delay="0"/>
                                          </p:stCondLst>
                                        </p:cTn>
                                        <p:tgtEl>
                                          <p:spTgt spid="88"/>
                                        </p:tgtEl>
                                        <p:attrNameLst>
                                          <p:attrName>style.visibility</p:attrName>
                                        </p:attrNameLst>
                                      </p:cBhvr>
                                      <p:to>
                                        <p:strVal val="visible"/>
                                      </p:to>
                                    </p:set>
                                    <p:animEffect transition="in" filter="fade">
                                      <p:cBhvr>
                                        <p:cTn id="217" dur="2000"/>
                                        <p:tgtEl>
                                          <p:spTgt spid="88"/>
                                        </p:tgtEl>
                                      </p:cBhvr>
                                    </p:animEffect>
                                    <p:anim calcmode="lin" valueType="num">
                                      <p:cBhvr>
                                        <p:cTn id="218" dur="2000" fill="hold"/>
                                        <p:tgtEl>
                                          <p:spTgt spid="88"/>
                                        </p:tgtEl>
                                        <p:attrNameLst>
                                          <p:attrName>ppt_w</p:attrName>
                                        </p:attrNameLst>
                                      </p:cBhvr>
                                      <p:tavLst>
                                        <p:tav tm="0" fmla="#ppt_w*sin(2.5*pi*$)">
                                          <p:val>
                                            <p:fltVal val="0"/>
                                          </p:val>
                                        </p:tav>
                                        <p:tav tm="100000">
                                          <p:val>
                                            <p:fltVal val="1"/>
                                          </p:val>
                                        </p:tav>
                                      </p:tavLst>
                                    </p:anim>
                                    <p:anim calcmode="lin" valueType="num">
                                      <p:cBhvr>
                                        <p:cTn id="219" dur="2000" fill="hold"/>
                                        <p:tgtEl>
                                          <p:spTgt spid="88"/>
                                        </p:tgtEl>
                                        <p:attrNameLst>
                                          <p:attrName>ppt_h</p:attrName>
                                        </p:attrNameLst>
                                      </p:cBhvr>
                                      <p:tavLst>
                                        <p:tav tm="0">
                                          <p:val>
                                            <p:strVal val="#ppt_h"/>
                                          </p:val>
                                        </p:tav>
                                        <p:tav tm="100000">
                                          <p:val>
                                            <p:strVal val="#ppt_h"/>
                                          </p:val>
                                        </p:tav>
                                      </p:tavLst>
                                    </p:anim>
                                  </p:childTnLst>
                                </p:cTn>
                              </p:par>
                            </p:childTnLst>
                          </p:cTn>
                        </p:par>
                        <p:par>
                          <p:cTn id="220" fill="hold">
                            <p:stCondLst>
                              <p:cond delay="3500"/>
                            </p:stCondLst>
                            <p:childTnLst>
                              <p:par>
                                <p:cTn id="221" presetID="21" presetClass="entr" presetSubtype="1" fill="hold" grpId="0" nodeType="afterEffect">
                                  <p:stCondLst>
                                    <p:cond delay="0"/>
                                  </p:stCondLst>
                                  <p:childTnLst>
                                    <p:set>
                                      <p:cBhvr>
                                        <p:cTn id="222" dur="1" fill="hold">
                                          <p:stCondLst>
                                            <p:cond delay="0"/>
                                          </p:stCondLst>
                                        </p:cTn>
                                        <p:tgtEl>
                                          <p:spTgt spid="87"/>
                                        </p:tgtEl>
                                        <p:attrNameLst>
                                          <p:attrName>style.visibility</p:attrName>
                                        </p:attrNameLst>
                                      </p:cBhvr>
                                      <p:to>
                                        <p:strVal val="visible"/>
                                      </p:to>
                                    </p:set>
                                    <p:animEffect transition="in" filter="wheel(1)">
                                      <p:cBhvr>
                                        <p:cTn id="223" dur="2000"/>
                                        <p:tgtEl>
                                          <p:spTgt spid="87"/>
                                        </p:tgtEl>
                                      </p:cBhvr>
                                    </p:animEffect>
                                  </p:childTnLst>
                                </p:cTn>
                              </p:par>
                              <p:par>
                                <p:cTn id="224" presetID="2" presetClass="entr" presetSubtype="4" fill="hold" nodeType="withEffect">
                                  <p:stCondLst>
                                    <p:cond delay="500"/>
                                  </p:stCondLst>
                                  <p:childTnLst>
                                    <p:set>
                                      <p:cBhvr>
                                        <p:cTn id="225" dur="1" fill="hold">
                                          <p:stCondLst>
                                            <p:cond delay="0"/>
                                          </p:stCondLst>
                                        </p:cTn>
                                        <p:tgtEl>
                                          <p:spTgt spid="90"/>
                                        </p:tgtEl>
                                        <p:attrNameLst>
                                          <p:attrName>style.visibility</p:attrName>
                                        </p:attrNameLst>
                                      </p:cBhvr>
                                      <p:to>
                                        <p:strVal val="visible"/>
                                      </p:to>
                                    </p:set>
                                    <p:anim calcmode="lin" valueType="num">
                                      <p:cBhvr additive="base">
                                        <p:cTn id="226" dur="500" fill="hold"/>
                                        <p:tgtEl>
                                          <p:spTgt spid="90"/>
                                        </p:tgtEl>
                                        <p:attrNameLst>
                                          <p:attrName>ppt_x</p:attrName>
                                        </p:attrNameLst>
                                      </p:cBhvr>
                                      <p:tavLst>
                                        <p:tav tm="0">
                                          <p:val>
                                            <p:strVal val="#ppt_x"/>
                                          </p:val>
                                        </p:tav>
                                        <p:tav tm="100000">
                                          <p:val>
                                            <p:strVal val="#ppt_x"/>
                                          </p:val>
                                        </p:tav>
                                      </p:tavLst>
                                    </p:anim>
                                    <p:anim calcmode="lin" valueType="num">
                                      <p:cBhvr additive="base">
                                        <p:cTn id="227" dur="500" fill="hold"/>
                                        <p:tgtEl>
                                          <p:spTgt spid="90"/>
                                        </p:tgtEl>
                                        <p:attrNameLst>
                                          <p:attrName>ppt_y</p:attrName>
                                        </p:attrNameLst>
                                      </p:cBhvr>
                                      <p:tavLst>
                                        <p:tav tm="0">
                                          <p:val>
                                            <p:strVal val="1+#ppt_h/2"/>
                                          </p:val>
                                        </p:tav>
                                        <p:tav tm="100000">
                                          <p:val>
                                            <p:strVal val="#ppt_y"/>
                                          </p:val>
                                        </p:tav>
                                      </p:tavLst>
                                    </p:anim>
                                  </p:childTnLst>
                                </p:cTn>
                              </p:par>
                            </p:childTnLst>
                          </p:cTn>
                        </p:par>
                        <p:par>
                          <p:cTn id="228" fill="hold">
                            <p:stCondLst>
                              <p:cond delay="5500"/>
                            </p:stCondLst>
                            <p:childTnLst>
                              <p:par>
                                <p:cTn id="229" presetID="45" presetClass="entr" presetSubtype="0" fill="hold" grpId="0" nodeType="afterEffect">
                                  <p:stCondLst>
                                    <p:cond delay="0"/>
                                  </p:stCondLst>
                                  <p:childTnLst>
                                    <p:set>
                                      <p:cBhvr>
                                        <p:cTn id="230" dur="1" fill="hold">
                                          <p:stCondLst>
                                            <p:cond delay="0"/>
                                          </p:stCondLst>
                                        </p:cTn>
                                        <p:tgtEl>
                                          <p:spTgt spid="124"/>
                                        </p:tgtEl>
                                        <p:attrNameLst>
                                          <p:attrName>style.visibility</p:attrName>
                                        </p:attrNameLst>
                                      </p:cBhvr>
                                      <p:to>
                                        <p:strVal val="visible"/>
                                      </p:to>
                                    </p:set>
                                    <p:animEffect transition="in" filter="fade">
                                      <p:cBhvr>
                                        <p:cTn id="231" dur="2000"/>
                                        <p:tgtEl>
                                          <p:spTgt spid="124"/>
                                        </p:tgtEl>
                                      </p:cBhvr>
                                    </p:animEffect>
                                    <p:anim calcmode="lin" valueType="num">
                                      <p:cBhvr>
                                        <p:cTn id="232" dur="2000" fill="hold"/>
                                        <p:tgtEl>
                                          <p:spTgt spid="124"/>
                                        </p:tgtEl>
                                        <p:attrNameLst>
                                          <p:attrName>ppt_w</p:attrName>
                                        </p:attrNameLst>
                                      </p:cBhvr>
                                      <p:tavLst>
                                        <p:tav tm="0" fmla="#ppt_w*sin(2.5*pi*$)">
                                          <p:val>
                                            <p:fltVal val="0"/>
                                          </p:val>
                                        </p:tav>
                                        <p:tav tm="100000">
                                          <p:val>
                                            <p:fltVal val="1"/>
                                          </p:val>
                                        </p:tav>
                                      </p:tavLst>
                                    </p:anim>
                                    <p:anim calcmode="lin" valueType="num">
                                      <p:cBhvr>
                                        <p:cTn id="233" dur="2000" fill="hold"/>
                                        <p:tgtEl>
                                          <p:spTgt spid="124"/>
                                        </p:tgtEl>
                                        <p:attrNameLst>
                                          <p:attrName>ppt_h</p:attrName>
                                        </p:attrNameLst>
                                      </p:cBhvr>
                                      <p:tavLst>
                                        <p:tav tm="0">
                                          <p:val>
                                            <p:strVal val="#ppt_h"/>
                                          </p:val>
                                        </p:tav>
                                        <p:tav tm="100000">
                                          <p:val>
                                            <p:strVal val="#ppt_h"/>
                                          </p:val>
                                        </p:tav>
                                      </p:tavLst>
                                    </p:anim>
                                  </p:childTnLst>
                                </p:cTn>
                              </p:par>
                              <p:par>
                                <p:cTn id="234" presetID="45" presetClass="entr" presetSubtype="0" fill="hold" grpId="0" nodeType="withEffect">
                                  <p:stCondLst>
                                    <p:cond delay="0"/>
                                  </p:stCondLst>
                                  <p:childTnLst>
                                    <p:set>
                                      <p:cBhvr>
                                        <p:cTn id="235" dur="1" fill="hold">
                                          <p:stCondLst>
                                            <p:cond delay="0"/>
                                          </p:stCondLst>
                                        </p:cTn>
                                        <p:tgtEl>
                                          <p:spTgt spid="123"/>
                                        </p:tgtEl>
                                        <p:attrNameLst>
                                          <p:attrName>style.visibility</p:attrName>
                                        </p:attrNameLst>
                                      </p:cBhvr>
                                      <p:to>
                                        <p:strVal val="visible"/>
                                      </p:to>
                                    </p:set>
                                    <p:animEffect transition="in" filter="fade">
                                      <p:cBhvr>
                                        <p:cTn id="236" dur="2000"/>
                                        <p:tgtEl>
                                          <p:spTgt spid="123"/>
                                        </p:tgtEl>
                                      </p:cBhvr>
                                    </p:animEffect>
                                    <p:anim calcmode="lin" valueType="num">
                                      <p:cBhvr>
                                        <p:cTn id="237" dur="2000" fill="hold"/>
                                        <p:tgtEl>
                                          <p:spTgt spid="123"/>
                                        </p:tgtEl>
                                        <p:attrNameLst>
                                          <p:attrName>ppt_w</p:attrName>
                                        </p:attrNameLst>
                                      </p:cBhvr>
                                      <p:tavLst>
                                        <p:tav tm="0" fmla="#ppt_w*sin(2.5*pi*$)">
                                          <p:val>
                                            <p:fltVal val="0"/>
                                          </p:val>
                                        </p:tav>
                                        <p:tav tm="100000">
                                          <p:val>
                                            <p:fltVal val="1"/>
                                          </p:val>
                                        </p:tav>
                                      </p:tavLst>
                                    </p:anim>
                                    <p:anim calcmode="lin" valueType="num">
                                      <p:cBhvr>
                                        <p:cTn id="238" dur="2000" fill="hold"/>
                                        <p:tgtEl>
                                          <p:spTgt spid="123"/>
                                        </p:tgtEl>
                                        <p:attrNameLst>
                                          <p:attrName>ppt_h</p:attrName>
                                        </p:attrNameLst>
                                      </p:cBhvr>
                                      <p:tavLst>
                                        <p:tav tm="0">
                                          <p:val>
                                            <p:strVal val="#ppt_h"/>
                                          </p:val>
                                        </p:tav>
                                        <p:tav tm="100000">
                                          <p:val>
                                            <p:strVal val="#ppt_h"/>
                                          </p:val>
                                        </p:tav>
                                      </p:tavLst>
                                    </p:anim>
                                  </p:childTnLst>
                                </p:cTn>
                              </p:par>
                            </p:childTnLst>
                          </p:cTn>
                        </p:par>
                        <p:par>
                          <p:cTn id="239" fill="hold">
                            <p:stCondLst>
                              <p:cond delay="7500"/>
                            </p:stCondLst>
                            <p:childTnLst>
                              <p:par>
                                <p:cTn id="240" presetID="21" presetClass="entr" presetSubtype="1" fill="hold" grpId="0" nodeType="afterEffect">
                                  <p:stCondLst>
                                    <p:cond delay="0"/>
                                  </p:stCondLst>
                                  <p:childTnLst>
                                    <p:set>
                                      <p:cBhvr>
                                        <p:cTn id="241" dur="1" fill="hold">
                                          <p:stCondLst>
                                            <p:cond delay="0"/>
                                          </p:stCondLst>
                                        </p:cTn>
                                        <p:tgtEl>
                                          <p:spTgt spid="122"/>
                                        </p:tgtEl>
                                        <p:attrNameLst>
                                          <p:attrName>style.visibility</p:attrName>
                                        </p:attrNameLst>
                                      </p:cBhvr>
                                      <p:to>
                                        <p:strVal val="visible"/>
                                      </p:to>
                                    </p:set>
                                    <p:animEffect transition="in" filter="wheel(1)">
                                      <p:cBhvr>
                                        <p:cTn id="242" dur="2000"/>
                                        <p:tgtEl>
                                          <p:spTgt spid="122"/>
                                        </p:tgtEl>
                                      </p:cBhvr>
                                    </p:animEffect>
                                  </p:childTnLst>
                                </p:cTn>
                              </p:par>
                              <p:par>
                                <p:cTn id="243" presetID="2" presetClass="entr" presetSubtype="4" fill="hold" nodeType="withEffect">
                                  <p:stCondLst>
                                    <p:cond delay="500"/>
                                  </p:stCondLst>
                                  <p:childTnLst>
                                    <p:set>
                                      <p:cBhvr>
                                        <p:cTn id="244" dur="1" fill="hold">
                                          <p:stCondLst>
                                            <p:cond delay="0"/>
                                          </p:stCondLst>
                                        </p:cTn>
                                        <p:tgtEl>
                                          <p:spTgt spid="125"/>
                                        </p:tgtEl>
                                        <p:attrNameLst>
                                          <p:attrName>style.visibility</p:attrName>
                                        </p:attrNameLst>
                                      </p:cBhvr>
                                      <p:to>
                                        <p:strVal val="visible"/>
                                      </p:to>
                                    </p:set>
                                    <p:anim calcmode="lin" valueType="num">
                                      <p:cBhvr additive="base">
                                        <p:cTn id="245" dur="500" fill="hold"/>
                                        <p:tgtEl>
                                          <p:spTgt spid="125"/>
                                        </p:tgtEl>
                                        <p:attrNameLst>
                                          <p:attrName>ppt_x</p:attrName>
                                        </p:attrNameLst>
                                      </p:cBhvr>
                                      <p:tavLst>
                                        <p:tav tm="0">
                                          <p:val>
                                            <p:strVal val="#ppt_x"/>
                                          </p:val>
                                        </p:tav>
                                        <p:tav tm="100000">
                                          <p:val>
                                            <p:strVal val="#ppt_x"/>
                                          </p:val>
                                        </p:tav>
                                      </p:tavLst>
                                    </p:anim>
                                    <p:anim calcmode="lin" valueType="num">
                                      <p:cBhvr additive="base">
                                        <p:cTn id="246" dur="500" fill="hold"/>
                                        <p:tgtEl>
                                          <p:spTgt spid="125"/>
                                        </p:tgtEl>
                                        <p:attrNameLst>
                                          <p:attrName>ppt_y</p:attrName>
                                        </p:attrNameLst>
                                      </p:cBhvr>
                                      <p:tavLst>
                                        <p:tav tm="0">
                                          <p:val>
                                            <p:strVal val="1+#ppt_h/2"/>
                                          </p:val>
                                        </p:tav>
                                        <p:tav tm="100000">
                                          <p:val>
                                            <p:strVal val="#ppt_y"/>
                                          </p:val>
                                        </p:tav>
                                      </p:tavLst>
                                    </p:anim>
                                  </p:childTnLst>
                                </p:cTn>
                              </p:par>
                            </p:childTnLst>
                          </p:cTn>
                        </p:par>
                        <p:par>
                          <p:cTn id="247" fill="hold">
                            <p:stCondLst>
                              <p:cond delay="9500"/>
                            </p:stCondLst>
                            <p:childTnLst>
                              <p:par>
                                <p:cTn id="248" presetID="45" presetClass="entr" presetSubtype="0" fill="hold" grpId="0" nodeType="afterEffect">
                                  <p:stCondLst>
                                    <p:cond delay="0"/>
                                  </p:stCondLst>
                                  <p:childTnLst>
                                    <p:set>
                                      <p:cBhvr>
                                        <p:cTn id="249" dur="1" fill="hold">
                                          <p:stCondLst>
                                            <p:cond delay="0"/>
                                          </p:stCondLst>
                                        </p:cTn>
                                        <p:tgtEl>
                                          <p:spTgt spid="139"/>
                                        </p:tgtEl>
                                        <p:attrNameLst>
                                          <p:attrName>style.visibility</p:attrName>
                                        </p:attrNameLst>
                                      </p:cBhvr>
                                      <p:to>
                                        <p:strVal val="visible"/>
                                      </p:to>
                                    </p:set>
                                    <p:animEffect transition="in" filter="fade">
                                      <p:cBhvr>
                                        <p:cTn id="250" dur="2000"/>
                                        <p:tgtEl>
                                          <p:spTgt spid="139"/>
                                        </p:tgtEl>
                                      </p:cBhvr>
                                    </p:animEffect>
                                    <p:anim calcmode="lin" valueType="num">
                                      <p:cBhvr>
                                        <p:cTn id="251" dur="2000" fill="hold"/>
                                        <p:tgtEl>
                                          <p:spTgt spid="139"/>
                                        </p:tgtEl>
                                        <p:attrNameLst>
                                          <p:attrName>ppt_w</p:attrName>
                                        </p:attrNameLst>
                                      </p:cBhvr>
                                      <p:tavLst>
                                        <p:tav tm="0" fmla="#ppt_w*sin(2.5*pi*$)">
                                          <p:val>
                                            <p:fltVal val="0"/>
                                          </p:val>
                                        </p:tav>
                                        <p:tav tm="100000">
                                          <p:val>
                                            <p:fltVal val="1"/>
                                          </p:val>
                                        </p:tav>
                                      </p:tavLst>
                                    </p:anim>
                                    <p:anim calcmode="lin" valueType="num">
                                      <p:cBhvr>
                                        <p:cTn id="252" dur="2000" fill="hold"/>
                                        <p:tgtEl>
                                          <p:spTgt spid="139"/>
                                        </p:tgtEl>
                                        <p:attrNameLst>
                                          <p:attrName>ppt_h</p:attrName>
                                        </p:attrNameLst>
                                      </p:cBhvr>
                                      <p:tavLst>
                                        <p:tav tm="0">
                                          <p:val>
                                            <p:strVal val="#ppt_h"/>
                                          </p:val>
                                        </p:tav>
                                        <p:tav tm="100000">
                                          <p:val>
                                            <p:strVal val="#ppt_h"/>
                                          </p:val>
                                        </p:tav>
                                      </p:tavLst>
                                    </p:anim>
                                  </p:childTnLst>
                                </p:cTn>
                              </p:par>
                              <p:par>
                                <p:cTn id="253" presetID="45" presetClass="entr" presetSubtype="0" fill="hold" grpId="0" nodeType="withEffect">
                                  <p:stCondLst>
                                    <p:cond delay="0"/>
                                  </p:stCondLst>
                                  <p:childTnLst>
                                    <p:set>
                                      <p:cBhvr>
                                        <p:cTn id="254" dur="1" fill="hold">
                                          <p:stCondLst>
                                            <p:cond delay="0"/>
                                          </p:stCondLst>
                                        </p:cTn>
                                        <p:tgtEl>
                                          <p:spTgt spid="138"/>
                                        </p:tgtEl>
                                        <p:attrNameLst>
                                          <p:attrName>style.visibility</p:attrName>
                                        </p:attrNameLst>
                                      </p:cBhvr>
                                      <p:to>
                                        <p:strVal val="visible"/>
                                      </p:to>
                                    </p:set>
                                    <p:animEffect transition="in" filter="fade">
                                      <p:cBhvr>
                                        <p:cTn id="255" dur="2000"/>
                                        <p:tgtEl>
                                          <p:spTgt spid="138"/>
                                        </p:tgtEl>
                                      </p:cBhvr>
                                    </p:animEffect>
                                    <p:anim calcmode="lin" valueType="num">
                                      <p:cBhvr>
                                        <p:cTn id="256" dur="2000" fill="hold"/>
                                        <p:tgtEl>
                                          <p:spTgt spid="138"/>
                                        </p:tgtEl>
                                        <p:attrNameLst>
                                          <p:attrName>ppt_w</p:attrName>
                                        </p:attrNameLst>
                                      </p:cBhvr>
                                      <p:tavLst>
                                        <p:tav tm="0" fmla="#ppt_w*sin(2.5*pi*$)">
                                          <p:val>
                                            <p:fltVal val="0"/>
                                          </p:val>
                                        </p:tav>
                                        <p:tav tm="100000">
                                          <p:val>
                                            <p:fltVal val="1"/>
                                          </p:val>
                                        </p:tav>
                                      </p:tavLst>
                                    </p:anim>
                                    <p:anim calcmode="lin" valueType="num">
                                      <p:cBhvr>
                                        <p:cTn id="257" dur="2000" fill="hold"/>
                                        <p:tgtEl>
                                          <p:spTgt spid="138"/>
                                        </p:tgtEl>
                                        <p:attrNameLst>
                                          <p:attrName>ppt_h</p:attrName>
                                        </p:attrNameLst>
                                      </p:cBhvr>
                                      <p:tavLst>
                                        <p:tav tm="0">
                                          <p:val>
                                            <p:strVal val="#ppt_h"/>
                                          </p:val>
                                        </p:tav>
                                        <p:tav tm="100000">
                                          <p:val>
                                            <p:strVal val="#ppt_h"/>
                                          </p:val>
                                        </p:tav>
                                      </p:tavLst>
                                    </p:anim>
                                  </p:childTnLst>
                                </p:cTn>
                              </p:par>
                            </p:childTnLst>
                          </p:cTn>
                        </p:par>
                        <p:par>
                          <p:cTn id="258" fill="hold">
                            <p:stCondLst>
                              <p:cond delay="11500"/>
                            </p:stCondLst>
                            <p:childTnLst>
                              <p:par>
                                <p:cTn id="259" presetID="21" presetClass="entr" presetSubtype="1" fill="hold" grpId="0" nodeType="afterEffect">
                                  <p:stCondLst>
                                    <p:cond delay="0"/>
                                  </p:stCondLst>
                                  <p:childTnLst>
                                    <p:set>
                                      <p:cBhvr>
                                        <p:cTn id="260" dur="1" fill="hold">
                                          <p:stCondLst>
                                            <p:cond delay="0"/>
                                          </p:stCondLst>
                                        </p:cTn>
                                        <p:tgtEl>
                                          <p:spTgt spid="137"/>
                                        </p:tgtEl>
                                        <p:attrNameLst>
                                          <p:attrName>style.visibility</p:attrName>
                                        </p:attrNameLst>
                                      </p:cBhvr>
                                      <p:to>
                                        <p:strVal val="visible"/>
                                      </p:to>
                                    </p:set>
                                    <p:animEffect transition="in" filter="wheel(1)">
                                      <p:cBhvr>
                                        <p:cTn id="261" dur="2000"/>
                                        <p:tgtEl>
                                          <p:spTgt spid="137"/>
                                        </p:tgtEl>
                                      </p:cBhvr>
                                    </p:animEffect>
                                  </p:childTnLst>
                                </p:cTn>
                              </p:par>
                              <p:par>
                                <p:cTn id="262" presetID="2" presetClass="entr" presetSubtype="4" fill="hold" nodeType="withEffect">
                                  <p:stCondLst>
                                    <p:cond delay="0"/>
                                  </p:stCondLst>
                                  <p:childTnLst>
                                    <p:set>
                                      <p:cBhvr>
                                        <p:cTn id="263" dur="1" fill="hold">
                                          <p:stCondLst>
                                            <p:cond delay="0"/>
                                          </p:stCondLst>
                                        </p:cTn>
                                        <p:tgtEl>
                                          <p:spTgt spid="131"/>
                                        </p:tgtEl>
                                        <p:attrNameLst>
                                          <p:attrName>style.visibility</p:attrName>
                                        </p:attrNameLst>
                                      </p:cBhvr>
                                      <p:to>
                                        <p:strVal val="visible"/>
                                      </p:to>
                                    </p:set>
                                    <p:anim calcmode="lin" valueType="num">
                                      <p:cBhvr additive="base">
                                        <p:cTn id="264" dur="500" fill="hold"/>
                                        <p:tgtEl>
                                          <p:spTgt spid="131"/>
                                        </p:tgtEl>
                                        <p:attrNameLst>
                                          <p:attrName>ppt_x</p:attrName>
                                        </p:attrNameLst>
                                      </p:cBhvr>
                                      <p:tavLst>
                                        <p:tav tm="0">
                                          <p:val>
                                            <p:strVal val="#ppt_x"/>
                                          </p:val>
                                        </p:tav>
                                        <p:tav tm="100000">
                                          <p:val>
                                            <p:strVal val="#ppt_x"/>
                                          </p:val>
                                        </p:tav>
                                      </p:tavLst>
                                    </p:anim>
                                    <p:anim calcmode="lin" valueType="num">
                                      <p:cBhvr additive="base">
                                        <p:cTn id="265" dur="500" fill="hold"/>
                                        <p:tgtEl>
                                          <p:spTgt spid="131"/>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1" grpId="0" animBg="1"/>
      <p:bldP spid="12" grpId="0" animBg="1"/>
      <p:bldP spid="13" grpId="0" animBg="1"/>
      <p:bldP spid="14" grpId="0" animBg="1"/>
      <p:bldP spid="15" grpId="0" animBg="1"/>
      <p:bldP spid="16" grpId="0" animBg="1"/>
      <p:bldP spid="17" grpId="0" animBg="1"/>
      <p:bldP spid="18" grpId="0" animBg="1"/>
      <p:bldP spid="23" grpId="0" animBg="1"/>
      <p:bldP spid="24" grpId="0" animBg="1"/>
      <p:bldP spid="25" grpId="0" animBg="1"/>
      <p:bldP spid="26" grpId="0" animBg="1"/>
      <p:bldP spid="27" grpId="0" animBg="1"/>
      <p:bldP spid="28" grpId="0" animBg="1"/>
      <p:bldP spid="29" grpId="0" animBg="1"/>
      <p:bldP spid="30" grpId="0" animBg="1"/>
      <p:bldP spid="31" grpId="0" animBg="1"/>
      <p:bldP spid="33" grpId="0" animBg="1"/>
      <p:bldP spid="34" grpId="0" animBg="1"/>
      <p:bldP spid="35" grpId="0" animBg="1"/>
      <p:bldP spid="36" grpId="0" animBg="1"/>
      <p:bldP spid="37" grpId="0" animBg="1"/>
      <p:bldP spid="38" grpId="0" animBg="1"/>
      <p:bldP spid="39" grpId="0" animBg="1"/>
      <p:bldP spid="40" grpId="0" animBg="1"/>
      <p:bldP spid="41" grpId="0" animBg="1"/>
      <p:bldP spid="42" grpId="0" animBg="1"/>
      <p:bldP spid="43" grpId="0" animBg="1"/>
      <p:bldP spid="44" grpId="0" animBg="1"/>
      <p:bldP spid="45" grpId="0" animBg="1"/>
      <p:bldP spid="46" grpId="0" animBg="1"/>
      <p:bldP spid="47" grpId="0" animBg="1"/>
      <p:bldP spid="48" grpId="0" animBg="1"/>
      <p:bldP spid="49" grpId="0" animBg="1"/>
      <p:bldP spid="50" grpId="0" animBg="1"/>
      <p:bldP spid="51" grpId="0" animBg="1"/>
      <p:bldP spid="52" grpId="0" animBg="1"/>
      <p:bldP spid="53" grpId="0" animBg="1"/>
      <p:bldP spid="54" grpId="0" animBg="1"/>
      <p:bldP spid="55" grpId="0" animBg="1"/>
      <p:bldP spid="56" grpId="0" animBg="1"/>
      <p:bldP spid="57" grpId="0" animBg="1"/>
      <p:bldP spid="58" grpId="0" animBg="1"/>
      <p:bldP spid="59" grpId="0" animBg="1"/>
      <p:bldP spid="60" grpId="0" animBg="1"/>
      <p:bldP spid="61" grpId="0" animBg="1"/>
      <p:bldP spid="62" grpId="0" animBg="1"/>
      <p:bldP spid="63" grpId="0" animBg="1"/>
      <p:bldP spid="64" grpId="0" animBg="1"/>
      <p:bldP spid="88" grpId="0" animBg="1"/>
      <p:bldP spid="89" grpId="0" animBg="1"/>
      <p:bldP spid="123" grpId="0" animBg="1"/>
      <p:bldP spid="124" grpId="0" animBg="1"/>
      <p:bldP spid="138" grpId="0" animBg="1"/>
      <p:bldP spid="139" grpId="0" animBg="1"/>
      <p:bldP spid="140" grpId="0"/>
      <p:bldP spid="87" grpId="0" animBg="1"/>
      <p:bldP spid="122" grpId="0" animBg="1"/>
      <p:bldP spid="137" grpId="0" animBg="1"/>
    </p:bld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Freeform 9"/>
          <p:cNvSpPr/>
          <p:nvPr/>
        </p:nvSpPr>
        <p:spPr>
          <a:xfrm>
            <a:off x="6434667" y="0"/>
            <a:ext cx="5768620" cy="6855218"/>
          </a:xfrm>
          <a:custGeom>
            <a:avLst/>
            <a:gdLst>
              <a:gd name="connsiteX0" fmla="*/ 0 w 6107287"/>
              <a:gd name="connsiteY0" fmla="*/ 0 h 6858000"/>
              <a:gd name="connsiteX1" fmla="*/ 1591733 w 6107287"/>
              <a:gd name="connsiteY1" fmla="*/ 0 h 6858000"/>
              <a:gd name="connsiteX2" fmla="*/ 3194756 w 6107287"/>
              <a:gd name="connsiteY2" fmla="*/ 0 h 6858000"/>
              <a:gd name="connsiteX3" fmla="*/ 6107287 w 6107287"/>
              <a:gd name="connsiteY3" fmla="*/ 0 h 6858000"/>
              <a:gd name="connsiteX4" fmla="*/ 6107287 w 6107287"/>
              <a:gd name="connsiteY4" fmla="*/ 6857999 h 6858000"/>
              <a:gd name="connsiteX5" fmla="*/ 1597379 w 6107287"/>
              <a:gd name="connsiteY5" fmla="*/ 6857999 h 6858000"/>
              <a:gd name="connsiteX6" fmla="*/ 1597378 w 6107287"/>
              <a:gd name="connsiteY6" fmla="*/ 6858000 h 6858000"/>
              <a:gd name="connsiteX7" fmla="*/ 1597378 w 6107287"/>
              <a:gd name="connsiteY7" fmla="*/ 6857999 h 6858000"/>
              <a:gd name="connsiteX8" fmla="*/ 1591733 w 6107287"/>
              <a:gd name="connsiteY8" fmla="*/ 6857999 h 6858000"/>
              <a:gd name="connsiteX9" fmla="*/ 1591733 w 6107287"/>
              <a:gd name="connsiteY9" fmla="*/ 6833765 h 6858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Lst>
            <a:rect l="l" t="t" r="r" b="b"/>
            <a:pathLst>
              <a:path w="6107287" h="6858000">
                <a:moveTo>
                  <a:pt x="0" y="0"/>
                </a:moveTo>
                <a:lnTo>
                  <a:pt x="1591733" y="0"/>
                </a:lnTo>
                <a:lnTo>
                  <a:pt x="3194756" y="0"/>
                </a:lnTo>
                <a:lnTo>
                  <a:pt x="6107287" y="0"/>
                </a:lnTo>
                <a:lnTo>
                  <a:pt x="6107287" y="6857999"/>
                </a:lnTo>
                <a:lnTo>
                  <a:pt x="1597379" y="6857999"/>
                </a:lnTo>
                <a:lnTo>
                  <a:pt x="1597378" y="6858000"/>
                </a:lnTo>
                <a:lnTo>
                  <a:pt x="1597378" y="6857999"/>
                </a:lnTo>
                <a:lnTo>
                  <a:pt x="1591733" y="6857999"/>
                </a:lnTo>
                <a:lnTo>
                  <a:pt x="1591733" y="6833765"/>
                </a:lnTo>
                <a:close/>
              </a:path>
            </a:pathLst>
          </a:custGeom>
          <a:blipFill>
            <a:blip r:embed="rId2"/>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370046" y="304456"/>
            <a:ext cx="5845156" cy="1077095"/>
            <a:chOff x="587022" y="976809"/>
            <a:chExt cx="5845156" cy="1077095"/>
          </a:xfrm>
        </p:grpSpPr>
        <p:sp>
          <p:nvSpPr>
            <p:cNvPr id="12" name="TextBox 11"/>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CONTACT US</a:t>
              </a:r>
            </a:p>
          </p:txBody>
        </p:sp>
        <p:sp>
          <p:nvSpPr>
            <p:cNvPr id="13" name="TextBox 12"/>
            <p:cNvSpPr txBox="1"/>
            <p:nvPr/>
          </p:nvSpPr>
          <p:spPr>
            <a:xfrm>
              <a:off x="612683" y="1684572"/>
              <a:ext cx="5819495" cy="369332"/>
            </a:xfrm>
            <a:prstGeom prst="rect">
              <a:avLst/>
            </a:prstGeom>
            <a:noFill/>
          </p:spPr>
          <p:txBody>
            <a:bodyPr wrap="square" rtlCol="0">
              <a:spAutoFit/>
            </a:bodyPr>
            <a:lstStyle/>
            <a:p>
              <a:r>
                <a:rPr lang="en-US" dirty="0">
                  <a:solidFill>
                    <a:srgbClr val="4C4F54"/>
                  </a:solidFill>
                  <a:latin typeface="Candara" panose="020E0502030303020204" pitchFamily="34" charset="0"/>
                </a:rPr>
                <a:t>Your Subtitle</a:t>
              </a:r>
            </a:p>
          </p:txBody>
        </p:sp>
      </p:grpSp>
      <p:cxnSp>
        <p:nvCxnSpPr>
          <p:cNvPr id="15" name="Straight Connector 14"/>
          <p:cNvCxnSpPr/>
          <p:nvPr/>
        </p:nvCxnSpPr>
        <p:spPr>
          <a:xfrm>
            <a:off x="755623" y="1591733"/>
            <a:ext cx="4109888" cy="0"/>
          </a:xfrm>
          <a:prstGeom prst="line">
            <a:avLst/>
          </a:prstGeom>
          <a:ln w="25400">
            <a:solidFill>
              <a:schemeClr val="bg1"/>
            </a:solidFill>
          </a:ln>
        </p:spPr>
        <p:style>
          <a:lnRef idx="1">
            <a:schemeClr val="accent1"/>
          </a:lnRef>
          <a:fillRef idx="0">
            <a:schemeClr val="accent1"/>
          </a:fillRef>
          <a:effectRef idx="0">
            <a:schemeClr val="accent1"/>
          </a:effectRef>
          <a:fontRef idx="minor">
            <a:schemeClr val="tx1"/>
          </a:fontRef>
        </p:style>
      </p:cxnSp>
      <p:sp>
        <p:nvSpPr>
          <p:cNvPr id="17" name="Freeform 25"/>
          <p:cNvSpPr>
            <a:spLocks noChangeAspect="1" noChangeArrowheads="1"/>
          </p:cNvSpPr>
          <p:nvPr/>
        </p:nvSpPr>
        <p:spPr bwMode="auto">
          <a:xfrm>
            <a:off x="894586" y="3247890"/>
            <a:ext cx="330009" cy="457200"/>
          </a:xfrm>
          <a:custGeom>
            <a:avLst/>
            <a:gdLst>
              <a:gd name="T0" fmla="*/ 239 w 422"/>
              <a:gd name="T1" fmla="*/ 0 h 585"/>
              <a:gd name="T2" fmla="*/ 239 w 422"/>
              <a:gd name="T3" fmla="*/ 213 h 585"/>
              <a:gd name="T4" fmla="*/ 421 w 422"/>
              <a:gd name="T5" fmla="*/ 213 h 585"/>
              <a:gd name="T6" fmla="*/ 239 w 422"/>
              <a:gd name="T7" fmla="*/ 0 h 585"/>
              <a:gd name="T8" fmla="*/ 0 w 422"/>
              <a:gd name="T9" fmla="*/ 371 h 585"/>
              <a:gd name="T10" fmla="*/ 213 w 422"/>
              <a:gd name="T11" fmla="*/ 584 h 585"/>
              <a:gd name="T12" fmla="*/ 421 w 422"/>
              <a:gd name="T13" fmla="*/ 371 h 585"/>
              <a:gd name="T14" fmla="*/ 421 w 422"/>
              <a:gd name="T15" fmla="*/ 264 h 585"/>
              <a:gd name="T16" fmla="*/ 0 w 422"/>
              <a:gd name="T17" fmla="*/ 264 h 585"/>
              <a:gd name="T18" fmla="*/ 0 w 422"/>
              <a:gd name="T19" fmla="*/ 371 h 585"/>
              <a:gd name="T20" fmla="*/ 183 w 422"/>
              <a:gd name="T21" fmla="*/ 0 h 585"/>
              <a:gd name="T22" fmla="*/ 0 w 422"/>
              <a:gd name="T23" fmla="*/ 213 h 585"/>
              <a:gd name="T24" fmla="*/ 183 w 422"/>
              <a:gd name="T25" fmla="*/ 213 h 585"/>
              <a:gd name="T26" fmla="*/ 183 w 422"/>
              <a:gd name="T27" fmla="*/ 0 h 5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422" h="585">
                <a:moveTo>
                  <a:pt x="239" y="0"/>
                </a:moveTo>
                <a:lnTo>
                  <a:pt x="239" y="213"/>
                </a:lnTo>
                <a:lnTo>
                  <a:pt x="421" y="213"/>
                </a:lnTo>
                <a:cubicBezTo>
                  <a:pt x="421" y="102"/>
                  <a:pt x="340" y="15"/>
                  <a:pt x="239" y="0"/>
                </a:cubicBezTo>
                <a:close/>
                <a:moveTo>
                  <a:pt x="0" y="371"/>
                </a:moveTo>
                <a:cubicBezTo>
                  <a:pt x="0" y="488"/>
                  <a:pt x="96" y="584"/>
                  <a:pt x="213" y="584"/>
                </a:cubicBezTo>
                <a:cubicBezTo>
                  <a:pt x="330" y="584"/>
                  <a:pt x="421" y="488"/>
                  <a:pt x="421" y="371"/>
                </a:cubicBezTo>
                <a:lnTo>
                  <a:pt x="421" y="264"/>
                </a:lnTo>
                <a:lnTo>
                  <a:pt x="0" y="264"/>
                </a:lnTo>
                <a:lnTo>
                  <a:pt x="0" y="371"/>
                </a:lnTo>
                <a:close/>
                <a:moveTo>
                  <a:pt x="183" y="0"/>
                </a:moveTo>
                <a:cubicBezTo>
                  <a:pt x="81" y="15"/>
                  <a:pt x="0" y="102"/>
                  <a:pt x="0" y="213"/>
                </a:cubicBezTo>
                <a:lnTo>
                  <a:pt x="183" y="213"/>
                </a:lnTo>
                <a:lnTo>
                  <a:pt x="183" y="0"/>
                </a:lnTo>
                <a:close/>
              </a:path>
            </a:pathLst>
          </a:custGeom>
          <a:solidFill>
            <a:srgbClr val="4C4F54"/>
          </a:solidFill>
          <a:ln>
            <a:noFill/>
          </a:ln>
          <a:effectLst/>
        </p:spPr>
        <p:txBody>
          <a:bodyPr wrap="none" anchor="ctr"/>
          <a:lstStyle/>
          <a:p>
            <a:endParaRPr lang="en-US"/>
          </a:p>
        </p:txBody>
      </p:sp>
      <p:grpSp>
        <p:nvGrpSpPr>
          <p:cNvPr id="32" name="Group 31"/>
          <p:cNvGrpSpPr>
            <a:grpSpLocks noChangeAspect="1"/>
          </p:cNvGrpSpPr>
          <p:nvPr/>
        </p:nvGrpSpPr>
        <p:grpSpPr>
          <a:xfrm>
            <a:off x="734461" y="4499309"/>
            <a:ext cx="655136" cy="365760"/>
            <a:chOff x="3195115" y="1980179"/>
            <a:chExt cx="607962" cy="339423"/>
          </a:xfrm>
          <a:solidFill>
            <a:srgbClr val="4C4F54"/>
          </a:solidFill>
        </p:grpSpPr>
        <p:sp>
          <p:nvSpPr>
            <p:cNvPr id="33" name="Freeform 151"/>
            <p:cNvSpPr>
              <a:spLocks/>
            </p:cNvSpPr>
            <p:nvPr/>
          </p:nvSpPr>
          <p:spPr bwMode="auto">
            <a:xfrm>
              <a:off x="3195115" y="2070146"/>
              <a:ext cx="156762" cy="16358"/>
            </a:xfrm>
            <a:custGeom>
              <a:avLst/>
              <a:gdLst>
                <a:gd name="T0" fmla="*/ 88 w 95"/>
                <a:gd name="T1" fmla="*/ 0 h 10"/>
                <a:gd name="T2" fmla="*/ 7 w 95"/>
                <a:gd name="T3" fmla="*/ 0 h 10"/>
                <a:gd name="T4" fmla="*/ 0 w 95"/>
                <a:gd name="T5" fmla="*/ 5 h 10"/>
                <a:gd name="T6" fmla="*/ 7 w 95"/>
                <a:gd name="T7" fmla="*/ 10 h 10"/>
                <a:gd name="T8" fmla="*/ 88 w 95"/>
                <a:gd name="T9" fmla="*/ 10 h 10"/>
                <a:gd name="T10" fmla="*/ 95 w 95"/>
                <a:gd name="T11" fmla="*/ 5 h 10"/>
                <a:gd name="T12" fmla="*/ 88 w 95"/>
                <a:gd name="T13" fmla="*/ 0 h 10"/>
              </a:gdLst>
              <a:ahLst/>
              <a:cxnLst>
                <a:cxn ang="0">
                  <a:pos x="T0" y="T1"/>
                </a:cxn>
                <a:cxn ang="0">
                  <a:pos x="T2" y="T3"/>
                </a:cxn>
                <a:cxn ang="0">
                  <a:pos x="T4" y="T5"/>
                </a:cxn>
                <a:cxn ang="0">
                  <a:pos x="T6" y="T7"/>
                </a:cxn>
                <a:cxn ang="0">
                  <a:pos x="T8" y="T9"/>
                </a:cxn>
                <a:cxn ang="0">
                  <a:pos x="T10" y="T11"/>
                </a:cxn>
                <a:cxn ang="0">
                  <a:pos x="T12" y="T13"/>
                </a:cxn>
              </a:cxnLst>
              <a:rect l="0" t="0" r="r" b="b"/>
              <a:pathLst>
                <a:path w="95" h="10">
                  <a:moveTo>
                    <a:pt x="88" y="0"/>
                  </a:moveTo>
                  <a:cubicBezTo>
                    <a:pt x="7" y="0"/>
                    <a:pt x="7" y="0"/>
                    <a:pt x="7" y="0"/>
                  </a:cubicBezTo>
                  <a:cubicBezTo>
                    <a:pt x="3" y="0"/>
                    <a:pt x="0" y="1"/>
                    <a:pt x="0" y="5"/>
                  </a:cubicBezTo>
                  <a:cubicBezTo>
                    <a:pt x="0" y="9"/>
                    <a:pt x="3" y="10"/>
                    <a:pt x="7" y="10"/>
                  </a:cubicBezTo>
                  <a:cubicBezTo>
                    <a:pt x="88" y="10"/>
                    <a:pt x="88" y="10"/>
                    <a:pt x="88" y="10"/>
                  </a:cubicBezTo>
                  <a:cubicBezTo>
                    <a:pt x="92" y="10"/>
                    <a:pt x="95" y="9"/>
                    <a:pt x="95" y="5"/>
                  </a:cubicBezTo>
                  <a:cubicBezTo>
                    <a:pt x="95" y="1"/>
                    <a:pt x="92" y="0"/>
                    <a:pt x="88"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4" name="Freeform 152"/>
            <p:cNvSpPr>
              <a:spLocks/>
            </p:cNvSpPr>
            <p:nvPr/>
          </p:nvSpPr>
          <p:spPr bwMode="auto">
            <a:xfrm>
              <a:off x="3195115" y="2141030"/>
              <a:ext cx="133588" cy="17721"/>
            </a:xfrm>
            <a:custGeom>
              <a:avLst/>
              <a:gdLst>
                <a:gd name="T0" fmla="*/ 74 w 81"/>
                <a:gd name="T1" fmla="*/ 0 h 11"/>
                <a:gd name="T2" fmla="*/ 7 w 81"/>
                <a:gd name="T3" fmla="*/ 0 h 11"/>
                <a:gd name="T4" fmla="*/ 0 w 81"/>
                <a:gd name="T5" fmla="*/ 5 h 11"/>
                <a:gd name="T6" fmla="*/ 7 w 81"/>
                <a:gd name="T7" fmla="*/ 11 h 11"/>
                <a:gd name="T8" fmla="*/ 74 w 81"/>
                <a:gd name="T9" fmla="*/ 11 h 11"/>
                <a:gd name="T10" fmla="*/ 81 w 81"/>
                <a:gd name="T11" fmla="*/ 5 h 11"/>
                <a:gd name="T12" fmla="*/ 74 w 81"/>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81" h="11">
                  <a:moveTo>
                    <a:pt x="74" y="0"/>
                  </a:moveTo>
                  <a:cubicBezTo>
                    <a:pt x="7" y="0"/>
                    <a:pt x="7" y="0"/>
                    <a:pt x="7" y="0"/>
                  </a:cubicBezTo>
                  <a:cubicBezTo>
                    <a:pt x="3" y="0"/>
                    <a:pt x="0" y="1"/>
                    <a:pt x="0" y="5"/>
                  </a:cubicBezTo>
                  <a:cubicBezTo>
                    <a:pt x="0" y="9"/>
                    <a:pt x="3" y="11"/>
                    <a:pt x="7" y="11"/>
                  </a:cubicBezTo>
                  <a:cubicBezTo>
                    <a:pt x="74" y="11"/>
                    <a:pt x="74" y="11"/>
                    <a:pt x="74" y="11"/>
                  </a:cubicBezTo>
                  <a:cubicBezTo>
                    <a:pt x="78" y="11"/>
                    <a:pt x="81" y="9"/>
                    <a:pt x="81" y="5"/>
                  </a:cubicBezTo>
                  <a:cubicBezTo>
                    <a:pt x="81" y="1"/>
                    <a:pt x="78" y="0"/>
                    <a:pt x="74"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5" name="Freeform 153"/>
            <p:cNvSpPr>
              <a:spLocks/>
            </p:cNvSpPr>
            <p:nvPr/>
          </p:nvSpPr>
          <p:spPr bwMode="auto">
            <a:xfrm>
              <a:off x="3195115" y="2211913"/>
              <a:ext cx="113141" cy="17721"/>
            </a:xfrm>
            <a:custGeom>
              <a:avLst/>
              <a:gdLst>
                <a:gd name="T0" fmla="*/ 61 w 68"/>
                <a:gd name="T1" fmla="*/ 0 h 11"/>
                <a:gd name="T2" fmla="*/ 7 w 68"/>
                <a:gd name="T3" fmla="*/ 0 h 11"/>
                <a:gd name="T4" fmla="*/ 0 w 68"/>
                <a:gd name="T5" fmla="*/ 5 h 11"/>
                <a:gd name="T6" fmla="*/ 7 w 68"/>
                <a:gd name="T7" fmla="*/ 11 h 11"/>
                <a:gd name="T8" fmla="*/ 61 w 68"/>
                <a:gd name="T9" fmla="*/ 11 h 11"/>
                <a:gd name="T10" fmla="*/ 68 w 68"/>
                <a:gd name="T11" fmla="*/ 5 h 11"/>
                <a:gd name="T12" fmla="*/ 61 w 68"/>
                <a:gd name="T13" fmla="*/ 0 h 11"/>
              </a:gdLst>
              <a:ahLst/>
              <a:cxnLst>
                <a:cxn ang="0">
                  <a:pos x="T0" y="T1"/>
                </a:cxn>
                <a:cxn ang="0">
                  <a:pos x="T2" y="T3"/>
                </a:cxn>
                <a:cxn ang="0">
                  <a:pos x="T4" y="T5"/>
                </a:cxn>
                <a:cxn ang="0">
                  <a:pos x="T6" y="T7"/>
                </a:cxn>
                <a:cxn ang="0">
                  <a:pos x="T8" y="T9"/>
                </a:cxn>
                <a:cxn ang="0">
                  <a:pos x="T10" y="T11"/>
                </a:cxn>
                <a:cxn ang="0">
                  <a:pos x="T12" y="T13"/>
                </a:cxn>
              </a:cxnLst>
              <a:rect l="0" t="0" r="r" b="b"/>
              <a:pathLst>
                <a:path w="68" h="11">
                  <a:moveTo>
                    <a:pt x="61" y="0"/>
                  </a:moveTo>
                  <a:cubicBezTo>
                    <a:pt x="7" y="0"/>
                    <a:pt x="7" y="0"/>
                    <a:pt x="7" y="0"/>
                  </a:cubicBezTo>
                  <a:cubicBezTo>
                    <a:pt x="3" y="0"/>
                    <a:pt x="0" y="2"/>
                    <a:pt x="0" y="5"/>
                  </a:cubicBezTo>
                  <a:cubicBezTo>
                    <a:pt x="0" y="9"/>
                    <a:pt x="3" y="11"/>
                    <a:pt x="7" y="11"/>
                  </a:cubicBezTo>
                  <a:cubicBezTo>
                    <a:pt x="61" y="11"/>
                    <a:pt x="61" y="11"/>
                    <a:pt x="61" y="11"/>
                  </a:cubicBezTo>
                  <a:cubicBezTo>
                    <a:pt x="65" y="11"/>
                    <a:pt x="68" y="9"/>
                    <a:pt x="68" y="5"/>
                  </a:cubicBezTo>
                  <a:cubicBezTo>
                    <a:pt x="68" y="2"/>
                    <a:pt x="65" y="0"/>
                    <a:pt x="61" y="0"/>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36" name="Freeform 154"/>
            <p:cNvSpPr>
              <a:spLocks noEditPoints="1"/>
            </p:cNvSpPr>
            <p:nvPr/>
          </p:nvSpPr>
          <p:spPr bwMode="auto">
            <a:xfrm>
              <a:off x="3347787" y="1980179"/>
              <a:ext cx="455290" cy="339423"/>
            </a:xfrm>
            <a:custGeom>
              <a:avLst/>
              <a:gdLst>
                <a:gd name="T0" fmla="*/ 268 w 276"/>
                <a:gd name="T1" fmla="*/ 10 h 205"/>
                <a:gd name="T2" fmla="*/ 246 w 276"/>
                <a:gd name="T3" fmla="*/ 0 h 205"/>
                <a:gd name="T4" fmla="*/ 70 w 276"/>
                <a:gd name="T5" fmla="*/ 0 h 205"/>
                <a:gd name="T6" fmla="*/ 31 w 276"/>
                <a:gd name="T7" fmla="*/ 31 h 205"/>
                <a:gd name="T8" fmla="*/ 2 w 276"/>
                <a:gd name="T9" fmla="*/ 167 h 205"/>
                <a:gd name="T10" fmla="*/ 7 w 276"/>
                <a:gd name="T11" fmla="*/ 193 h 205"/>
                <a:gd name="T12" fmla="*/ 30 w 276"/>
                <a:gd name="T13" fmla="*/ 205 h 205"/>
                <a:gd name="T14" fmla="*/ 205 w 276"/>
                <a:gd name="T15" fmla="*/ 205 h 205"/>
                <a:gd name="T16" fmla="*/ 244 w 276"/>
                <a:gd name="T17" fmla="*/ 172 h 205"/>
                <a:gd name="T18" fmla="*/ 274 w 276"/>
                <a:gd name="T19" fmla="*/ 35 h 205"/>
                <a:gd name="T20" fmla="*/ 268 w 276"/>
                <a:gd name="T21" fmla="*/ 10 h 205"/>
                <a:gd name="T22" fmla="*/ 237 w 276"/>
                <a:gd name="T23" fmla="*/ 51 h 205"/>
                <a:gd name="T24" fmla="*/ 172 w 276"/>
                <a:gd name="T25" fmla="*/ 116 h 205"/>
                <a:gd name="T26" fmla="*/ 201 w 276"/>
                <a:gd name="T27" fmla="*/ 149 h 205"/>
                <a:gd name="T28" fmla="*/ 201 w 276"/>
                <a:gd name="T29" fmla="*/ 159 h 205"/>
                <a:gd name="T30" fmla="*/ 196 w 276"/>
                <a:gd name="T31" fmla="*/ 161 h 205"/>
                <a:gd name="T32" fmla="*/ 191 w 276"/>
                <a:gd name="T33" fmla="*/ 158 h 205"/>
                <a:gd name="T34" fmla="*/ 163 w 276"/>
                <a:gd name="T35" fmla="*/ 126 h 205"/>
                <a:gd name="T36" fmla="*/ 163 w 276"/>
                <a:gd name="T37" fmla="*/ 126 h 205"/>
                <a:gd name="T38" fmla="*/ 141 w 276"/>
                <a:gd name="T39" fmla="*/ 135 h 205"/>
                <a:gd name="T40" fmla="*/ 138 w 276"/>
                <a:gd name="T41" fmla="*/ 135 h 205"/>
                <a:gd name="T42" fmla="*/ 116 w 276"/>
                <a:gd name="T43" fmla="*/ 122 h 205"/>
                <a:gd name="T44" fmla="*/ 112 w 276"/>
                <a:gd name="T45" fmla="*/ 116 h 205"/>
                <a:gd name="T46" fmla="*/ 57 w 276"/>
                <a:gd name="T47" fmla="*/ 161 h 205"/>
                <a:gd name="T48" fmla="*/ 52 w 276"/>
                <a:gd name="T49" fmla="*/ 162 h 205"/>
                <a:gd name="T50" fmla="*/ 47 w 276"/>
                <a:gd name="T51" fmla="*/ 159 h 205"/>
                <a:gd name="T52" fmla="*/ 48 w 276"/>
                <a:gd name="T53" fmla="*/ 150 h 205"/>
                <a:gd name="T54" fmla="*/ 104 w 276"/>
                <a:gd name="T55" fmla="*/ 105 h 205"/>
                <a:gd name="T56" fmla="*/ 66 w 276"/>
                <a:gd name="T57" fmla="*/ 50 h 205"/>
                <a:gd name="T58" fmla="*/ 67 w 276"/>
                <a:gd name="T59" fmla="*/ 41 h 205"/>
                <a:gd name="T60" fmla="*/ 77 w 276"/>
                <a:gd name="T61" fmla="*/ 42 h 205"/>
                <a:gd name="T62" fmla="*/ 127 w 276"/>
                <a:gd name="T63" fmla="*/ 114 h 205"/>
                <a:gd name="T64" fmla="*/ 139 w 276"/>
                <a:gd name="T65" fmla="*/ 122 h 205"/>
                <a:gd name="T66" fmla="*/ 153 w 276"/>
                <a:gd name="T67" fmla="*/ 116 h 205"/>
                <a:gd name="T68" fmla="*/ 158 w 276"/>
                <a:gd name="T69" fmla="*/ 111 h 205"/>
                <a:gd name="T70" fmla="*/ 158 w 276"/>
                <a:gd name="T71" fmla="*/ 111 h 205"/>
                <a:gd name="T72" fmla="*/ 159 w 276"/>
                <a:gd name="T73" fmla="*/ 111 h 205"/>
                <a:gd name="T74" fmla="*/ 227 w 276"/>
                <a:gd name="T75" fmla="*/ 42 h 205"/>
                <a:gd name="T76" fmla="*/ 237 w 276"/>
                <a:gd name="T77" fmla="*/ 42 h 205"/>
                <a:gd name="T78" fmla="*/ 237 w 276"/>
                <a:gd name="T79" fmla="*/ 51 h 2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Lst>
              <a:rect l="0" t="0" r="r" b="b"/>
              <a:pathLst>
                <a:path w="276" h="205">
                  <a:moveTo>
                    <a:pt x="268" y="10"/>
                  </a:moveTo>
                  <a:cubicBezTo>
                    <a:pt x="263" y="3"/>
                    <a:pt x="255" y="0"/>
                    <a:pt x="246" y="0"/>
                  </a:cubicBezTo>
                  <a:cubicBezTo>
                    <a:pt x="70" y="0"/>
                    <a:pt x="70" y="0"/>
                    <a:pt x="70" y="0"/>
                  </a:cubicBezTo>
                  <a:cubicBezTo>
                    <a:pt x="52" y="0"/>
                    <a:pt x="35" y="14"/>
                    <a:pt x="31" y="31"/>
                  </a:cubicBezTo>
                  <a:cubicBezTo>
                    <a:pt x="2" y="167"/>
                    <a:pt x="2" y="167"/>
                    <a:pt x="2" y="167"/>
                  </a:cubicBezTo>
                  <a:cubicBezTo>
                    <a:pt x="0" y="176"/>
                    <a:pt x="2" y="186"/>
                    <a:pt x="7" y="193"/>
                  </a:cubicBezTo>
                  <a:cubicBezTo>
                    <a:pt x="12" y="200"/>
                    <a:pt x="20" y="205"/>
                    <a:pt x="30" y="205"/>
                  </a:cubicBezTo>
                  <a:cubicBezTo>
                    <a:pt x="205" y="205"/>
                    <a:pt x="205" y="205"/>
                    <a:pt x="205" y="205"/>
                  </a:cubicBezTo>
                  <a:cubicBezTo>
                    <a:pt x="223" y="205"/>
                    <a:pt x="241" y="189"/>
                    <a:pt x="244" y="172"/>
                  </a:cubicBezTo>
                  <a:cubicBezTo>
                    <a:pt x="274" y="35"/>
                    <a:pt x="274" y="35"/>
                    <a:pt x="274" y="35"/>
                  </a:cubicBezTo>
                  <a:cubicBezTo>
                    <a:pt x="276" y="26"/>
                    <a:pt x="274" y="16"/>
                    <a:pt x="268" y="10"/>
                  </a:cubicBezTo>
                  <a:close/>
                  <a:moveTo>
                    <a:pt x="237" y="51"/>
                  </a:moveTo>
                  <a:cubicBezTo>
                    <a:pt x="172" y="116"/>
                    <a:pt x="172" y="116"/>
                    <a:pt x="172" y="116"/>
                  </a:cubicBezTo>
                  <a:cubicBezTo>
                    <a:pt x="201" y="149"/>
                    <a:pt x="201" y="149"/>
                    <a:pt x="201" y="149"/>
                  </a:cubicBezTo>
                  <a:cubicBezTo>
                    <a:pt x="204" y="152"/>
                    <a:pt x="203" y="157"/>
                    <a:pt x="201" y="159"/>
                  </a:cubicBezTo>
                  <a:cubicBezTo>
                    <a:pt x="199" y="160"/>
                    <a:pt x="198" y="161"/>
                    <a:pt x="196" y="161"/>
                  </a:cubicBezTo>
                  <a:cubicBezTo>
                    <a:pt x="194" y="161"/>
                    <a:pt x="192" y="160"/>
                    <a:pt x="191" y="158"/>
                  </a:cubicBezTo>
                  <a:cubicBezTo>
                    <a:pt x="163" y="126"/>
                    <a:pt x="163" y="126"/>
                    <a:pt x="163" y="126"/>
                  </a:cubicBezTo>
                  <a:cubicBezTo>
                    <a:pt x="163" y="126"/>
                    <a:pt x="163" y="126"/>
                    <a:pt x="163" y="126"/>
                  </a:cubicBezTo>
                  <a:cubicBezTo>
                    <a:pt x="156" y="132"/>
                    <a:pt x="149" y="135"/>
                    <a:pt x="141" y="135"/>
                  </a:cubicBezTo>
                  <a:cubicBezTo>
                    <a:pt x="140" y="135"/>
                    <a:pt x="139" y="135"/>
                    <a:pt x="138" y="135"/>
                  </a:cubicBezTo>
                  <a:cubicBezTo>
                    <a:pt x="129" y="134"/>
                    <a:pt x="121" y="130"/>
                    <a:pt x="116" y="122"/>
                  </a:cubicBezTo>
                  <a:cubicBezTo>
                    <a:pt x="112" y="116"/>
                    <a:pt x="112" y="116"/>
                    <a:pt x="112" y="116"/>
                  </a:cubicBezTo>
                  <a:cubicBezTo>
                    <a:pt x="57" y="161"/>
                    <a:pt x="57" y="161"/>
                    <a:pt x="57" y="161"/>
                  </a:cubicBezTo>
                  <a:cubicBezTo>
                    <a:pt x="55" y="162"/>
                    <a:pt x="54" y="162"/>
                    <a:pt x="52" y="162"/>
                  </a:cubicBezTo>
                  <a:cubicBezTo>
                    <a:pt x="50" y="162"/>
                    <a:pt x="49" y="161"/>
                    <a:pt x="47" y="159"/>
                  </a:cubicBezTo>
                  <a:cubicBezTo>
                    <a:pt x="45" y="157"/>
                    <a:pt x="45" y="152"/>
                    <a:pt x="48" y="150"/>
                  </a:cubicBezTo>
                  <a:cubicBezTo>
                    <a:pt x="104" y="105"/>
                    <a:pt x="104" y="105"/>
                    <a:pt x="104" y="105"/>
                  </a:cubicBezTo>
                  <a:cubicBezTo>
                    <a:pt x="66" y="50"/>
                    <a:pt x="66" y="50"/>
                    <a:pt x="66" y="50"/>
                  </a:cubicBezTo>
                  <a:cubicBezTo>
                    <a:pt x="64" y="47"/>
                    <a:pt x="64" y="43"/>
                    <a:pt x="67" y="41"/>
                  </a:cubicBezTo>
                  <a:cubicBezTo>
                    <a:pt x="70" y="38"/>
                    <a:pt x="75" y="39"/>
                    <a:pt x="77" y="42"/>
                  </a:cubicBezTo>
                  <a:cubicBezTo>
                    <a:pt x="127" y="114"/>
                    <a:pt x="127" y="114"/>
                    <a:pt x="127" y="114"/>
                  </a:cubicBezTo>
                  <a:cubicBezTo>
                    <a:pt x="130" y="118"/>
                    <a:pt x="135" y="121"/>
                    <a:pt x="139" y="122"/>
                  </a:cubicBezTo>
                  <a:cubicBezTo>
                    <a:pt x="144" y="122"/>
                    <a:pt x="149" y="120"/>
                    <a:pt x="153" y="116"/>
                  </a:cubicBezTo>
                  <a:cubicBezTo>
                    <a:pt x="158" y="111"/>
                    <a:pt x="158" y="111"/>
                    <a:pt x="158" y="111"/>
                  </a:cubicBezTo>
                  <a:cubicBezTo>
                    <a:pt x="158" y="111"/>
                    <a:pt x="158" y="111"/>
                    <a:pt x="158" y="111"/>
                  </a:cubicBezTo>
                  <a:cubicBezTo>
                    <a:pt x="158" y="111"/>
                    <a:pt x="159" y="111"/>
                    <a:pt x="159" y="111"/>
                  </a:cubicBezTo>
                  <a:cubicBezTo>
                    <a:pt x="227" y="42"/>
                    <a:pt x="227" y="42"/>
                    <a:pt x="227" y="42"/>
                  </a:cubicBezTo>
                  <a:cubicBezTo>
                    <a:pt x="230" y="39"/>
                    <a:pt x="234" y="39"/>
                    <a:pt x="237" y="42"/>
                  </a:cubicBezTo>
                  <a:cubicBezTo>
                    <a:pt x="240" y="44"/>
                    <a:pt x="240" y="49"/>
                    <a:pt x="237" y="51"/>
                  </a:cubicBez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grpSp>
        <p:nvGrpSpPr>
          <p:cNvPr id="40" name="Group 39"/>
          <p:cNvGrpSpPr>
            <a:grpSpLocks noChangeAspect="1"/>
          </p:cNvGrpSpPr>
          <p:nvPr/>
        </p:nvGrpSpPr>
        <p:grpSpPr>
          <a:xfrm>
            <a:off x="874861" y="5055615"/>
            <a:ext cx="432455" cy="457200"/>
            <a:chOff x="4329250" y="5104502"/>
            <a:chExt cx="500274" cy="528899"/>
          </a:xfrm>
          <a:solidFill>
            <a:srgbClr val="4C4F54"/>
          </a:solidFill>
        </p:grpSpPr>
        <p:sp>
          <p:nvSpPr>
            <p:cNvPr id="41" name="Freeform 39"/>
            <p:cNvSpPr>
              <a:spLocks/>
            </p:cNvSpPr>
            <p:nvPr/>
          </p:nvSpPr>
          <p:spPr bwMode="auto">
            <a:xfrm>
              <a:off x="4390591" y="5247633"/>
              <a:ext cx="128135" cy="55889"/>
            </a:xfrm>
            <a:custGeom>
              <a:avLst/>
              <a:gdLst>
                <a:gd name="T0" fmla="*/ 94 w 94"/>
                <a:gd name="T1" fmla="*/ 0 h 41"/>
                <a:gd name="T2" fmla="*/ 0 w 94"/>
                <a:gd name="T3" fmla="*/ 0 h 41"/>
                <a:gd name="T4" fmla="*/ 47 w 94"/>
                <a:gd name="T5" fmla="*/ 41 h 41"/>
                <a:gd name="T6" fmla="*/ 94 w 94"/>
                <a:gd name="T7" fmla="*/ 0 h 41"/>
              </a:gdLst>
              <a:ahLst/>
              <a:cxnLst>
                <a:cxn ang="0">
                  <a:pos x="T0" y="T1"/>
                </a:cxn>
                <a:cxn ang="0">
                  <a:pos x="T2" y="T3"/>
                </a:cxn>
                <a:cxn ang="0">
                  <a:pos x="T4" y="T5"/>
                </a:cxn>
                <a:cxn ang="0">
                  <a:pos x="T6" y="T7"/>
                </a:cxn>
              </a:cxnLst>
              <a:rect l="0" t="0" r="r" b="b"/>
              <a:pathLst>
                <a:path w="94" h="41">
                  <a:moveTo>
                    <a:pt x="94" y="0"/>
                  </a:moveTo>
                  <a:lnTo>
                    <a:pt x="0" y="0"/>
                  </a:lnTo>
                  <a:lnTo>
                    <a:pt x="47" y="41"/>
                  </a:lnTo>
                  <a:lnTo>
                    <a:pt x="94" y="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2" name="Freeform 40"/>
            <p:cNvSpPr>
              <a:spLocks/>
            </p:cNvSpPr>
            <p:nvPr/>
          </p:nvSpPr>
          <p:spPr bwMode="auto">
            <a:xfrm>
              <a:off x="4383776" y="5265353"/>
              <a:ext cx="141767" cy="107689"/>
            </a:xfrm>
            <a:custGeom>
              <a:avLst/>
              <a:gdLst>
                <a:gd name="T0" fmla="*/ 46 w 86"/>
                <a:gd name="T1" fmla="*/ 34 h 65"/>
                <a:gd name="T2" fmla="*/ 43 w 86"/>
                <a:gd name="T3" fmla="*/ 35 h 65"/>
                <a:gd name="T4" fmla="*/ 39 w 86"/>
                <a:gd name="T5" fmla="*/ 34 h 65"/>
                <a:gd name="T6" fmla="*/ 0 w 86"/>
                <a:gd name="T7" fmla="*/ 0 h 65"/>
                <a:gd name="T8" fmla="*/ 0 w 86"/>
                <a:gd name="T9" fmla="*/ 65 h 65"/>
                <a:gd name="T10" fmla="*/ 86 w 86"/>
                <a:gd name="T11" fmla="*/ 65 h 65"/>
                <a:gd name="T12" fmla="*/ 86 w 86"/>
                <a:gd name="T13" fmla="*/ 0 h 65"/>
                <a:gd name="T14" fmla="*/ 46 w 86"/>
                <a:gd name="T15" fmla="*/ 34 h 65"/>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86" h="65">
                  <a:moveTo>
                    <a:pt x="46" y="34"/>
                  </a:moveTo>
                  <a:cubicBezTo>
                    <a:pt x="45" y="35"/>
                    <a:pt x="44" y="35"/>
                    <a:pt x="43" y="35"/>
                  </a:cubicBezTo>
                  <a:cubicBezTo>
                    <a:pt x="42" y="35"/>
                    <a:pt x="40" y="35"/>
                    <a:pt x="39" y="34"/>
                  </a:cubicBezTo>
                  <a:cubicBezTo>
                    <a:pt x="0" y="0"/>
                    <a:pt x="0" y="0"/>
                    <a:pt x="0" y="0"/>
                  </a:cubicBezTo>
                  <a:cubicBezTo>
                    <a:pt x="0" y="65"/>
                    <a:pt x="0" y="65"/>
                    <a:pt x="0" y="65"/>
                  </a:cubicBezTo>
                  <a:cubicBezTo>
                    <a:pt x="86" y="65"/>
                    <a:pt x="86" y="65"/>
                    <a:pt x="86" y="65"/>
                  </a:cubicBezTo>
                  <a:cubicBezTo>
                    <a:pt x="86" y="0"/>
                    <a:pt x="86" y="0"/>
                    <a:pt x="86" y="0"/>
                  </a:cubicBezTo>
                  <a:lnTo>
                    <a:pt x="46" y="34"/>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3" name="Rectangle 41"/>
            <p:cNvSpPr>
              <a:spLocks noChangeArrowheads="1"/>
            </p:cNvSpPr>
            <p:nvPr/>
          </p:nvSpPr>
          <p:spPr bwMode="auto">
            <a:xfrm>
              <a:off x="4633231" y="5302159"/>
              <a:ext cx="124046" cy="124046"/>
            </a:xfrm>
            <a:prstGeom prst="rect">
              <a:avLst/>
            </a:prstGeom>
            <a:grpFill/>
            <a:ln>
              <a:noFill/>
            </a:ln>
          </p:spPr>
          <p:txBody>
            <a:bodyPr vert="horz" wrap="square" lIns="91440" tIns="45720" rIns="91440" bIns="45720" numCol="1" anchor="t" anchorCtr="0" compatLnSpc="1">
              <a:prstTxWarp prst="textNoShape">
                <a:avLst/>
              </a:prstTxWarp>
            </a:bodyPr>
            <a:lstStyle/>
            <a:p>
              <a:endParaRPr lang="ru-RU"/>
            </a:p>
          </p:txBody>
        </p:sp>
        <p:sp>
          <p:nvSpPr>
            <p:cNvPr id="44" name="Freeform 42"/>
            <p:cNvSpPr>
              <a:spLocks noEditPoints="1"/>
            </p:cNvSpPr>
            <p:nvPr/>
          </p:nvSpPr>
          <p:spPr bwMode="auto">
            <a:xfrm>
              <a:off x="4329250" y="5104502"/>
              <a:ext cx="500274" cy="528899"/>
            </a:xfrm>
            <a:custGeom>
              <a:avLst/>
              <a:gdLst>
                <a:gd name="T0" fmla="*/ 221 w 303"/>
                <a:gd name="T1" fmla="*/ 0 h 319"/>
                <a:gd name="T2" fmla="*/ 76 w 303"/>
                <a:gd name="T3" fmla="*/ 0 h 319"/>
                <a:gd name="T4" fmla="*/ 151 w 303"/>
                <a:gd name="T5" fmla="*/ 80 h 319"/>
                <a:gd name="T6" fmla="*/ 151 w 303"/>
                <a:gd name="T7" fmla="*/ 270 h 319"/>
                <a:gd name="T8" fmla="*/ 141 w 303"/>
                <a:gd name="T9" fmla="*/ 270 h 319"/>
                <a:gd name="T10" fmla="*/ 141 w 303"/>
                <a:gd name="T11" fmla="*/ 80 h 319"/>
                <a:gd name="T12" fmla="*/ 76 w 303"/>
                <a:gd name="T13" fmla="*/ 11 h 319"/>
                <a:gd name="T14" fmla="*/ 37 w 303"/>
                <a:gd name="T15" fmla="*/ 11 h 319"/>
                <a:gd name="T16" fmla="*/ 0 w 303"/>
                <a:gd name="T17" fmla="*/ 80 h 319"/>
                <a:gd name="T18" fmla="*/ 0 w 303"/>
                <a:gd name="T19" fmla="*/ 270 h 319"/>
                <a:gd name="T20" fmla="*/ 0 w 303"/>
                <a:gd name="T21" fmla="*/ 275 h 319"/>
                <a:gd name="T22" fmla="*/ 0 w 303"/>
                <a:gd name="T23" fmla="*/ 313 h 319"/>
                <a:gd name="T24" fmla="*/ 6 w 303"/>
                <a:gd name="T25" fmla="*/ 319 h 319"/>
                <a:gd name="T26" fmla="*/ 11 w 303"/>
                <a:gd name="T27" fmla="*/ 313 h 319"/>
                <a:gd name="T28" fmla="*/ 11 w 303"/>
                <a:gd name="T29" fmla="*/ 281 h 319"/>
                <a:gd name="T30" fmla="*/ 141 w 303"/>
                <a:gd name="T31" fmla="*/ 281 h 319"/>
                <a:gd name="T32" fmla="*/ 141 w 303"/>
                <a:gd name="T33" fmla="*/ 313 h 319"/>
                <a:gd name="T34" fmla="*/ 146 w 303"/>
                <a:gd name="T35" fmla="*/ 319 h 319"/>
                <a:gd name="T36" fmla="*/ 151 w 303"/>
                <a:gd name="T37" fmla="*/ 313 h 319"/>
                <a:gd name="T38" fmla="*/ 151 w 303"/>
                <a:gd name="T39" fmla="*/ 281 h 319"/>
                <a:gd name="T40" fmla="*/ 292 w 303"/>
                <a:gd name="T41" fmla="*/ 281 h 319"/>
                <a:gd name="T42" fmla="*/ 292 w 303"/>
                <a:gd name="T43" fmla="*/ 313 h 319"/>
                <a:gd name="T44" fmla="*/ 297 w 303"/>
                <a:gd name="T45" fmla="*/ 319 h 319"/>
                <a:gd name="T46" fmla="*/ 303 w 303"/>
                <a:gd name="T47" fmla="*/ 313 h 319"/>
                <a:gd name="T48" fmla="*/ 303 w 303"/>
                <a:gd name="T49" fmla="*/ 275 h 319"/>
                <a:gd name="T50" fmla="*/ 303 w 303"/>
                <a:gd name="T51" fmla="*/ 270 h 319"/>
                <a:gd name="T52" fmla="*/ 303 w 303"/>
                <a:gd name="T53" fmla="*/ 80 h 319"/>
                <a:gd name="T54" fmla="*/ 221 w 303"/>
                <a:gd name="T55" fmla="*/ 0 h 319"/>
                <a:gd name="T56" fmla="*/ 130 w 303"/>
                <a:gd name="T57" fmla="*/ 167 h 319"/>
                <a:gd name="T58" fmla="*/ 124 w 303"/>
                <a:gd name="T59" fmla="*/ 173 h 319"/>
                <a:gd name="T60" fmla="*/ 27 w 303"/>
                <a:gd name="T61" fmla="*/ 173 h 319"/>
                <a:gd name="T62" fmla="*/ 22 w 303"/>
                <a:gd name="T63" fmla="*/ 167 h 319"/>
                <a:gd name="T64" fmla="*/ 22 w 303"/>
                <a:gd name="T65" fmla="*/ 81 h 319"/>
                <a:gd name="T66" fmla="*/ 27 w 303"/>
                <a:gd name="T67" fmla="*/ 76 h 319"/>
                <a:gd name="T68" fmla="*/ 124 w 303"/>
                <a:gd name="T69" fmla="*/ 76 h 319"/>
                <a:gd name="T70" fmla="*/ 130 w 303"/>
                <a:gd name="T71" fmla="*/ 81 h 319"/>
                <a:gd name="T72" fmla="*/ 130 w 303"/>
                <a:gd name="T73" fmla="*/ 167 h 319"/>
                <a:gd name="T74" fmla="*/ 184 w 303"/>
                <a:gd name="T75" fmla="*/ 76 h 319"/>
                <a:gd name="T76" fmla="*/ 259 w 303"/>
                <a:gd name="T77" fmla="*/ 76 h 319"/>
                <a:gd name="T78" fmla="*/ 265 w 303"/>
                <a:gd name="T79" fmla="*/ 81 h 319"/>
                <a:gd name="T80" fmla="*/ 259 w 303"/>
                <a:gd name="T81" fmla="*/ 86 h 319"/>
                <a:gd name="T82" fmla="*/ 184 w 303"/>
                <a:gd name="T83" fmla="*/ 86 h 319"/>
                <a:gd name="T84" fmla="*/ 178 w 303"/>
                <a:gd name="T85" fmla="*/ 81 h 319"/>
                <a:gd name="T86" fmla="*/ 184 w 303"/>
                <a:gd name="T87" fmla="*/ 76 h 319"/>
                <a:gd name="T88" fmla="*/ 270 w 303"/>
                <a:gd name="T89" fmla="*/ 200 h 319"/>
                <a:gd name="T90" fmla="*/ 265 w 303"/>
                <a:gd name="T91" fmla="*/ 205 h 319"/>
                <a:gd name="T92" fmla="*/ 178 w 303"/>
                <a:gd name="T93" fmla="*/ 205 h 319"/>
                <a:gd name="T94" fmla="*/ 173 w 303"/>
                <a:gd name="T95" fmla="*/ 200 h 319"/>
                <a:gd name="T96" fmla="*/ 173 w 303"/>
                <a:gd name="T97" fmla="*/ 113 h 319"/>
                <a:gd name="T98" fmla="*/ 178 w 303"/>
                <a:gd name="T99" fmla="*/ 108 h 319"/>
                <a:gd name="T100" fmla="*/ 265 w 303"/>
                <a:gd name="T101" fmla="*/ 108 h 319"/>
                <a:gd name="T102" fmla="*/ 270 w 303"/>
                <a:gd name="T103" fmla="*/ 113 h 319"/>
                <a:gd name="T104" fmla="*/ 270 w 303"/>
                <a:gd name="T105" fmla="*/ 200 h 3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03" h="319">
                  <a:moveTo>
                    <a:pt x="221" y="0"/>
                  </a:moveTo>
                  <a:cubicBezTo>
                    <a:pt x="76" y="0"/>
                    <a:pt x="76" y="0"/>
                    <a:pt x="76" y="0"/>
                  </a:cubicBezTo>
                  <a:cubicBezTo>
                    <a:pt x="119" y="0"/>
                    <a:pt x="151" y="34"/>
                    <a:pt x="151" y="80"/>
                  </a:cubicBezTo>
                  <a:cubicBezTo>
                    <a:pt x="151" y="270"/>
                    <a:pt x="151" y="270"/>
                    <a:pt x="151" y="270"/>
                  </a:cubicBezTo>
                  <a:cubicBezTo>
                    <a:pt x="141" y="270"/>
                    <a:pt x="141" y="270"/>
                    <a:pt x="141" y="270"/>
                  </a:cubicBezTo>
                  <a:cubicBezTo>
                    <a:pt x="141" y="80"/>
                    <a:pt x="141" y="80"/>
                    <a:pt x="141" y="80"/>
                  </a:cubicBezTo>
                  <a:cubicBezTo>
                    <a:pt x="141" y="40"/>
                    <a:pt x="113" y="11"/>
                    <a:pt x="76" y="11"/>
                  </a:cubicBezTo>
                  <a:cubicBezTo>
                    <a:pt x="37" y="11"/>
                    <a:pt x="37" y="11"/>
                    <a:pt x="37" y="11"/>
                  </a:cubicBezTo>
                  <a:cubicBezTo>
                    <a:pt x="15" y="24"/>
                    <a:pt x="0" y="50"/>
                    <a:pt x="0" y="80"/>
                  </a:cubicBezTo>
                  <a:cubicBezTo>
                    <a:pt x="0" y="270"/>
                    <a:pt x="0" y="270"/>
                    <a:pt x="0" y="270"/>
                  </a:cubicBezTo>
                  <a:cubicBezTo>
                    <a:pt x="0" y="275"/>
                    <a:pt x="0" y="275"/>
                    <a:pt x="0" y="275"/>
                  </a:cubicBezTo>
                  <a:cubicBezTo>
                    <a:pt x="0" y="313"/>
                    <a:pt x="0" y="313"/>
                    <a:pt x="0" y="313"/>
                  </a:cubicBezTo>
                  <a:cubicBezTo>
                    <a:pt x="0" y="316"/>
                    <a:pt x="3" y="319"/>
                    <a:pt x="6" y="319"/>
                  </a:cubicBezTo>
                  <a:cubicBezTo>
                    <a:pt x="9" y="319"/>
                    <a:pt x="11" y="316"/>
                    <a:pt x="11" y="313"/>
                  </a:cubicBezTo>
                  <a:cubicBezTo>
                    <a:pt x="11" y="281"/>
                    <a:pt x="11" y="281"/>
                    <a:pt x="11" y="281"/>
                  </a:cubicBezTo>
                  <a:cubicBezTo>
                    <a:pt x="141" y="281"/>
                    <a:pt x="141" y="281"/>
                    <a:pt x="141" y="281"/>
                  </a:cubicBezTo>
                  <a:cubicBezTo>
                    <a:pt x="141" y="313"/>
                    <a:pt x="141" y="313"/>
                    <a:pt x="141" y="313"/>
                  </a:cubicBezTo>
                  <a:cubicBezTo>
                    <a:pt x="141" y="316"/>
                    <a:pt x="143" y="319"/>
                    <a:pt x="146" y="319"/>
                  </a:cubicBezTo>
                  <a:cubicBezTo>
                    <a:pt x="149" y="319"/>
                    <a:pt x="151" y="316"/>
                    <a:pt x="151" y="313"/>
                  </a:cubicBezTo>
                  <a:cubicBezTo>
                    <a:pt x="151" y="281"/>
                    <a:pt x="151" y="281"/>
                    <a:pt x="151" y="281"/>
                  </a:cubicBezTo>
                  <a:cubicBezTo>
                    <a:pt x="292" y="281"/>
                    <a:pt x="292" y="281"/>
                    <a:pt x="292" y="281"/>
                  </a:cubicBezTo>
                  <a:cubicBezTo>
                    <a:pt x="292" y="313"/>
                    <a:pt x="292" y="313"/>
                    <a:pt x="292" y="313"/>
                  </a:cubicBezTo>
                  <a:cubicBezTo>
                    <a:pt x="292" y="316"/>
                    <a:pt x="294" y="319"/>
                    <a:pt x="297" y="319"/>
                  </a:cubicBezTo>
                  <a:cubicBezTo>
                    <a:pt x="300" y="319"/>
                    <a:pt x="303" y="316"/>
                    <a:pt x="303" y="313"/>
                  </a:cubicBezTo>
                  <a:cubicBezTo>
                    <a:pt x="303" y="275"/>
                    <a:pt x="303" y="275"/>
                    <a:pt x="303" y="275"/>
                  </a:cubicBezTo>
                  <a:cubicBezTo>
                    <a:pt x="303" y="270"/>
                    <a:pt x="303" y="270"/>
                    <a:pt x="303" y="270"/>
                  </a:cubicBezTo>
                  <a:cubicBezTo>
                    <a:pt x="303" y="80"/>
                    <a:pt x="303" y="80"/>
                    <a:pt x="303" y="80"/>
                  </a:cubicBezTo>
                  <a:cubicBezTo>
                    <a:pt x="303" y="37"/>
                    <a:pt x="265" y="0"/>
                    <a:pt x="221" y="0"/>
                  </a:cubicBezTo>
                  <a:close/>
                  <a:moveTo>
                    <a:pt x="130" y="167"/>
                  </a:moveTo>
                  <a:cubicBezTo>
                    <a:pt x="130" y="170"/>
                    <a:pt x="127" y="173"/>
                    <a:pt x="124" y="173"/>
                  </a:cubicBezTo>
                  <a:cubicBezTo>
                    <a:pt x="27" y="173"/>
                    <a:pt x="27" y="173"/>
                    <a:pt x="27" y="173"/>
                  </a:cubicBezTo>
                  <a:cubicBezTo>
                    <a:pt x="24" y="173"/>
                    <a:pt x="22" y="170"/>
                    <a:pt x="22" y="167"/>
                  </a:cubicBezTo>
                  <a:cubicBezTo>
                    <a:pt x="22" y="81"/>
                    <a:pt x="22" y="81"/>
                    <a:pt x="22" y="81"/>
                  </a:cubicBezTo>
                  <a:cubicBezTo>
                    <a:pt x="22" y="78"/>
                    <a:pt x="24" y="76"/>
                    <a:pt x="27" y="76"/>
                  </a:cubicBezTo>
                  <a:cubicBezTo>
                    <a:pt x="124" y="76"/>
                    <a:pt x="124" y="76"/>
                    <a:pt x="124" y="76"/>
                  </a:cubicBezTo>
                  <a:cubicBezTo>
                    <a:pt x="127" y="76"/>
                    <a:pt x="130" y="78"/>
                    <a:pt x="130" y="81"/>
                  </a:cubicBezTo>
                  <a:lnTo>
                    <a:pt x="130" y="167"/>
                  </a:lnTo>
                  <a:close/>
                  <a:moveTo>
                    <a:pt x="184" y="76"/>
                  </a:moveTo>
                  <a:cubicBezTo>
                    <a:pt x="259" y="76"/>
                    <a:pt x="259" y="76"/>
                    <a:pt x="259" y="76"/>
                  </a:cubicBezTo>
                  <a:cubicBezTo>
                    <a:pt x="262" y="76"/>
                    <a:pt x="265" y="78"/>
                    <a:pt x="265" y="81"/>
                  </a:cubicBezTo>
                  <a:cubicBezTo>
                    <a:pt x="265" y="84"/>
                    <a:pt x="262" y="86"/>
                    <a:pt x="259" y="86"/>
                  </a:cubicBezTo>
                  <a:cubicBezTo>
                    <a:pt x="184" y="86"/>
                    <a:pt x="184" y="86"/>
                    <a:pt x="184" y="86"/>
                  </a:cubicBezTo>
                  <a:cubicBezTo>
                    <a:pt x="181" y="86"/>
                    <a:pt x="178" y="84"/>
                    <a:pt x="178" y="81"/>
                  </a:cubicBezTo>
                  <a:cubicBezTo>
                    <a:pt x="178" y="78"/>
                    <a:pt x="181" y="76"/>
                    <a:pt x="184" y="76"/>
                  </a:cubicBezTo>
                  <a:close/>
                  <a:moveTo>
                    <a:pt x="270" y="200"/>
                  </a:moveTo>
                  <a:cubicBezTo>
                    <a:pt x="270" y="203"/>
                    <a:pt x="268" y="205"/>
                    <a:pt x="265" y="205"/>
                  </a:cubicBezTo>
                  <a:cubicBezTo>
                    <a:pt x="178" y="205"/>
                    <a:pt x="178" y="205"/>
                    <a:pt x="178" y="205"/>
                  </a:cubicBezTo>
                  <a:cubicBezTo>
                    <a:pt x="176" y="205"/>
                    <a:pt x="173" y="203"/>
                    <a:pt x="173" y="200"/>
                  </a:cubicBezTo>
                  <a:cubicBezTo>
                    <a:pt x="173" y="113"/>
                    <a:pt x="173" y="113"/>
                    <a:pt x="173" y="113"/>
                  </a:cubicBezTo>
                  <a:cubicBezTo>
                    <a:pt x="173" y="110"/>
                    <a:pt x="176" y="108"/>
                    <a:pt x="178" y="108"/>
                  </a:cubicBezTo>
                  <a:cubicBezTo>
                    <a:pt x="265" y="108"/>
                    <a:pt x="265" y="108"/>
                    <a:pt x="265" y="108"/>
                  </a:cubicBezTo>
                  <a:cubicBezTo>
                    <a:pt x="268" y="108"/>
                    <a:pt x="270" y="110"/>
                    <a:pt x="270" y="113"/>
                  </a:cubicBezTo>
                  <a:lnTo>
                    <a:pt x="270" y="200"/>
                  </a:lnTo>
                  <a:close/>
                </a:path>
              </a:pathLst>
            </a:custGeom>
            <a:grpFill/>
            <a:ln>
              <a:noFill/>
            </a:ln>
          </p:spPr>
          <p:txBody>
            <a:bodyPr vert="horz" wrap="square" lIns="91440" tIns="45720" rIns="91440" bIns="45720" numCol="1" anchor="t" anchorCtr="0" compatLnSpc="1">
              <a:prstTxWarp prst="textNoShape">
                <a:avLst/>
              </a:prstTxWarp>
            </a:bodyPr>
            <a:lstStyle/>
            <a:p>
              <a:endParaRPr lang="ru-RU"/>
            </a:p>
          </p:txBody>
        </p:sp>
      </p:grpSp>
      <p:sp>
        <p:nvSpPr>
          <p:cNvPr id="45" name="Freeform 128"/>
          <p:cNvSpPr>
            <a:spLocks noChangeAspect="1"/>
          </p:cNvSpPr>
          <p:nvPr/>
        </p:nvSpPr>
        <p:spPr bwMode="auto">
          <a:xfrm>
            <a:off x="862540" y="2618289"/>
            <a:ext cx="456065" cy="457200"/>
          </a:xfrm>
          <a:custGeom>
            <a:avLst/>
            <a:gdLst>
              <a:gd name="T0" fmla="*/ 186 w 373"/>
              <a:gd name="T1" fmla="*/ 0 h 373"/>
              <a:gd name="T2" fmla="*/ 0 w 373"/>
              <a:gd name="T3" fmla="*/ 186 h 373"/>
              <a:gd name="T4" fmla="*/ 63 w 373"/>
              <a:gd name="T5" fmla="*/ 327 h 373"/>
              <a:gd name="T6" fmla="*/ 74 w 373"/>
              <a:gd name="T7" fmla="*/ 326 h 373"/>
              <a:gd name="T8" fmla="*/ 74 w 373"/>
              <a:gd name="T9" fmla="*/ 315 h 373"/>
              <a:gd name="T10" fmla="*/ 15 w 373"/>
              <a:gd name="T11" fmla="*/ 186 h 373"/>
              <a:gd name="T12" fmla="*/ 186 w 373"/>
              <a:gd name="T13" fmla="*/ 15 h 373"/>
              <a:gd name="T14" fmla="*/ 358 w 373"/>
              <a:gd name="T15" fmla="*/ 186 h 373"/>
              <a:gd name="T16" fmla="*/ 186 w 373"/>
              <a:gd name="T17" fmla="*/ 358 h 373"/>
              <a:gd name="T18" fmla="*/ 144 w 373"/>
              <a:gd name="T19" fmla="*/ 345 h 373"/>
              <a:gd name="T20" fmla="*/ 155 w 373"/>
              <a:gd name="T21" fmla="*/ 304 h 373"/>
              <a:gd name="T22" fmla="*/ 159 w 373"/>
              <a:gd name="T23" fmla="*/ 306 h 373"/>
              <a:gd name="T24" fmla="*/ 172 w 373"/>
              <a:gd name="T25" fmla="*/ 309 h 373"/>
              <a:gd name="T26" fmla="*/ 203 w 373"/>
              <a:gd name="T27" fmla="*/ 289 h 373"/>
              <a:gd name="T28" fmla="*/ 209 w 373"/>
              <a:gd name="T29" fmla="*/ 273 h 373"/>
              <a:gd name="T30" fmla="*/ 192 w 373"/>
              <a:gd name="T31" fmla="*/ 229 h 373"/>
              <a:gd name="T32" fmla="*/ 169 w 373"/>
              <a:gd name="T33" fmla="*/ 219 h 373"/>
              <a:gd name="T34" fmla="*/ 164 w 373"/>
              <a:gd name="T35" fmla="*/ 203 h 373"/>
              <a:gd name="T36" fmla="*/ 174 w 373"/>
              <a:gd name="T37" fmla="*/ 165 h 373"/>
              <a:gd name="T38" fmla="*/ 211 w 373"/>
              <a:gd name="T39" fmla="*/ 125 h 373"/>
              <a:gd name="T40" fmla="*/ 234 w 373"/>
              <a:gd name="T41" fmla="*/ 135 h 373"/>
              <a:gd name="T42" fmla="*/ 278 w 373"/>
              <a:gd name="T43" fmla="*/ 118 h 373"/>
              <a:gd name="T44" fmla="*/ 285 w 373"/>
              <a:gd name="T45" fmla="*/ 103 h 373"/>
              <a:gd name="T46" fmla="*/ 285 w 373"/>
              <a:gd name="T47" fmla="*/ 77 h 373"/>
              <a:gd name="T48" fmla="*/ 268 w 373"/>
              <a:gd name="T49" fmla="*/ 59 h 373"/>
              <a:gd name="T50" fmla="*/ 245 w 373"/>
              <a:gd name="T51" fmla="*/ 49 h 373"/>
              <a:gd name="T52" fmla="*/ 229 w 373"/>
              <a:gd name="T53" fmla="*/ 45 h 373"/>
              <a:gd name="T54" fmla="*/ 129 w 373"/>
              <a:gd name="T55" fmla="*/ 145 h 373"/>
              <a:gd name="T56" fmla="*/ 136 w 373"/>
              <a:gd name="T57" fmla="*/ 295 h 373"/>
              <a:gd name="T58" fmla="*/ 140 w 373"/>
              <a:gd name="T59" fmla="*/ 298 h 373"/>
              <a:gd name="T60" fmla="*/ 130 w 373"/>
              <a:gd name="T61" fmla="*/ 353 h 373"/>
              <a:gd name="T62" fmla="*/ 186 w 373"/>
              <a:gd name="T63" fmla="*/ 373 h 373"/>
              <a:gd name="T64" fmla="*/ 373 w 373"/>
              <a:gd name="T65" fmla="*/ 186 h 373"/>
              <a:gd name="T66" fmla="*/ 186 w 373"/>
              <a:gd name="T67" fmla="*/ 0 h 37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Lst>
            <a:rect l="0" t="0" r="r" b="b"/>
            <a:pathLst>
              <a:path w="373" h="373">
                <a:moveTo>
                  <a:pt x="186" y="0"/>
                </a:moveTo>
                <a:cubicBezTo>
                  <a:pt x="83" y="0"/>
                  <a:pt x="0" y="83"/>
                  <a:pt x="0" y="186"/>
                </a:cubicBezTo>
                <a:cubicBezTo>
                  <a:pt x="0" y="240"/>
                  <a:pt x="23" y="291"/>
                  <a:pt x="63" y="327"/>
                </a:cubicBezTo>
                <a:cubicBezTo>
                  <a:pt x="67" y="330"/>
                  <a:pt x="71" y="329"/>
                  <a:pt x="74" y="326"/>
                </a:cubicBezTo>
                <a:cubicBezTo>
                  <a:pt x="77" y="323"/>
                  <a:pt x="77" y="318"/>
                  <a:pt x="74" y="315"/>
                </a:cubicBezTo>
                <a:cubicBezTo>
                  <a:pt x="36" y="283"/>
                  <a:pt x="15" y="236"/>
                  <a:pt x="15" y="186"/>
                </a:cubicBezTo>
                <a:cubicBezTo>
                  <a:pt x="15" y="92"/>
                  <a:pt x="92" y="15"/>
                  <a:pt x="186" y="15"/>
                </a:cubicBezTo>
                <a:cubicBezTo>
                  <a:pt x="281" y="15"/>
                  <a:pt x="358" y="92"/>
                  <a:pt x="358" y="186"/>
                </a:cubicBezTo>
                <a:cubicBezTo>
                  <a:pt x="358" y="281"/>
                  <a:pt x="281" y="358"/>
                  <a:pt x="186" y="358"/>
                </a:cubicBezTo>
                <a:cubicBezTo>
                  <a:pt x="163" y="358"/>
                  <a:pt x="149" y="353"/>
                  <a:pt x="144" y="345"/>
                </a:cubicBezTo>
                <a:cubicBezTo>
                  <a:pt x="138" y="335"/>
                  <a:pt x="147" y="317"/>
                  <a:pt x="155" y="304"/>
                </a:cubicBezTo>
                <a:cubicBezTo>
                  <a:pt x="159" y="306"/>
                  <a:pt x="159" y="306"/>
                  <a:pt x="159" y="306"/>
                </a:cubicBezTo>
                <a:cubicBezTo>
                  <a:pt x="163" y="308"/>
                  <a:pt x="168" y="309"/>
                  <a:pt x="172" y="309"/>
                </a:cubicBezTo>
                <a:cubicBezTo>
                  <a:pt x="185" y="309"/>
                  <a:pt x="197" y="301"/>
                  <a:pt x="203" y="289"/>
                </a:cubicBezTo>
                <a:cubicBezTo>
                  <a:pt x="209" y="273"/>
                  <a:pt x="209" y="273"/>
                  <a:pt x="209" y="273"/>
                </a:cubicBezTo>
                <a:cubicBezTo>
                  <a:pt x="217" y="257"/>
                  <a:pt x="209" y="237"/>
                  <a:pt x="192" y="229"/>
                </a:cubicBezTo>
                <a:cubicBezTo>
                  <a:pt x="169" y="219"/>
                  <a:pt x="169" y="219"/>
                  <a:pt x="169" y="219"/>
                </a:cubicBezTo>
                <a:cubicBezTo>
                  <a:pt x="167" y="218"/>
                  <a:pt x="164" y="213"/>
                  <a:pt x="164" y="203"/>
                </a:cubicBezTo>
                <a:cubicBezTo>
                  <a:pt x="165" y="192"/>
                  <a:pt x="168" y="178"/>
                  <a:pt x="174" y="165"/>
                </a:cubicBezTo>
                <a:cubicBezTo>
                  <a:pt x="187" y="135"/>
                  <a:pt x="205" y="122"/>
                  <a:pt x="211" y="125"/>
                </a:cubicBezTo>
                <a:cubicBezTo>
                  <a:pt x="234" y="135"/>
                  <a:pt x="234" y="135"/>
                  <a:pt x="234" y="135"/>
                </a:cubicBezTo>
                <a:cubicBezTo>
                  <a:pt x="251" y="142"/>
                  <a:pt x="271" y="134"/>
                  <a:pt x="278" y="118"/>
                </a:cubicBezTo>
                <a:cubicBezTo>
                  <a:pt x="285" y="103"/>
                  <a:pt x="285" y="103"/>
                  <a:pt x="285" y="103"/>
                </a:cubicBezTo>
                <a:cubicBezTo>
                  <a:pt x="288" y="95"/>
                  <a:pt x="289" y="86"/>
                  <a:pt x="285" y="77"/>
                </a:cubicBezTo>
                <a:cubicBezTo>
                  <a:pt x="282" y="69"/>
                  <a:pt x="276" y="62"/>
                  <a:pt x="268" y="59"/>
                </a:cubicBezTo>
                <a:cubicBezTo>
                  <a:pt x="245" y="49"/>
                  <a:pt x="245" y="49"/>
                  <a:pt x="245" y="49"/>
                </a:cubicBezTo>
                <a:cubicBezTo>
                  <a:pt x="240" y="47"/>
                  <a:pt x="235" y="45"/>
                  <a:pt x="229" y="45"/>
                </a:cubicBezTo>
                <a:cubicBezTo>
                  <a:pt x="196" y="45"/>
                  <a:pt x="155" y="86"/>
                  <a:pt x="129" y="145"/>
                </a:cubicBezTo>
                <a:cubicBezTo>
                  <a:pt x="98" y="214"/>
                  <a:pt x="101" y="280"/>
                  <a:pt x="136" y="295"/>
                </a:cubicBezTo>
                <a:cubicBezTo>
                  <a:pt x="140" y="298"/>
                  <a:pt x="140" y="298"/>
                  <a:pt x="140" y="298"/>
                </a:cubicBezTo>
                <a:cubicBezTo>
                  <a:pt x="131" y="315"/>
                  <a:pt x="120" y="336"/>
                  <a:pt x="130" y="353"/>
                </a:cubicBezTo>
                <a:cubicBezTo>
                  <a:pt x="138" y="367"/>
                  <a:pt x="157" y="373"/>
                  <a:pt x="186" y="373"/>
                </a:cubicBezTo>
                <a:cubicBezTo>
                  <a:pt x="289" y="373"/>
                  <a:pt x="373" y="289"/>
                  <a:pt x="373" y="186"/>
                </a:cubicBezTo>
                <a:cubicBezTo>
                  <a:pt x="373" y="83"/>
                  <a:pt x="289" y="0"/>
                  <a:pt x="186" y="0"/>
                </a:cubicBezTo>
                <a:close/>
              </a:path>
            </a:pathLst>
          </a:custGeom>
          <a:solidFill>
            <a:srgbClr val="4C4F54"/>
          </a:solid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nvGrpSpPr>
          <p:cNvPr id="46" name="Group 45"/>
          <p:cNvGrpSpPr>
            <a:grpSpLocks noChangeAspect="1"/>
          </p:cNvGrpSpPr>
          <p:nvPr/>
        </p:nvGrpSpPr>
        <p:grpSpPr>
          <a:xfrm>
            <a:off x="893725" y="3864858"/>
            <a:ext cx="530759" cy="457200"/>
            <a:chOff x="412750" y="246063"/>
            <a:chExt cx="744538" cy="641350"/>
          </a:xfrm>
          <a:solidFill>
            <a:srgbClr val="4C4F54"/>
          </a:solidFill>
        </p:grpSpPr>
        <p:sp>
          <p:nvSpPr>
            <p:cNvPr id="47" name="Freeform 148"/>
            <p:cNvSpPr>
              <a:spLocks/>
            </p:cNvSpPr>
            <p:nvPr/>
          </p:nvSpPr>
          <p:spPr bwMode="auto">
            <a:xfrm>
              <a:off x="782638" y="246063"/>
              <a:ext cx="374650" cy="347663"/>
            </a:xfrm>
            <a:custGeom>
              <a:avLst/>
              <a:gdLst>
                <a:gd name="T0" fmla="*/ 8 w 219"/>
                <a:gd name="T1" fmla="*/ 203 h 203"/>
                <a:gd name="T2" fmla="*/ 1 w 219"/>
                <a:gd name="T3" fmla="*/ 198 h 203"/>
                <a:gd name="T4" fmla="*/ 4 w 219"/>
                <a:gd name="T5" fmla="*/ 189 h 203"/>
                <a:gd name="T6" fmla="*/ 41 w 219"/>
                <a:gd name="T7" fmla="*/ 141 h 203"/>
                <a:gd name="T8" fmla="*/ 17 w 219"/>
                <a:gd name="T9" fmla="*/ 85 h 203"/>
                <a:gd name="T10" fmla="*/ 118 w 219"/>
                <a:gd name="T11" fmla="*/ 0 h 203"/>
                <a:gd name="T12" fmla="*/ 219 w 219"/>
                <a:gd name="T13" fmla="*/ 85 h 203"/>
                <a:gd name="T14" fmla="*/ 97 w 219"/>
                <a:gd name="T15" fmla="*/ 169 h 203"/>
                <a:gd name="T16" fmla="*/ 8 w 219"/>
                <a:gd name="T17" fmla="*/ 203 h 20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19" h="203">
                  <a:moveTo>
                    <a:pt x="8" y="203"/>
                  </a:moveTo>
                  <a:cubicBezTo>
                    <a:pt x="5" y="203"/>
                    <a:pt x="2" y="201"/>
                    <a:pt x="1" y="198"/>
                  </a:cubicBezTo>
                  <a:cubicBezTo>
                    <a:pt x="0" y="195"/>
                    <a:pt x="1" y="191"/>
                    <a:pt x="4" y="189"/>
                  </a:cubicBezTo>
                  <a:cubicBezTo>
                    <a:pt x="20" y="178"/>
                    <a:pt x="32" y="162"/>
                    <a:pt x="41" y="141"/>
                  </a:cubicBezTo>
                  <a:cubicBezTo>
                    <a:pt x="25" y="125"/>
                    <a:pt x="17" y="106"/>
                    <a:pt x="17" y="85"/>
                  </a:cubicBezTo>
                  <a:cubicBezTo>
                    <a:pt x="17" y="38"/>
                    <a:pt x="62" y="0"/>
                    <a:pt x="118" y="0"/>
                  </a:cubicBezTo>
                  <a:cubicBezTo>
                    <a:pt x="174" y="0"/>
                    <a:pt x="219" y="38"/>
                    <a:pt x="219" y="85"/>
                  </a:cubicBezTo>
                  <a:cubicBezTo>
                    <a:pt x="219" y="138"/>
                    <a:pt x="161" y="181"/>
                    <a:pt x="97" y="169"/>
                  </a:cubicBezTo>
                  <a:cubicBezTo>
                    <a:pt x="83" y="185"/>
                    <a:pt x="56" y="203"/>
                    <a:pt x="8" y="20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8" name="Freeform 149"/>
            <p:cNvSpPr>
              <a:spLocks noEditPoints="1"/>
            </p:cNvSpPr>
            <p:nvPr/>
          </p:nvSpPr>
          <p:spPr bwMode="auto">
            <a:xfrm>
              <a:off x="412750" y="246063"/>
              <a:ext cx="363538" cy="106363"/>
            </a:xfrm>
            <a:custGeom>
              <a:avLst/>
              <a:gdLst>
                <a:gd name="T0" fmla="*/ 212 w 212"/>
                <a:gd name="T1" fmla="*/ 62 h 62"/>
                <a:gd name="T2" fmla="*/ 212 w 212"/>
                <a:gd name="T3" fmla="*/ 31 h 62"/>
                <a:gd name="T4" fmla="*/ 186 w 212"/>
                <a:gd name="T5" fmla="*/ 0 h 62"/>
                <a:gd name="T6" fmla="*/ 30 w 212"/>
                <a:gd name="T7" fmla="*/ 0 h 62"/>
                <a:gd name="T8" fmla="*/ 0 w 212"/>
                <a:gd name="T9" fmla="*/ 31 h 62"/>
                <a:gd name="T10" fmla="*/ 0 w 212"/>
                <a:gd name="T11" fmla="*/ 62 h 62"/>
                <a:gd name="T12" fmla="*/ 212 w 212"/>
                <a:gd name="T13" fmla="*/ 62 h 62"/>
                <a:gd name="T14" fmla="*/ 103 w 212"/>
                <a:gd name="T15" fmla="*/ 33 h 62"/>
                <a:gd name="T16" fmla="*/ 114 w 212"/>
                <a:gd name="T17" fmla="*/ 33 h 62"/>
                <a:gd name="T18" fmla="*/ 116 w 212"/>
                <a:gd name="T19" fmla="*/ 39 h 62"/>
                <a:gd name="T20" fmla="*/ 114 w 212"/>
                <a:gd name="T21" fmla="*/ 44 h 62"/>
                <a:gd name="T22" fmla="*/ 108 w 212"/>
                <a:gd name="T23" fmla="*/ 46 h 62"/>
                <a:gd name="T24" fmla="*/ 103 w 212"/>
                <a:gd name="T25" fmla="*/ 44 h 62"/>
                <a:gd name="T26" fmla="*/ 100 w 212"/>
                <a:gd name="T27" fmla="*/ 39 h 62"/>
                <a:gd name="T28" fmla="*/ 103 w 212"/>
                <a:gd name="T29" fmla="*/ 33 h 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Lst>
              <a:rect l="0" t="0" r="r" b="b"/>
              <a:pathLst>
                <a:path w="212" h="62">
                  <a:moveTo>
                    <a:pt x="212" y="62"/>
                  </a:moveTo>
                  <a:cubicBezTo>
                    <a:pt x="212" y="31"/>
                    <a:pt x="212" y="31"/>
                    <a:pt x="212" y="31"/>
                  </a:cubicBezTo>
                  <a:cubicBezTo>
                    <a:pt x="212" y="14"/>
                    <a:pt x="203" y="0"/>
                    <a:pt x="186" y="0"/>
                  </a:cubicBezTo>
                  <a:cubicBezTo>
                    <a:pt x="30" y="0"/>
                    <a:pt x="30" y="0"/>
                    <a:pt x="30" y="0"/>
                  </a:cubicBezTo>
                  <a:cubicBezTo>
                    <a:pt x="13" y="0"/>
                    <a:pt x="0" y="14"/>
                    <a:pt x="0" y="31"/>
                  </a:cubicBezTo>
                  <a:cubicBezTo>
                    <a:pt x="0" y="62"/>
                    <a:pt x="0" y="62"/>
                    <a:pt x="0" y="62"/>
                  </a:cubicBezTo>
                  <a:lnTo>
                    <a:pt x="212" y="62"/>
                  </a:lnTo>
                  <a:close/>
                  <a:moveTo>
                    <a:pt x="103" y="33"/>
                  </a:moveTo>
                  <a:cubicBezTo>
                    <a:pt x="106" y="30"/>
                    <a:pt x="111" y="30"/>
                    <a:pt x="114" y="33"/>
                  </a:cubicBezTo>
                  <a:cubicBezTo>
                    <a:pt x="115" y="35"/>
                    <a:pt x="116" y="37"/>
                    <a:pt x="116" y="39"/>
                  </a:cubicBezTo>
                  <a:cubicBezTo>
                    <a:pt x="116" y="41"/>
                    <a:pt x="115" y="42"/>
                    <a:pt x="114" y="44"/>
                  </a:cubicBezTo>
                  <a:cubicBezTo>
                    <a:pt x="112" y="46"/>
                    <a:pt x="110" y="46"/>
                    <a:pt x="108" y="46"/>
                  </a:cubicBezTo>
                  <a:cubicBezTo>
                    <a:pt x="106" y="46"/>
                    <a:pt x="104" y="46"/>
                    <a:pt x="103" y="44"/>
                  </a:cubicBezTo>
                  <a:cubicBezTo>
                    <a:pt x="101" y="43"/>
                    <a:pt x="100" y="41"/>
                    <a:pt x="100" y="39"/>
                  </a:cubicBezTo>
                  <a:cubicBezTo>
                    <a:pt x="100" y="37"/>
                    <a:pt x="101" y="35"/>
                    <a:pt x="103" y="33"/>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sp>
          <p:nvSpPr>
            <p:cNvPr id="49" name="Rectangle 150"/>
            <p:cNvSpPr>
              <a:spLocks noChangeArrowheads="1"/>
            </p:cNvSpPr>
            <p:nvPr/>
          </p:nvSpPr>
          <p:spPr bwMode="auto">
            <a:xfrm>
              <a:off x="412750" y="374651"/>
              <a:ext cx="363538" cy="384175"/>
            </a:xfrm>
            <a:prstGeom prst="rect">
              <a:avLst/>
            </a:prstGeom>
            <a:grpFill/>
            <a:ln w="9525">
              <a:noFill/>
              <a:miter lim="800000"/>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151"/>
            <p:cNvSpPr>
              <a:spLocks noEditPoints="1"/>
            </p:cNvSpPr>
            <p:nvPr/>
          </p:nvSpPr>
          <p:spPr bwMode="auto">
            <a:xfrm>
              <a:off x="412750" y="779463"/>
              <a:ext cx="363538" cy="107950"/>
            </a:xfrm>
            <a:custGeom>
              <a:avLst/>
              <a:gdLst>
                <a:gd name="T0" fmla="*/ 0 w 212"/>
                <a:gd name="T1" fmla="*/ 0 h 63"/>
                <a:gd name="T2" fmla="*/ 0 w 212"/>
                <a:gd name="T3" fmla="*/ 31 h 63"/>
                <a:gd name="T4" fmla="*/ 30 w 212"/>
                <a:gd name="T5" fmla="*/ 63 h 63"/>
                <a:gd name="T6" fmla="*/ 186 w 212"/>
                <a:gd name="T7" fmla="*/ 63 h 63"/>
                <a:gd name="T8" fmla="*/ 212 w 212"/>
                <a:gd name="T9" fmla="*/ 31 h 63"/>
                <a:gd name="T10" fmla="*/ 212 w 212"/>
                <a:gd name="T11" fmla="*/ 0 h 63"/>
                <a:gd name="T12" fmla="*/ 0 w 212"/>
                <a:gd name="T13" fmla="*/ 0 h 63"/>
                <a:gd name="T14" fmla="*/ 124 w 212"/>
                <a:gd name="T15" fmla="*/ 38 h 63"/>
                <a:gd name="T16" fmla="*/ 93 w 212"/>
                <a:gd name="T17" fmla="*/ 38 h 63"/>
                <a:gd name="T18" fmla="*/ 85 w 212"/>
                <a:gd name="T19" fmla="*/ 25 h 63"/>
                <a:gd name="T20" fmla="*/ 93 w 212"/>
                <a:gd name="T21" fmla="*/ 13 h 63"/>
                <a:gd name="T22" fmla="*/ 124 w 212"/>
                <a:gd name="T23" fmla="*/ 13 h 63"/>
                <a:gd name="T24" fmla="*/ 132 w 212"/>
                <a:gd name="T25" fmla="*/ 25 h 63"/>
                <a:gd name="T26" fmla="*/ 124 w 212"/>
                <a:gd name="T27" fmla="*/ 38 h 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212" h="63">
                  <a:moveTo>
                    <a:pt x="0" y="0"/>
                  </a:moveTo>
                  <a:cubicBezTo>
                    <a:pt x="0" y="31"/>
                    <a:pt x="0" y="31"/>
                    <a:pt x="0" y="31"/>
                  </a:cubicBezTo>
                  <a:cubicBezTo>
                    <a:pt x="0" y="48"/>
                    <a:pt x="13" y="63"/>
                    <a:pt x="30" y="63"/>
                  </a:cubicBezTo>
                  <a:cubicBezTo>
                    <a:pt x="186" y="63"/>
                    <a:pt x="186" y="63"/>
                    <a:pt x="186" y="63"/>
                  </a:cubicBezTo>
                  <a:cubicBezTo>
                    <a:pt x="203" y="63"/>
                    <a:pt x="212" y="48"/>
                    <a:pt x="212" y="31"/>
                  </a:cubicBezTo>
                  <a:cubicBezTo>
                    <a:pt x="212" y="0"/>
                    <a:pt x="212" y="0"/>
                    <a:pt x="212" y="0"/>
                  </a:cubicBezTo>
                  <a:lnTo>
                    <a:pt x="0" y="0"/>
                  </a:lnTo>
                  <a:close/>
                  <a:moveTo>
                    <a:pt x="124" y="38"/>
                  </a:moveTo>
                  <a:cubicBezTo>
                    <a:pt x="93" y="38"/>
                    <a:pt x="93" y="38"/>
                    <a:pt x="93" y="38"/>
                  </a:cubicBezTo>
                  <a:cubicBezTo>
                    <a:pt x="88" y="38"/>
                    <a:pt x="85" y="30"/>
                    <a:pt x="85" y="25"/>
                  </a:cubicBezTo>
                  <a:cubicBezTo>
                    <a:pt x="85" y="21"/>
                    <a:pt x="88" y="13"/>
                    <a:pt x="93" y="13"/>
                  </a:cubicBezTo>
                  <a:cubicBezTo>
                    <a:pt x="124" y="13"/>
                    <a:pt x="124" y="13"/>
                    <a:pt x="124" y="13"/>
                  </a:cubicBezTo>
                  <a:cubicBezTo>
                    <a:pt x="128" y="13"/>
                    <a:pt x="132" y="21"/>
                    <a:pt x="132" y="25"/>
                  </a:cubicBezTo>
                  <a:cubicBezTo>
                    <a:pt x="132" y="30"/>
                    <a:pt x="128" y="38"/>
                    <a:pt x="124" y="38"/>
                  </a:cubicBezTo>
                  <a:close/>
                </a:path>
              </a:pathLst>
            </a:custGeom>
            <a:grpFill/>
            <a:ln w="9525">
              <a:noFill/>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51" name="Группа 252"/>
          <p:cNvGrpSpPr>
            <a:grpSpLocks noChangeAspect="1"/>
          </p:cNvGrpSpPr>
          <p:nvPr/>
        </p:nvGrpSpPr>
        <p:grpSpPr>
          <a:xfrm>
            <a:off x="904649" y="1953131"/>
            <a:ext cx="391175" cy="457200"/>
            <a:chOff x="4533900" y="1600201"/>
            <a:chExt cx="3122613" cy="3649663"/>
          </a:xfrm>
          <a:solidFill>
            <a:srgbClr val="4C4F54"/>
          </a:solidFill>
        </p:grpSpPr>
        <p:sp>
          <p:nvSpPr>
            <p:cNvPr id="52" name="Freeform 223"/>
            <p:cNvSpPr>
              <a:spLocks noEditPoints="1"/>
            </p:cNvSpPr>
            <p:nvPr/>
          </p:nvSpPr>
          <p:spPr bwMode="auto">
            <a:xfrm>
              <a:off x="4929188" y="1600201"/>
              <a:ext cx="2332038" cy="1917700"/>
            </a:xfrm>
            <a:custGeom>
              <a:avLst/>
              <a:gdLst>
                <a:gd name="T0" fmla="*/ 1145 w 2938"/>
                <a:gd name="T1" fmla="*/ 242 h 2416"/>
                <a:gd name="T2" fmla="*/ 834 w 2938"/>
                <a:gd name="T3" fmla="*/ 366 h 2416"/>
                <a:gd name="T4" fmla="*/ 602 w 2938"/>
                <a:gd name="T5" fmla="*/ 569 h 2416"/>
                <a:gd name="T6" fmla="*/ 482 w 2938"/>
                <a:gd name="T7" fmla="*/ 827 h 2416"/>
                <a:gd name="T8" fmla="*/ 483 w 2938"/>
                <a:gd name="T9" fmla="*/ 931 h 2416"/>
                <a:gd name="T10" fmla="*/ 508 w 2938"/>
                <a:gd name="T11" fmla="*/ 935 h 2416"/>
                <a:gd name="T12" fmla="*/ 552 w 2938"/>
                <a:gd name="T13" fmla="*/ 942 h 2416"/>
                <a:gd name="T14" fmla="*/ 619 w 2938"/>
                <a:gd name="T15" fmla="*/ 844 h 2416"/>
                <a:gd name="T16" fmla="*/ 866 w 2938"/>
                <a:gd name="T17" fmla="*/ 589 h 2416"/>
                <a:gd name="T18" fmla="*/ 1190 w 2938"/>
                <a:gd name="T19" fmla="*/ 434 h 2416"/>
                <a:gd name="T20" fmla="*/ 1564 w 2938"/>
                <a:gd name="T21" fmla="*/ 400 h 2416"/>
                <a:gd name="T22" fmla="*/ 1917 w 2938"/>
                <a:gd name="T23" fmla="*/ 498 h 2416"/>
                <a:gd name="T24" fmla="*/ 2206 w 2938"/>
                <a:gd name="T25" fmla="*/ 707 h 2416"/>
                <a:gd name="T26" fmla="*/ 2370 w 2938"/>
                <a:gd name="T27" fmla="*/ 928 h 2416"/>
                <a:gd name="T28" fmla="*/ 2406 w 2938"/>
                <a:gd name="T29" fmla="*/ 939 h 2416"/>
                <a:gd name="T30" fmla="*/ 2454 w 2938"/>
                <a:gd name="T31" fmla="*/ 926 h 2416"/>
                <a:gd name="T32" fmla="*/ 2447 w 2938"/>
                <a:gd name="T33" fmla="*/ 824 h 2416"/>
                <a:gd name="T34" fmla="*/ 2297 w 2938"/>
                <a:gd name="T35" fmla="*/ 548 h 2416"/>
                <a:gd name="T36" fmla="*/ 2043 w 2938"/>
                <a:gd name="T37" fmla="*/ 341 h 2416"/>
                <a:gd name="T38" fmla="*/ 1711 w 2938"/>
                <a:gd name="T39" fmla="*/ 226 h 2416"/>
                <a:gd name="T40" fmla="*/ 1413 w 2938"/>
                <a:gd name="T41" fmla="*/ 0 h 2416"/>
                <a:gd name="T42" fmla="*/ 1819 w 2938"/>
                <a:gd name="T43" fmla="*/ 30 h 2416"/>
                <a:gd name="T44" fmla="*/ 2165 w 2938"/>
                <a:gd name="T45" fmla="*/ 161 h 2416"/>
                <a:gd name="T46" fmla="*/ 2440 w 2938"/>
                <a:gd name="T47" fmla="*/ 378 h 2416"/>
                <a:gd name="T48" fmla="*/ 2621 w 2938"/>
                <a:gd name="T49" fmla="*/ 663 h 2416"/>
                <a:gd name="T50" fmla="*/ 2685 w 2938"/>
                <a:gd name="T51" fmla="*/ 925 h 2416"/>
                <a:gd name="T52" fmla="*/ 2734 w 2938"/>
                <a:gd name="T53" fmla="*/ 950 h 2416"/>
                <a:gd name="T54" fmla="*/ 2820 w 2938"/>
                <a:gd name="T55" fmla="*/ 1008 h 2416"/>
                <a:gd name="T56" fmla="*/ 2894 w 2938"/>
                <a:gd name="T57" fmla="*/ 1127 h 2416"/>
                <a:gd name="T58" fmla="*/ 2936 w 2938"/>
                <a:gd name="T59" fmla="*/ 1323 h 2416"/>
                <a:gd name="T60" fmla="*/ 2928 w 2938"/>
                <a:gd name="T61" fmla="*/ 1682 h 2416"/>
                <a:gd name="T62" fmla="*/ 2865 w 2938"/>
                <a:gd name="T63" fmla="*/ 1822 h 2416"/>
                <a:gd name="T64" fmla="*/ 2772 w 2938"/>
                <a:gd name="T65" fmla="*/ 1898 h 2416"/>
                <a:gd name="T66" fmla="*/ 2682 w 2938"/>
                <a:gd name="T67" fmla="*/ 1923 h 2416"/>
                <a:gd name="T68" fmla="*/ 2412 w 2938"/>
                <a:gd name="T69" fmla="*/ 1919 h 2416"/>
                <a:gd name="T70" fmla="*/ 2356 w 2938"/>
                <a:gd name="T71" fmla="*/ 1920 h 2416"/>
                <a:gd name="T72" fmla="*/ 2234 w 2938"/>
                <a:gd name="T73" fmla="*/ 2076 h 2416"/>
                <a:gd name="T74" fmla="*/ 1970 w 2938"/>
                <a:gd name="T75" fmla="*/ 2286 h 2416"/>
                <a:gd name="T76" fmla="*/ 1647 w 2938"/>
                <a:gd name="T77" fmla="*/ 2401 h 2416"/>
                <a:gd name="T78" fmla="*/ 1289 w 2938"/>
                <a:gd name="T79" fmla="*/ 2401 h 2416"/>
                <a:gd name="T80" fmla="*/ 964 w 2938"/>
                <a:gd name="T81" fmla="*/ 2284 h 2416"/>
                <a:gd name="T82" fmla="*/ 700 w 2938"/>
                <a:gd name="T83" fmla="*/ 2073 h 2416"/>
                <a:gd name="T84" fmla="*/ 569 w 2938"/>
                <a:gd name="T85" fmla="*/ 1915 h 2416"/>
                <a:gd name="T86" fmla="*/ 511 w 2938"/>
                <a:gd name="T87" fmla="*/ 1923 h 2416"/>
                <a:gd name="T88" fmla="*/ 235 w 2938"/>
                <a:gd name="T89" fmla="*/ 1920 h 2416"/>
                <a:gd name="T90" fmla="*/ 141 w 2938"/>
                <a:gd name="T91" fmla="*/ 1884 h 2416"/>
                <a:gd name="T92" fmla="*/ 51 w 2938"/>
                <a:gd name="T93" fmla="*/ 1794 h 2416"/>
                <a:gd name="T94" fmla="*/ 2 w 2938"/>
                <a:gd name="T95" fmla="*/ 1635 h 2416"/>
                <a:gd name="T96" fmla="*/ 7 w 2938"/>
                <a:gd name="T97" fmla="*/ 1265 h 2416"/>
                <a:gd name="T98" fmla="*/ 57 w 2938"/>
                <a:gd name="T99" fmla="*/ 1092 h 2416"/>
                <a:gd name="T100" fmla="*/ 136 w 2938"/>
                <a:gd name="T101" fmla="*/ 991 h 2416"/>
                <a:gd name="T102" fmla="*/ 218 w 2938"/>
                <a:gd name="T103" fmla="*/ 945 h 2416"/>
                <a:gd name="T104" fmla="*/ 253 w 2938"/>
                <a:gd name="T105" fmla="*/ 918 h 2416"/>
                <a:gd name="T106" fmla="*/ 318 w 2938"/>
                <a:gd name="T107" fmla="*/ 653 h 2416"/>
                <a:gd name="T108" fmla="*/ 497 w 2938"/>
                <a:gd name="T109" fmla="*/ 371 h 2416"/>
                <a:gd name="T110" fmla="*/ 772 w 2938"/>
                <a:gd name="T111" fmla="*/ 158 h 2416"/>
                <a:gd name="T112" fmla="*/ 1118 w 2938"/>
                <a:gd name="T113" fmla="*/ 30 h 24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2938" h="2416">
                  <a:moveTo>
                    <a:pt x="1413" y="211"/>
                  </a:moveTo>
                  <a:lnTo>
                    <a:pt x="1321" y="214"/>
                  </a:lnTo>
                  <a:lnTo>
                    <a:pt x="1232" y="225"/>
                  </a:lnTo>
                  <a:lnTo>
                    <a:pt x="1145" y="242"/>
                  </a:lnTo>
                  <a:lnTo>
                    <a:pt x="1062" y="264"/>
                  </a:lnTo>
                  <a:lnTo>
                    <a:pt x="982" y="294"/>
                  </a:lnTo>
                  <a:lnTo>
                    <a:pt x="905" y="327"/>
                  </a:lnTo>
                  <a:lnTo>
                    <a:pt x="834" y="366"/>
                  </a:lnTo>
                  <a:lnTo>
                    <a:pt x="768" y="411"/>
                  </a:lnTo>
                  <a:lnTo>
                    <a:pt x="706" y="460"/>
                  </a:lnTo>
                  <a:lnTo>
                    <a:pt x="651" y="513"/>
                  </a:lnTo>
                  <a:lnTo>
                    <a:pt x="602" y="569"/>
                  </a:lnTo>
                  <a:lnTo>
                    <a:pt x="562" y="630"/>
                  </a:lnTo>
                  <a:lnTo>
                    <a:pt x="527" y="693"/>
                  </a:lnTo>
                  <a:lnTo>
                    <a:pt x="500" y="758"/>
                  </a:lnTo>
                  <a:lnTo>
                    <a:pt x="482" y="827"/>
                  </a:lnTo>
                  <a:lnTo>
                    <a:pt x="473" y="898"/>
                  </a:lnTo>
                  <a:lnTo>
                    <a:pt x="473" y="912"/>
                  </a:lnTo>
                  <a:lnTo>
                    <a:pt x="478" y="924"/>
                  </a:lnTo>
                  <a:lnTo>
                    <a:pt x="483" y="931"/>
                  </a:lnTo>
                  <a:lnTo>
                    <a:pt x="487" y="933"/>
                  </a:lnTo>
                  <a:lnTo>
                    <a:pt x="492" y="935"/>
                  </a:lnTo>
                  <a:lnTo>
                    <a:pt x="494" y="935"/>
                  </a:lnTo>
                  <a:lnTo>
                    <a:pt x="508" y="935"/>
                  </a:lnTo>
                  <a:lnTo>
                    <a:pt x="520" y="936"/>
                  </a:lnTo>
                  <a:lnTo>
                    <a:pt x="529" y="938"/>
                  </a:lnTo>
                  <a:lnTo>
                    <a:pt x="543" y="943"/>
                  </a:lnTo>
                  <a:lnTo>
                    <a:pt x="552" y="942"/>
                  </a:lnTo>
                  <a:lnTo>
                    <a:pt x="560" y="936"/>
                  </a:lnTo>
                  <a:lnTo>
                    <a:pt x="567" y="928"/>
                  </a:lnTo>
                  <a:lnTo>
                    <a:pt x="573" y="919"/>
                  </a:lnTo>
                  <a:lnTo>
                    <a:pt x="619" y="844"/>
                  </a:lnTo>
                  <a:lnTo>
                    <a:pt x="672" y="772"/>
                  </a:lnTo>
                  <a:lnTo>
                    <a:pt x="731" y="705"/>
                  </a:lnTo>
                  <a:lnTo>
                    <a:pt x="796" y="645"/>
                  </a:lnTo>
                  <a:lnTo>
                    <a:pt x="866" y="589"/>
                  </a:lnTo>
                  <a:lnTo>
                    <a:pt x="942" y="540"/>
                  </a:lnTo>
                  <a:lnTo>
                    <a:pt x="1020" y="498"/>
                  </a:lnTo>
                  <a:lnTo>
                    <a:pt x="1103" y="462"/>
                  </a:lnTo>
                  <a:lnTo>
                    <a:pt x="1190" y="434"/>
                  </a:lnTo>
                  <a:lnTo>
                    <a:pt x="1279" y="413"/>
                  </a:lnTo>
                  <a:lnTo>
                    <a:pt x="1373" y="400"/>
                  </a:lnTo>
                  <a:lnTo>
                    <a:pt x="1469" y="396"/>
                  </a:lnTo>
                  <a:lnTo>
                    <a:pt x="1564" y="400"/>
                  </a:lnTo>
                  <a:lnTo>
                    <a:pt x="1656" y="413"/>
                  </a:lnTo>
                  <a:lnTo>
                    <a:pt x="1748" y="434"/>
                  </a:lnTo>
                  <a:lnTo>
                    <a:pt x="1834" y="462"/>
                  </a:lnTo>
                  <a:lnTo>
                    <a:pt x="1917" y="498"/>
                  </a:lnTo>
                  <a:lnTo>
                    <a:pt x="1996" y="540"/>
                  </a:lnTo>
                  <a:lnTo>
                    <a:pt x="2071" y="589"/>
                  </a:lnTo>
                  <a:lnTo>
                    <a:pt x="2141" y="645"/>
                  </a:lnTo>
                  <a:lnTo>
                    <a:pt x="2206" y="707"/>
                  </a:lnTo>
                  <a:lnTo>
                    <a:pt x="2265" y="772"/>
                  </a:lnTo>
                  <a:lnTo>
                    <a:pt x="2318" y="844"/>
                  </a:lnTo>
                  <a:lnTo>
                    <a:pt x="2364" y="919"/>
                  </a:lnTo>
                  <a:lnTo>
                    <a:pt x="2370" y="928"/>
                  </a:lnTo>
                  <a:lnTo>
                    <a:pt x="2376" y="936"/>
                  </a:lnTo>
                  <a:lnTo>
                    <a:pt x="2384" y="942"/>
                  </a:lnTo>
                  <a:lnTo>
                    <a:pt x="2394" y="943"/>
                  </a:lnTo>
                  <a:lnTo>
                    <a:pt x="2406" y="939"/>
                  </a:lnTo>
                  <a:lnTo>
                    <a:pt x="2416" y="936"/>
                  </a:lnTo>
                  <a:lnTo>
                    <a:pt x="2427" y="933"/>
                  </a:lnTo>
                  <a:lnTo>
                    <a:pt x="2441" y="931"/>
                  </a:lnTo>
                  <a:lnTo>
                    <a:pt x="2454" y="926"/>
                  </a:lnTo>
                  <a:lnTo>
                    <a:pt x="2461" y="919"/>
                  </a:lnTo>
                  <a:lnTo>
                    <a:pt x="2464" y="910"/>
                  </a:lnTo>
                  <a:lnTo>
                    <a:pt x="2464" y="901"/>
                  </a:lnTo>
                  <a:lnTo>
                    <a:pt x="2447" y="824"/>
                  </a:lnTo>
                  <a:lnTo>
                    <a:pt x="2420" y="750"/>
                  </a:lnTo>
                  <a:lnTo>
                    <a:pt x="2387" y="680"/>
                  </a:lnTo>
                  <a:lnTo>
                    <a:pt x="2346" y="613"/>
                  </a:lnTo>
                  <a:lnTo>
                    <a:pt x="2297" y="548"/>
                  </a:lnTo>
                  <a:lnTo>
                    <a:pt x="2242" y="490"/>
                  </a:lnTo>
                  <a:lnTo>
                    <a:pt x="2182" y="435"/>
                  </a:lnTo>
                  <a:lnTo>
                    <a:pt x="2115" y="386"/>
                  </a:lnTo>
                  <a:lnTo>
                    <a:pt x="2043" y="341"/>
                  </a:lnTo>
                  <a:lnTo>
                    <a:pt x="1966" y="303"/>
                  </a:lnTo>
                  <a:lnTo>
                    <a:pt x="1885" y="271"/>
                  </a:lnTo>
                  <a:lnTo>
                    <a:pt x="1799" y="245"/>
                  </a:lnTo>
                  <a:lnTo>
                    <a:pt x="1711" y="226"/>
                  </a:lnTo>
                  <a:lnTo>
                    <a:pt x="1619" y="215"/>
                  </a:lnTo>
                  <a:lnTo>
                    <a:pt x="1525" y="211"/>
                  </a:lnTo>
                  <a:lnTo>
                    <a:pt x="1413" y="211"/>
                  </a:lnTo>
                  <a:close/>
                  <a:moveTo>
                    <a:pt x="1413" y="0"/>
                  </a:moveTo>
                  <a:lnTo>
                    <a:pt x="1525" y="0"/>
                  </a:lnTo>
                  <a:lnTo>
                    <a:pt x="1624" y="2"/>
                  </a:lnTo>
                  <a:lnTo>
                    <a:pt x="1724" y="14"/>
                  </a:lnTo>
                  <a:lnTo>
                    <a:pt x="1819" y="30"/>
                  </a:lnTo>
                  <a:lnTo>
                    <a:pt x="1910" y="54"/>
                  </a:lnTo>
                  <a:lnTo>
                    <a:pt x="2000" y="84"/>
                  </a:lnTo>
                  <a:lnTo>
                    <a:pt x="2084" y="120"/>
                  </a:lnTo>
                  <a:lnTo>
                    <a:pt x="2165" y="161"/>
                  </a:lnTo>
                  <a:lnTo>
                    <a:pt x="2242" y="208"/>
                  </a:lnTo>
                  <a:lnTo>
                    <a:pt x="2314" y="260"/>
                  </a:lnTo>
                  <a:lnTo>
                    <a:pt x="2380" y="316"/>
                  </a:lnTo>
                  <a:lnTo>
                    <a:pt x="2440" y="378"/>
                  </a:lnTo>
                  <a:lnTo>
                    <a:pt x="2495" y="443"/>
                  </a:lnTo>
                  <a:lnTo>
                    <a:pt x="2544" y="512"/>
                  </a:lnTo>
                  <a:lnTo>
                    <a:pt x="2586" y="586"/>
                  </a:lnTo>
                  <a:lnTo>
                    <a:pt x="2621" y="663"/>
                  </a:lnTo>
                  <a:lnTo>
                    <a:pt x="2647" y="743"/>
                  </a:lnTo>
                  <a:lnTo>
                    <a:pt x="2667" y="826"/>
                  </a:lnTo>
                  <a:lnTo>
                    <a:pt x="2680" y="912"/>
                  </a:lnTo>
                  <a:lnTo>
                    <a:pt x="2685" y="925"/>
                  </a:lnTo>
                  <a:lnTo>
                    <a:pt x="2694" y="933"/>
                  </a:lnTo>
                  <a:lnTo>
                    <a:pt x="2705" y="939"/>
                  </a:lnTo>
                  <a:lnTo>
                    <a:pt x="2713" y="943"/>
                  </a:lnTo>
                  <a:lnTo>
                    <a:pt x="2734" y="950"/>
                  </a:lnTo>
                  <a:lnTo>
                    <a:pt x="2755" y="960"/>
                  </a:lnTo>
                  <a:lnTo>
                    <a:pt x="2776" y="973"/>
                  </a:lnTo>
                  <a:lnTo>
                    <a:pt x="2799" y="989"/>
                  </a:lnTo>
                  <a:lnTo>
                    <a:pt x="2820" y="1008"/>
                  </a:lnTo>
                  <a:lnTo>
                    <a:pt x="2841" y="1031"/>
                  </a:lnTo>
                  <a:lnTo>
                    <a:pt x="2860" y="1059"/>
                  </a:lnTo>
                  <a:lnTo>
                    <a:pt x="2879" y="1090"/>
                  </a:lnTo>
                  <a:lnTo>
                    <a:pt x="2894" y="1127"/>
                  </a:lnTo>
                  <a:lnTo>
                    <a:pt x="2910" y="1167"/>
                  </a:lnTo>
                  <a:lnTo>
                    <a:pt x="2921" y="1213"/>
                  </a:lnTo>
                  <a:lnTo>
                    <a:pt x="2929" y="1265"/>
                  </a:lnTo>
                  <a:lnTo>
                    <a:pt x="2936" y="1323"/>
                  </a:lnTo>
                  <a:lnTo>
                    <a:pt x="2938" y="1384"/>
                  </a:lnTo>
                  <a:lnTo>
                    <a:pt x="2938" y="1582"/>
                  </a:lnTo>
                  <a:lnTo>
                    <a:pt x="2935" y="1635"/>
                  </a:lnTo>
                  <a:lnTo>
                    <a:pt x="2928" y="1682"/>
                  </a:lnTo>
                  <a:lnTo>
                    <a:pt x="2917" y="1724"/>
                  </a:lnTo>
                  <a:lnTo>
                    <a:pt x="2903" y="1762"/>
                  </a:lnTo>
                  <a:lnTo>
                    <a:pt x="2884" y="1794"/>
                  </a:lnTo>
                  <a:lnTo>
                    <a:pt x="2865" y="1822"/>
                  </a:lnTo>
                  <a:lnTo>
                    <a:pt x="2844" y="1848"/>
                  </a:lnTo>
                  <a:lnTo>
                    <a:pt x="2820" y="1867"/>
                  </a:lnTo>
                  <a:lnTo>
                    <a:pt x="2796" y="1884"/>
                  </a:lnTo>
                  <a:lnTo>
                    <a:pt x="2772" y="1898"/>
                  </a:lnTo>
                  <a:lnTo>
                    <a:pt x="2747" y="1908"/>
                  </a:lnTo>
                  <a:lnTo>
                    <a:pt x="2725" y="1916"/>
                  </a:lnTo>
                  <a:lnTo>
                    <a:pt x="2702" y="1920"/>
                  </a:lnTo>
                  <a:lnTo>
                    <a:pt x="2682" y="1923"/>
                  </a:lnTo>
                  <a:lnTo>
                    <a:pt x="2664" y="1925"/>
                  </a:lnTo>
                  <a:lnTo>
                    <a:pt x="2443" y="1925"/>
                  </a:lnTo>
                  <a:lnTo>
                    <a:pt x="2426" y="1923"/>
                  </a:lnTo>
                  <a:lnTo>
                    <a:pt x="2412" y="1919"/>
                  </a:lnTo>
                  <a:lnTo>
                    <a:pt x="2398" y="1915"/>
                  </a:lnTo>
                  <a:lnTo>
                    <a:pt x="2385" y="1912"/>
                  </a:lnTo>
                  <a:lnTo>
                    <a:pt x="2370" y="1913"/>
                  </a:lnTo>
                  <a:lnTo>
                    <a:pt x="2356" y="1920"/>
                  </a:lnTo>
                  <a:lnTo>
                    <a:pt x="2345" y="1929"/>
                  </a:lnTo>
                  <a:lnTo>
                    <a:pt x="2335" y="1941"/>
                  </a:lnTo>
                  <a:lnTo>
                    <a:pt x="2287" y="2010"/>
                  </a:lnTo>
                  <a:lnTo>
                    <a:pt x="2234" y="2076"/>
                  </a:lnTo>
                  <a:lnTo>
                    <a:pt x="2175" y="2136"/>
                  </a:lnTo>
                  <a:lnTo>
                    <a:pt x="2112" y="2191"/>
                  </a:lnTo>
                  <a:lnTo>
                    <a:pt x="2043" y="2241"/>
                  </a:lnTo>
                  <a:lnTo>
                    <a:pt x="1970" y="2286"/>
                  </a:lnTo>
                  <a:lnTo>
                    <a:pt x="1895" y="2324"/>
                  </a:lnTo>
                  <a:lnTo>
                    <a:pt x="1815" y="2356"/>
                  </a:lnTo>
                  <a:lnTo>
                    <a:pt x="1732" y="2382"/>
                  </a:lnTo>
                  <a:lnTo>
                    <a:pt x="1647" y="2401"/>
                  </a:lnTo>
                  <a:lnTo>
                    <a:pt x="1558" y="2412"/>
                  </a:lnTo>
                  <a:lnTo>
                    <a:pt x="1469" y="2416"/>
                  </a:lnTo>
                  <a:lnTo>
                    <a:pt x="1377" y="2412"/>
                  </a:lnTo>
                  <a:lnTo>
                    <a:pt x="1289" y="2401"/>
                  </a:lnTo>
                  <a:lnTo>
                    <a:pt x="1202" y="2382"/>
                  </a:lnTo>
                  <a:lnTo>
                    <a:pt x="1120" y="2356"/>
                  </a:lnTo>
                  <a:lnTo>
                    <a:pt x="1040" y="2324"/>
                  </a:lnTo>
                  <a:lnTo>
                    <a:pt x="964" y="2284"/>
                  </a:lnTo>
                  <a:lnTo>
                    <a:pt x="891" y="2240"/>
                  </a:lnTo>
                  <a:lnTo>
                    <a:pt x="822" y="2189"/>
                  </a:lnTo>
                  <a:lnTo>
                    <a:pt x="759" y="2133"/>
                  </a:lnTo>
                  <a:lnTo>
                    <a:pt x="700" y="2073"/>
                  </a:lnTo>
                  <a:lnTo>
                    <a:pt x="647" y="2007"/>
                  </a:lnTo>
                  <a:lnTo>
                    <a:pt x="600" y="1937"/>
                  </a:lnTo>
                  <a:lnTo>
                    <a:pt x="586" y="1923"/>
                  </a:lnTo>
                  <a:lnTo>
                    <a:pt x="569" y="1915"/>
                  </a:lnTo>
                  <a:lnTo>
                    <a:pt x="553" y="1913"/>
                  </a:lnTo>
                  <a:lnTo>
                    <a:pt x="539" y="1915"/>
                  </a:lnTo>
                  <a:lnTo>
                    <a:pt x="525" y="1919"/>
                  </a:lnTo>
                  <a:lnTo>
                    <a:pt x="511" y="1923"/>
                  </a:lnTo>
                  <a:lnTo>
                    <a:pt x="494" y="1925"/>
                  </a:lnTo>
                  <a:lnTo>
                    <a:pt x="273" y="1925"/>
                  </a:lnTo>
                  <a:lnTo>
                    <a:pt x="255" y="1923"/>
                  </a:lnTo>
                  <a:lnTo>
                    <a:pt x="235" y="1920"/>
                  </a:lnTo>
                  <a:lnTo>
                    <a:pt x="213" y="1916"/>
                  </a:lnTo>
                  <a:lnTo>
                    <a:pt x="189" y="1908"/>
                  </a:lnTo>
                  <a:lnTo>
                    <a:pt x="165" y="1898"/>
                  </a:lnTo>
                  <a:lnTo>
                    <a:pt x="141" y="1884"/>
                  </a:lnTo>
                  <a:lnTo>
                    <a:pt x="117" y="1867"/>
                  </a:lnTo>
                  <a:lnTo>
                    <a:pt x="94" y="1848"/>
                  </a:lnTo>
                  <a:lnTo>
                    <a:pt x="72" y="1822"/>
                  </a:lnTo>
                  <a:lnTo>
                    <a:pt x="51" y="1794"/>
                  </a:lnTo>
                  <a:lnTo>
                    <a:pt x="35" y="1762"/>
                  </a:lnTo>
                  <a:lnTo>
                    <a:pt x="19" y="1724"/>
                  </a:lnTo>
                  <a:lnTo>
                    <a:pt x="9" y="1682"/>
                  </a:lnTo>
                  <a:lnTo>
                    <a:pt x="2" y="1635"/>
                  </a:lnTo>
                  <a:lnTo>
                    <a:pt x="0" y="1582"/>
                  </a:lnTo>
                  <a:lnTo>
                    <a:pt x="0" y="1386"/>
                  </a:lnTo>
                  <a:lnTo>
                    <a:pt x="1" y="1323"/>
                  </a:lnTo>
                  <a:lnTo>
                    <a:pt x="7" y="1265"/>
                  </a:lnTo>
                  <a:lnTo>
                    <a:pt x="15" y="1215"/>
                  </a:lnTo>
                  <a:lnTo>
                    <a:pt x="26" y="1169"/>
                  </a:lnTo>
                  <a:lnTo>
                    <a:pt x="40" y="1128"/>
                  </a:lnTo>
                  <a:lnTo>
                    <a:pt x="57" y="1092"/>
                  </a:lnTo>
                  <a:lnTo>
                    <a:pt x="74" y="1059"/>
                  </a:lnTo>
                  <a:lnTo>
                    <a:pt x="94" y="1033"/>
                  </a:lnTo>
                  <a:lnTo>
                    <a:pt x="115" y="1009"/>
                  </a:lnTo>
                  <a:lnTo>
                    <a:pt x="136" y="991"/>
                  </a:lnTo>
                  <a:lnTo>
                    <a:pt x="157" y="974"/>
                  </a:lnTo>
                  <a:lnTo>
                    <a:pt x="178" y="961"/>
                  </a:lnTo>
                  <a:lnTo>
                    <a:pt x="199" y="952"/>
                  </a:lnTo>
                  <a:lnTo>
                    <a:pt x="218" y="945"/>
                  </a:lnTo>
                  <a:lnTo>
                    <a:pt x="227" y="942"/>
                  </a:lnTo>
                  <a:lnTo>
                    <a:pt x="236" y="936"/>
                  </a:lnTo>
                  <a:lnTo>
                    <a:pt x="246" y="929"/>
                  </a:lnTo>
                  <a:lnTo>
                    <a:pt x="253" y="918"/>
                  </a:lnTo>
                  <a:lnTo>
                    <a:pt x="259" y="903"/>
                  </a:lnTo>
                  <a:lnTo>
                    <a:pt x="270" y="816"/>
                  </a:lnTo>
                  <a:lnTo>
                    <a:pt x="290" y="733"/>
                  </a:lnTo>
                  <a:lnTo>
                    <a:pt x="318" y="653"/>
                  </a:lnTo>
                  <a:lnTo>
                    <a:pt x="353" y="576"/>
                  </a:lnTo>
                  <a:lnTo>
                    <a:pt x="395" y="504"/>
                  </a:lnTo>
                  <a:lnTo>
                    <a:pt x="443" y="435"/>
                  </a:lnTo>
                  <a:lnTo>
                    <a:pt x="497" y="371"/>
                  </a:lnTo>
                  <a:lnTo>
                    <a:pt x="557" y="310"/>
                  </a:lnTo>
                  <a:lnTo>
                    <a:pt x="625" y="254"/>
                  </a:lnTo>
                  <a:lnTo>
                    <a:pt x="695" y="204"/>
                  </a:lnTo>
                  <a:lnTo>
                    <a:pt x="772" y="158"/>
                  </a:lnTo>
                  <a:lnTo>
                    <a:pt x="852" y="117"/>
                  </a:lnTo>
                  <a:lnTo>
                    <a:pt x="937" y="82"/>
                  </a:lnTo>
                  <a:lnTo>
                    <a:pt x="1026" y="53"/>
                  </a:lnTo>
                  <a:lnTo>
                    <a:pt x="1118" y="30"/>
                  </a:lnTo>
                  <a:lnTo>
                    <a:pt x="1213" y="14"/>
                  </a:lnTo>
                  <a:lnTo>
                    <a:pt x="1312" y="2"/>
                  </a:lnTo>
                  <a:lnTo>
                    <a:pt x="14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3" name="Freeform 224"/>
            <p:cNvSpPr>
              <a:spLocks noEditPoints="1"/>
            </p:cNvSpPr>
            <p:nvPr/>
          </p:nvSpPr>
          <p:spPr bwMode="auto">
            <a:xfrm>
              <a:off x="4533900" y="3743326"/>
              <a:ext cx="3122613" cy="1506538"/>
            </a:xfrm>
            <a:custGeom>
              <a:avLst/>
              <a:gdLst>
                <a:gd name="T0" fmla="*/ 2140 w 3933"/>
                <a:gd name="T1" fmla="*/ 672 h 1899"/>
                <a:gd name="T2" fmla="*/ 2115 w 3933"/>
                <a:gd name="T3" fmla="*/ 840 h 1899"/>
                <a:gd name="T4" fmla="*/ 2159 w 3933"/>
                <a:gd name="T5" fmla="*/ 916 h 1899"/>
                <a:gd name="T6" fmla="*/ 2728 w 3933"/>
                <a:gd name="T7" fmla="*/ 926 h 1899"/>
                <a:gd name="T8" fmla="*/ 2789 w 3933"/>
                <a:gd name="T9" fmla="*/ 864 h 1899"/>
                <a:gd name="T10" fmla="*/ 2780 w 3933"/>
                <a:gd name="T11" fmla="*/ 690 h 1899"/>
                <a:gd name="T12" fmla="*/ 2704 w 3933"/>
                <a:gd name="T13" fmla="*/ 647 h 1899"/>
                <a:gd name="T14" fmla="*/ 2906 w 3933"/>
                <a:gd name="T15" fmla="*/ 13 h 1899"/>
                <a:gd name="T16" fmla="*/ 3063 w 3933"/>
                <a:gd name="T17" fmla="*/ 98 h 1899"/>
                <a:gd name="T18" fmla="*/ 3172 w 3933"/>
                <a:gd name="T19" fmla="*/ 217 h 1899"/>
                <a:gd name="T20" fmla="*/ 3232 w 3933"/>
                <a:gd name="T21" fmla="*/ 319 h 1899"/>
                <a:gd name="T22" fmla="*/ 3932 w 3933"/>
                <a:gd name="T23" fmla="*/ 1812 h 1899"/>
                <a:gd name="T24" fmla="*/ 3919 w 3933"/>
                <a:gd name="T25" fmla="*/ 1871 h 1899"/>
                <a:gd name="T26" fmla="*/ 3834 w 3933"/>
                <a:gd name="T27" fmla="*/ 1899 h 1899"/>
                <a:gd name="T28" fmla="*/ 3339 w 3933"/>
                <a:gd name="T29" fmla="*/ 1878 h 1899"/>
                <a:gd name="T30" fmla="*/ 3288 w 3933"/>
                <a:gd name="T31" fmla="*/ 1824 h 1899"/>
                <a:gd name="T32" fmla="*/ 3026 w 3933"/>
                <a:gd name="T33" fmla="*/ 1276 h 1899"/>
                <a:gd name="T34" fmla="*/ 3011 w 3933"/>
                <a:gd name="T35" fmla="*/ 1256 h 1899"/>
                <a:gd name="T36" fmla="*/ 2977 w 3933"/>
                <a:gd name="T37" fmla="*/ 1234 h 1899"/>
                <a:gd name="T38" fmla="*/ 2949 w 3933"/>
                <a:gd name="T39" fmla="*/ 1256 h 1899"/>
                <a:gd name="T40" fmla="*/ 2945 w 3933"/>
                <a:gd name="T41" fmla="*/ 1386 h 1899"/>
                <a:gd name="T42" fmla="*/ 2946 w 3933"/>
                <a:gd name="T43" fmla="*/ 1537 h 1899"/>
                <a:gd name="T44" fmla="*/ 2946 w 3933"/>
                <a:gd name="T45" fmla="*/ 1745 h 1899"/>
                <a:gd name="T46" fmla="*/ 2945 w 3933"/>
                <a:gd name="T47" fmla="*/ 1831 h 1899"/>
                <a:gd name="T48" fmla="*/ 2913 w 3933"/>
                <a:gd name="T49" fmla="*/ 1885 h 1899"/>
                <a:gd name="T50" fmla="*/ 1184 w 3933"/>
                <a:gd name="T51" fmla="*/ 1899 h 1899"/>
                <a:gd name="T52" fmla="*/ 1109 w 3933"/>
                <a:gd name="T53" fmla="*/ 1872 h 1899"/>
                <a:gd name="T54" fmla="*/ 1088 w 3933"/>
                <a:gd name="T55" fmla="*/ 1803 h 1899"/>
                <a:gd name="T56" fmla="*/ 1086 w 3933"/>
                <a:gd name="T57" fmla="*/ 1600 h 1899"/>
                <a:gd name="T58" fmla="*/ 1085 w 3933"/>
                <a:gd name="T59" fmla="*/ 1410 h 1899"/>
                <a:gd name="T60" fmla="*/ 1079 w 3933"/>
                <a:gd name="T61" fmla="*/ 1252 h 1899"/>
                <a:gd name="T62" fmla="*/ 1054 w 3933"/>
                <a:gd name="T63" fmla="*/ 1220 h 1899"/>
                <a:gd name="T64" fmla="*/ 1020 w 3933"/>
                <a:gd name="T65" fmla="*/ 1250 h 1899"/>
                <a:gd name="T66" fmla="*/ 994 w 3933"/>
                <a:gd name="T67" fmla="*/ 1291 h 1899"/>
                <a:gd name="T68" fmla="*/ 718 w 3933"/>
                <a:gd name="T69" fmla="*/ 1820 h 1899"/>
                <a:gd name="T70" fmla="*/ 685 w 3933"/>
                <a:gd name="T71" fmla="*/ 1865 h 1899"/>
                <a:gd name="T72" fmla="*/ 599 w 3933"/>
                <a:gd name="T73" fmla="*/ 1899 h 1899"/>
                <a:gd name="T74" fmla="*/ 25 w 3933"/>
                <a:gd name="T75" fmla="*/ 1882 h 1899"/>
                <a:gd name="T76" fmla="*/ 0 w 3933"/>
                <a:gd name="T77" fmla="*/ 1827 h 1899"/>
                <a:gd name="T78" fmla="*/ 692 w 3933"/>
                <a:gd name="T79" fmla="*/ 338 h 1899"/>
                <a:gd name="T80" fmla="*/ 730 w 3933"/>
                <a:gd name="T81" fmla="*/ 255 h 1899"/>
                <a:gd name="T82" fmla="*/ 810 w 3933"/>
                <a:gd name="T83" fmla="*/ 144 h 1899"/>
                <a:gd name="T84" fmla="*/ 939 w 3933"/>
                <a:gd name="T85" fmla="*/ 45 h 1899"/>
                <a:gd name="T86" fmla="*/ 1124 w 3933"/>
                <a:gd name="T87" fmla="*/ 3 h 1899"/>
                <a:gd name="T88" fmla="*/ 1242 w 3933"/>
                <a:gd name="T89" fmla="*/ 3 h 1899"/>
                <a:gd name="T90" fmla="*/ 1444 w 3933"/>
                <a:gd name="T91" fmla="*/ 3 h 1899"/>
                <a:gd name="T92" fmla="*/ 1734 w 3933"/>
                <a:gd name="T93" fmla="*/ 2 h 1899"/>
                <a:gd name="T94" fmla="*/ 2065 w 3933"/>
                <a:gd name="T95" fmla="*/ 2 h 1899"/>
                <a:gd name="T96" fmla="*/ 2384 w 3933"/>
                <a:gd name="T97" fmla="*/ 2 h 1899"/>
                <a:gd name="T98" fmla="*/ 2645 w 3933"/>
                <a:gd name="T99" fmla="*/ 0 h 1899"/>
                <a:gd name="T100" fmla="*/ 2795 w 3933"/>
                <a:gd name="T101" fmla="*/ 0 h 189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933" h="1899">
                  <a:moveTo>
                    <a:pt x="2202" y="647"/>
                  </a:moveTo>
                  <a:lnTo>
                    <a:pt x="2180" y="650"/>
                  </a:lnTo>
                  <a:lnTo>
                    <a:pt x="2159" y="658"/>
                  </a:lnTo>
                  <a:lnTo>
                    <a:pt x="2140" y="672"/>
                  </a:lnTo>
                  <a:lnTo>
                    <a:pt x="2126" y="690"/>
                  </a:lnTo>
                  <a:lnTo>
                    <a:pt x="2118" y="711"/>
                  </a:lnTo>
                  <a:lnTo>
                    <a:pt x="2115" y="735"/>
                  </a:lnTo>
                  <a:lnTo>
                    <a:pt x="2115" y="840"/>
                  </a:lnTo>
                  <a:lnTo>
                    <a:pt x="2118" y="864"/>
                  </a:lnTo>
                  <a:lnTo>
                    <a:pt x="2126" y="885"/>
                  </a:lnTo>
                  <a:lnTo>
                    <a:pt x="2140" y="902"/>
                  </a:lnTo>
                  <a:lnTo>
                    <a:pt x="2159" y="916"/>
                  </a:lnTo>
                  <a:lnTo>
                    <a:pt x="2180" y="926"/>
                  </a:lnTo>
                  <a:lnTo>
                    <a:pt x="2202" y="928"/>
                  </a:lnTo>
                  <a:lnTo>
                    <a:pt x="2704" y="928"/>
                  </a:lnTo>
                  <a:lnTo>
                    <a:pt x="2728" y="926"/>
                  </a:lnTo>
                  <a:lnTo>
                    <a:pt x="2749" y="916"/>
                  </a:lnTo>
                  <a:lnTo>
                    <a:pt x="2766" y="902"/>
                  </a:lnTo>
                  <a:lnTo>
                    <a:pt x="2780" y="885"/>
                  </a:lnTo>
                  <a:lnTo>
                    <a:pt x="2789" y="864"/>
                  </a:lnTo>
                  <a:lnTo>
                    <a:pt x="2792" y="840"/>
                  </a:lnTo>
                  <a:lnTo>
                    <a:pt x="2792" y="735"/>
                  </a:lnTo>
                  <a:lnTo>
                    <a:pt x="2789" y="711"/>
                  </a:lnTo>
                  <a:lnTo>
                    <a:pt x="2780" y="690"/>
                  </a:lnTo>
                  <a:lnTo>
                    <a:pt x="2766" y="672"/>
                  </a:lnTo>
                  <a:lnTo>
                    <a:pt x="2749" y="658"/>
                  </a:lnTo>
                  <a:lnTo>
                    <a:pt x="2728" y="650"/>
                  </a:lnTo>
                  <a:lnTo>
                    <a:pt x="2704" y="647"/>
                  </a:lnTo>
                  <a:lnTo>
                    <a:pt x="2202" y="647"/>
                  </a:lnTo>
                  <a:close/>
                  <a:moveTo>
                    <a:pt x="2809" y="0"/>
                  </a:moveTo>
                  <a:lnTo>
                    <a:pt x="2858" y="4"/>
                  </a:lnTo>
                  <a:lnTo>
                    <a:pt x="2906" y="13"/>
                  </a:lnTo>
                  <a:lnTo>
                    <a:pt x="2949" y="28"/>
                  </a:lnTo>
                  <a:lnTo>
                    <a:pt x="2990" y="48"/>
                  </a:lnTo>
                  <a:lnTo>
                    <a:pt x="3028" y="72"/>
                  </a:lnTo>
                  <a:lnTo>
                    <a:pt x="3063" y="98"/>
                  </a:lnTo>
                  <a:lnTo>
                    <a:pt x="3094" y="126"/>
                  </a:lnTo>
                  <a:lnTo>
                    <a:pt x="3123" y="157"/>
                  </a:lnTo>
                  <a:lnTo>
                    <a:pt x="3148" y="188"/>
                  </a:lnTo>
                  <a:lnTo>
                    <a:pt x="3172" y="217"/>
                  </a:lnTo>
                  <a:lnTo>
                    <a:pt x="3192" y="247"/>
                  </a:lnTo>
                  <a:lnTo>
                    <a:pt x="3209" y="275"/>
                  </a:lnTo>
                  <a:lnTo>
                    <a:pt x="3223" y="298"/>
                  </a:lnTo>
                  <a:lnTo>
                    <a:pt x="3232" y="319"/>
                  </a:lnTo>
                  <a:lnTo>
                    <a:pt x="3241" y="336"/>
                  </a:lnTo>
                  <a:lnTo>
                    <a:pt x="3245" y="347"/>
                  </a:lnTo>
                  <a:lnTo>
                    <a:pt x="3926" y="1795"/>
                  </a:lnTo>
                  <a:lnTo>
                    <a:pt x="3932" y="1812"/>
                  </a:lnTo>
                  <a:lnTo>
                    <a:pt x="3933" y="1827"/>
                  </a:lnTo>
                  <a:lnTo>
                    <a:pt x="3932" y="1843"/>
                  </a:lnTo>
                  <a:lnTo>
                    <a:pt x="3928" y="1857"/>
                  </a:lnTo>
                  <a:lnTo>
                    <a:pt x="3919" y="1871"/>
                  </a:lnTo>
                  <a:lnTo>
                    <a:pt x="3905" y="1882"/>
                  </a:lnTo>
                  <a:lnTo>
                    <a:pt x="3887" y="1890"/>
                  </a:lnTo>
                  <a:lnTo>
                    <a:pt x="3863" y="1896"/>
                  </a:lnTo>
                  <a:lnTo>
                    <a:pt x="3834" y="1899"/>
                  </a:lnTo>
                  <a:lnTo>
                    <a:pt x="3416" y="1899"/>
                  </a:lnTo>
                  <a:lnTo>
                    <a:pt x="3387" y="1896"/>
                  </a:lnTo>
                  <a:lnTo>
                    <a:pt x="3361" y="1889"/>
                  </a:lnTo>
                  <a:lnTo>
                    <a:pt x="3339" y="1878"/>
                  </a:lnTo>
                  <a:lnTo>
                    <a:pt x="3322" y="1865"/>
                  </a:lnTo>
                  <a:lnTo>
                    <a:pt x="3307" y="1851"/>
                  </a:lnTo>
                  <a:lnTo>
                    <a:pt x="3297" y="1837"/>
                  </a:lnTo>
                  <a:lnTo>
                    <a:pt x="3288" y="1824"/>
                  </a:lnTo>
                  <a:lnTo>
                    <a:pt x="3283" y="1815"/>
                  </a:lnTo>
                  <a:lnTo>
                    <a:pt x="3280" y="1806"/>
                  </a:lnTo>
                  <a:lnTo>
                    <a:pt x="3279" y="1805"/>
                  </a:lnTo>
                  <a:lnTo>
                    <a:pt x="3026" y="1276"/>
                  </a:lnTo>
                  <a:lnTo>
                    <a:pt x="3025" y="1274"/>
                  </a:lnTo>
                  <a:lnTo>
                    <a:pt x="3022" y="1270"/>
                  </a:lnTo>
                  <a:lnTo>
                    <a:pt x="3016" y="1263"/>
                  </a:lnTo>
                  <a:lnTo>
                    <a:pt x="3011" y="1256"/>
                  </a:lnTo>
                  <a:lnTo>
                    <a:pt x="3002" y="1249"/>
                  </a:lnTo>
                  <a:lnTo>
                    <a:pt x="2994" y="1242"/>
                  </a:lnTo>
                  <a:lnTo>
                    <a:pt x="2986" y="1236"/>
                  </a:lnTo>
                  <a:lnTo>
                    <a:pt x="2977" y="1234"/>
                  </a:lnTo>
                  <a:lnTo>
                    <a:pt x="2969" y="1232"/>
                  </a:lnTo>
                  <a:lnTo>
                    <a:pt x="2962" y="1236"/>
                  </a:lnTo>
                  <a:lnTo>
                    <a:pt x="2955" y="1243"/>
                  </a:lnTo>
                  <a:lnTo>
                    <a:pt x="2949" y="1256"/>
                  </a:lnTo>
                  <a:lnTo>
                    <a:pt x="2946" y="1276"/>
                  </a:lnTo>
                  <a:lnTo>
                    <a:pt x="2945" y="1301"/>
                  </a:lnTo>
                  <a:lnTo>
                    <a:pt x="2945" y="1346"/>
                  </a:lnTo>
                  <a:lnTo>
                    <a:pt x="2945" y="1386"/>
                  </a:lnTo>
                  <a:lnTo>
                    <a:pt x="2945" y="1424"/>
                  </a:lnTo>
                  <a:lnTo>
                    <a:pt x="2945" y="1460"/>
                  </a:lnTo>
                  <a:lnTo>
                    <a:pt x="2945" y="1498"/>
                  </a:lnTo>
                  <a:lnTo>
                    <a:pt x="2946" y="1537"/>
                  </a:lnTo>
                  <a:lnTo>
                    <a:pt x="2946" y="1579"/>
                  </a:lnTo>
                  <a:lnTo>
                    <a:pt x="2946" y="1627"/>
                  </a:lnTo>
                  <a:lnTo>
                    <a:pt x="2946" y="1682"/>
                  </a:lnTo>
                  <a:lnTo>
                    <a:pt x="2946" y="1745"/>
                  </a:lnTo>
                  <a:lnTo>
                    <a:pt x="2946" y="1768"/>
                  </a:lnTo>
                  <a:lnTo>
                    <a:pt x="2948" y="1791"/>
                  </a:lnTo>
                  <a:lnTo>
                    <a:pt x="2948" y="1812"/>
                  </a:lnTo>
                  <a:lnTo>
                    <a:pt x="2945" y="1831"/>
                  </a:lnTo>
                  <a:lnTo>
                    <a:pt x="2942" y="1848"/>
                  </a:lnTo>
                  <a:lnTo>
                    <a:pt x="2937" y="1862"/>
                  </a:lnTo>
                  <a:lnTo>
                    <a:pt x="2927" y="1875"/>
                  </a:lnTo>
                  <a:lnTo>
                    <a:pt x="2913" y="1885"/>
                  </a:lnTo>
                  <a:lnTo>
                    <a:pt x="2896" y="1892"/>
                  </a:lnTo>
                  <a:lnTo>
                    <a:pt x="2872" y="1896"/>
                  </a:lnTo>
                  <a:lnTo>
                    <a:pt x="2844" y="1899"/>
                  </a:lnTo>
                  <a:lnTo>
                    <a:pt x="1184" y="1899"/>
                  </a:lnTo>
                  <a:lnTo>
                    <a:pt x="1158" y="1896"/>
                  </a:lnTo>
                  <a:lnTo>
                    <a:pt x="1137" y="1892"/>
                  </a:lnTo>
                  <a:lnTo>
                    <a:pt x="1121" y="1883"/>
                  </a:lnTo>
                  <a:lnTo>
                    <a:pt x="1109" y="1872"/>
                  </a:lnTo>
                  <a:lnTo>
                    <a:pt x="1100" y="1859"/>
                  </a:lnTo>
                  <a:lnTo>
                    <a:pt x="1093" y="1843"/>
                  </a:lnTo>
                  <a:lnTo>
                    <a:pt x="1089" y="1824"/>
                  </a:lnTo>
                  <a:lnTo>
                    <a:pt x="1088" y="1803"/>
                  </a:lnTo>
                  <a:lnTo>
                    <a:pt x="1088" y="1780"/>
                  </a:lnTo>
                  <a:lnTo>
                    <a:pt x="1086" y="1714"/>
                  </a:lnTo>
                  <a:lnTo>
                    <a:pt x="1086" y="1654"/>
                  </a:lnTo>
                  <a:lnTo>
                    <a:pt x="1086" y="1600"/>
                  </a:lnTo>
                  <a:lnTo>
                    <a:pt x="1085" y="1550"/>
                  </a:lnTo>
                  <a:lnTo>
                    <a:pt x="1085" y="1502"/>
                  </a:lnTo>
                  <a:lnTo>
                    <a:pt x="1085" y="1456"/>
                  </a:lnTo>
                  <a:lnTo>
                    <a:pt x="1085" y="1410"/>
                  </a:lnTo>
                  <a:lnTo>
                    <a:pt x="1084" y="1361"/>
                  </a:lnTo>
                  <a:lnTo>
                    <a:pt x="1084" y="1308"/>
                  </a:lnTo>
                  <a:lnTo>
                    <a:pt x="1084" y="1276"/>
                  </a:lnTo>
                  <a:lnTo>
                    <a:pt x="1079" y="1252"/>
                  </a:lnTo>
                  <a:lnTo>
                    <a:pt x="1075" y="1235"/>
                  </a:lnTo>
                  <a:lnTo>
                    <a:pt x="1070" y="1225"/>
                  </a:lnTo>
                  <a:lnTo>
                    <a:pt x="1062" y="1221"/>
                  </a:lnTo>
                  <a:lnTo>
                    <a:pt x="1054" y="1220"/>
                  </a:lnTo>
                  <a:lnTo>
                    <a:pt x="1046" y="1224"/>
                  </a:lnTo>
                  <a:lnTo>
                    <a:pt x="1037" y="1231"/>
                  </a:lnTo>
                  <a:lnTo>
                    <a:pt x="1029" y="1241"/>
                  </a:lnTo>
                  <a:lnTo>
                    <a:pt x="1020" y="1250"/>
                  </a:lnTo>
                  <a:lnTo>
                    <a:pt x="1012" y="1262"/>
                  </a:lnTo>
                  <a:lnTo>
                    <a:pt x="1005" y="1273"/>
                  </a:lnTo>
                  <a:lnTo>
                    <a:pt x="999" y="1283"/>
                  </a:lnTo>
                  <a:lnTo>
                    <a:pt x="994" y="1291"/>
                  </a:lnTo>
                  <a:lnTo>
                    <a:pt x="991" y="1297"/>
                  </a:lnTo>
                  <a:lnTo>
                    <a:pt x="991" y="1298"/>
                  </a:lnTo>
                  <a:lnTo>
                    <a:pt x="718" y="1817"/>
                  </a:lnTo>
                  <a:lnTo>
                    <a:pt x="718" y="1820"/>
                  </a:lnTo>
                  <a:lnTo>
                    <a:pt x="713" y="1829"/>
                  </a:lnTo>
                  <a:lnTo>
                    <a:pt x="708" y="1838"/>
                  </a:lnTo>
                  <a:lnTo>
                    <a:pt x="698" y="1851"/>
                  </a:lnTo>
                  <a:lnTo>
                    <a:pt x="685" y="1865"/>
                  </a:lnTo>
                  <a:lnTo>
                    <a:pt x="670" y="1878"/>
                  </a:lnTo>
                  <a:lnTo>
                    <a:pt x="650" y="1887"/>
                  </a:lnTo>
                  <a:lnTo>
                    <a:pt x="627" y="1896"/>
                  </a:lnTo>
                  <a:lnTo>
                    <a:pt x="599" y="1899"/>
                  </a:lnTo>
                  <a:lnTo>
                    <a:pt x="95" y="1899"/>
                  </a:lnTo>
                  <a:lnTo>
                    <a:pt x="66" y="1896"/>
                  </a:lnTo>
                  <a:lnTo>
                    <a:pt x="43" y="1890"/>
                  </a:lnTo>
                  <a:lnTo>
                    <a:pt x="25" y="1882"/>
                  </a:lnTo>
                  <a:lnTo>
                    <a:pt x="13" y="1871"/>
                  </a:lnTo>
                  <a:lnTo>
                    <a:pt x="4" y="1857"/>
                  </a:lnTo>
                  <a:lnTo>
                    <a:pt x="0" y="1843"/>
                  </a:lnTo>
                  <a:lnTo>
                    <a:pt x="0" y="1827"/>
                  </a:lnTo>
                  <a:lnTo>
                    <a:pt x="1" y="1812"/>
                  </a:lnTo>
                  <a:lnTo>
                    <a:pt x="6" y="1795"/>
                  </a:lnTo>
                  <a:lnTo>
                    <a:pt x="688" y="347"/>
                  </a:lnTo>
                  <a:lnTo>
                    <a:pt x="692" y="338"/>
                  </a:lnTo>
                  <a:lnTo>
                    <a:pt x="698" y="322"/>
                  </a:lnTo>
                  <a:lnTo>
                    <a:pt x="706" y="303"/>
                  </a:lnTo>
                  <a:lnTo>
                    <a:pt x="718" y="280"/>
                  </a:lnTo>
                  <a:lnTo>
                    <a:pt x="730" y="255"/>
                  </a:lnTo>
                  <a:lnTo>
                    <a:pt x="747" y="228"/>
                  </a:lnTo>
                  <a:lnTo>
                    <a:pt x="765" y="200"/>
                  </a:lnTo>
                  <a:lnTo>
                    <a:pt x="786" y="172"/>
                  </a:lnTo>
                  <a:lnTo>
                    <a:pt x="810" y="144"/>
                  </a:lnTo>
                  <a:lnTo>
                    <a:pt x="838" y="116"/>
                  </a:lnTo>
                  <a:lnTo>
                    <a:pt x="869" y="90"/>
                  </a:lnTo>
                  <a:lnTo>
                    <a:pt x="903" y="66"/>
                  </a:lnTo>
                  <a:lnTo>
                    <a:pt x="939" y="45"/>
                  </a:lnTo>
                  <a:lnTo>
                    <a:pt x="980" y="28"/>
                  </a:lnTo>
                  <a:lnTo>
                    <a:pt x="1025" y="14"/>
                  </a:lnTo>
                  <a:lnTo>
                    <a:pt x="1072" y="6"/>
                  </a:lnTo>
                  <a:lnTo>
                    <a:pt x="1124" y="3"/>
                  </a:lnTo>
                  <a:lnTo>
                    <a:pt x="1180" y="3"/>
                  </a:lnTo>
                  <a:lnTo>
                    <a:pt x="1191" y="3"/>
                  </a:lnTo>
                  <a:lnTo>
                    <a:pt x="1212" y="3"/>
                  </a:lnTo>
                  <a:lnTo>
                    <a:pt x="1242" y="3"/>
                  </a:lnTo>
                  <a:lnTo>
                    <a:pt x="1281" y="3"/>
                  </a:lnTo>
                  <a:lnTo>
                    <a:pt x="1329" y="3"/>
                  </a:lnTo>
                  <a:lnTo>
                    <a:pt x="1383" y="3"/>
                  </a:lnTo>
                  <a:lnTo>
                    <a:pt x="1444" y="3"/>
                  </a:lnTo>
                  <a:lnTo>
                    <a:pt x="1510" y="2"/>
                  </a:lnTo>
                  <a:lnTo>
                    <a:pt x="1581" y="2"/>
                  </a:lnTo>
                  <a:lnTo>
                    <a:pt x="1655" y="2"/>
                  </a:lnTo>
                  <a:lnTo>
                    <a:pt x="1734" y="2"/>
                  </a:lnTo>
                  <a:lnTo>
                    <a:pt x="1815" y="2"/>
                  </a:lnTo>
                  <a:lnTo>
                    <a:pt x="1898" y="2"/>
                  </a:lnTo>
                  <a:lnTo>
                    <a:pt x="1981" y="2"/>
                  </a:lnTo>
                  <a:lnTo>
                    <a:pt x="2065" y="2"/>
                  </a:lnTo>
                  <a:lnTo>
                    <a:pt x="2147" y="2"/>
                  </a:lnTo>
                  <a:lnTo>
                    <a:pt x="2229" y="2"/>
                  </a:lnTo>
                  <a:lnTo>
                    <a:pt x="2309" y="2"/>
                  </a:lnTo>
                  <a:lnTo>
                    <a:pt x="2384" y="2"/>
                  </a:lnTo>
                  <a:lnTo>
                    <a:pt x="2457" y="0"/>
                  </a:lnTo>
                  <a:lnTo>
                    <a:pt x="2524" y="0"/>
                  </a:lnTo>
                  <a:lnTo>
                    <a:pt x="2588" y="0"/>
                  </a:lnTo>
                  <a:lnTo>
                    <a:pt x="2645" y="0"/>
                  </a:lnTo>
                  <a:lnTo>
                    <a:pt x="2694" y="0"/>
                  </a:lnTo>
                  <a:lnTo>
                    <a:pt x="2736" y="0"/>
                  </a:lnTo>
                  <a:lnTo>
                    <a:pt x="2770" y="0"/>
                  </a:lnTo>
                  <a:lnTo>
                    <a:pt x="2795" y="0"/>
                  </a:lnTo>
                  <a:lnTo>
                    <a:pt x="2809"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5" name="TextBox 54"/>
          <p:cNvSpPr txBox="1"/>
          <p:nvPr/>
        </p:nvSpPr>
        <p:spPr>
          <a:xfrm>
            <a:off x="1465770" y="2010354"/>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6" name="TextBox 55"/>
          <p:cNvSpPr txBox="1"/>
          <p:nvPr/>
        </p:nvSpPr>
        <p:spPr>
          <a:xfrm>
            <a:off x="1469458" y="2613640"/>
            <a:ext cx="182880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123-456-7890</a:t>
            </a:r>
          </a:p>
        </p:txBody>
      </p:sp>
      <p:sp>
        <p:nvSpPr>
          <p:cNvPr id="57" name="TextBox 56"/>
          <p:cNvSpPr txBox="1"/>
          <p:nvPr/>
        </p:nvSpPr>
        <p:spPr>
          <a:xfrm>
            <a:off x="1465770" y="3242274"/>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8" name="TextBox 57"/>
          <p:cNvSpPr txBox="1"/>
          <p:nvPr/>
        </p:nvSpPr>
        <p:spPr>
          <a:xfrm>
            <a:off x="1469270" y="3857036"/>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59" name="TextBox 58"/>
          <p:cNvSpPr txBox="1"/>
          <p:nvPr/>
        </p:nvSpPr>
        <p:spPr>
          <a:xfrm>
            <a:off x="1490432" y="4496551"/>
            <a:ext cx="2103120" cy="369332"/>
          </a:xfrm>
          <a:prstGeom prst="rect">
            <a:avLst/>
          </a:prstGeom>
          <a:noFill/>
        </p:spPr>
        <p:txBody>
          <a:bodyPr wrap="square" rtlCol="0">
            <a:spAutoFit/>
          </a:bodyPr>
          <a:lstStyle/>
          <a:p>
            <a:r>
              <a:rPr lang="en-US" b="1" dirty="0">
                <a:solidFill>
                  <a:srgbClr val="4C4F54"/>
                </a:solidFill>
                <a:latin typeface="Candara" panose="020E0502030303020204" pitchFamily="34" charset="0"/>
              </a:rPr>
              <a:t>Lorem Ipsum Dolor</a:t>
            </a:r>
          </a:p>
        </p:txBody>
      </p:sp>
      <p:sp>
        <p:nvSpPr>
          <p:cNvPr id="60" name="TextBox 59"/>
          <p:cNvSpPr txBox="1"/>
          <p:nvPr/>
        </p:nvSpPr>
        <p:spPr>
          <a:xfrm>
            <a:off x="1490432" y="4979553"/>
            <a:ext cx="2103120" cy="646331"/>
          </a:xfrm>
          <a:prstGeom prst="rect">
            <a:avLst/>
          </a:prstGeom>
          <a:noFill/>
        </p:spPr>
        <p:txBody>
          <a:bodyPr wrap="square" rtlCol="0">
            <a:spAutoFit/>
          </a:bodyPr>
          <a:lstStyle/>
          <a:p>
            <a:r>
              <a:rPr lang="en-US" b="1" dirty="0">
                <a:solidFill>
                  <a:srgbClr val="4C4F54"/>
                </a:solidFill>
                <a:latin typeface="Candara" panose="020E0502030303020204" pitchFamily="34" charset="0"/>
              </a:rPr>
              <a:t>123 Front St</a:t>
            </a:r>
          </a:p>
          <a:p>
            <a:r>
              <a:rPr lang="en-US" b="1" dirty="0">
                <a:solidFill>
                  <a:srgbClr val="4C4F54"/>
                </a:solidFill>
                <a:latin typeface="Candara" panose="020E0502030303020204" pitchFamily="34" charset="0"/>
              </a:rPr>
              <a:t>Yakima, WA 98936</a:t>
            </a:r>
          </a:p>
        </p:txBody>
      </p:sp>
      <p:sp>
        <p:nvSpPr>
          <p:cNvPr id="66" name="Freeform 65"/>
          <p:cNvSpPr/>
          <p:nvPr/>
        </p:nvSpPr>
        <p:spPr>
          <a:xfrm rot="6573680">
            <a:off x="7658201" y="3496439"/>
            <a:ext cx="2680789" cy="4610398"/>
          </a:xfrm>
          <a:custGeom>
            <a:avLst/>
            <a:gdLst>
              <a:gd name="connsiteX0" fmla="*/ 0 w 2680789"/>
              <a:gd name="connsiteY0" fmla="*/ 4610398 h 4610398"/>
              <a:gd name="connsiteX1" fmla="*/ 1647813 w 2680789"/>
              <a:gd name="connsiteY1" fmla="*/ 0 h 4610398"/>
              <a:gd name="connsiteX2" fmla="*/ 2680789 w 2680789"/>
              <a:gd name="connsiteY2" fmla="*/ 2907140 h 4610398"/>
              <a:gd name="connsiteX3" fmla="*/ 33599 w 2680789"/>
              <a:gd name="connsiteY3" fmla="*/ 4610398 h 4610398"/>
            </a:gdLst>
            <a:ahLst/>
            <a:cxnLst>
              <a:cxn ang="0">
                <a:pos x="connsiteX0" y="connsiteY0"/>
              </a:cxn>
              <a:cxn ang="0">
                <a:pos x="connsiteX1" y="connsiteY1"/>
              </a:cxn>
              <a:cxn ang="0">
                <a:pos x="connsiteX2" y="connsiteY2"/>
              </a:cxn>
              <a:cxn ang="0">
                <a:pos x="connsiteX3" y="connsiteY3"/>
              </a:cxn>
            </a:cxnLst>
            <a:rect l="l" t="t" r="r" b="b"/>
            <a:pathLst>
              <a:path w="2680789" h="4610398">
                <a:moveTo>
                  <a:pt x="0" y="4610398"/>
                </a:moveTo>
                <a:lnTo>
                  <a:pt x="1647813" y="0"/>
                </a:lnTo>
                <a:lnTo>
                  <a:pt x="2680789" y="2907140"/>
                </a:lnTo>
                <a:lnTo>
                  <a:pt x="33599" y="4610398"/>
                </a:lnTo>
                <a:close/>
              </a:path>
            </a:pathLst>
          </a:cu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Isosceles Triangle 8"/>
          <p:cNvSpPr/>
          <p:nvPr/>
        </p:nvSpPr>
        <p:spPr>
          <a:xfrm rot="15408195">
            <a:off x="2680743" y="2657181"/>
            <a:ext cx="3194756" cy="6881191"/>
          </a:xfrm>
          <a:prstGeom prst="triangle">
            <a:avLst/>
          </a:prstGeom>
          <a:solidFill>
            <a:srgbClr val="34738D"/>
          </a:solidFill>
          <a:ln>
            <a:noFill/>
          </a:ln>
          <a:effectLst>
            <a:outerShdw blurRad="50800" dist="38100" dir="13500000" algn="b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37" name="Picture 36">
            <a:hlinkClick r:id="rId3"/>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1804125" y="6778911"/>
            <a:ext cx="365760" cy="98854"/>
          </a:xfrm>
          <a:prstGeom prst="rect">
            <a:avLst/>
          </a:prstGeom>
          <a:noFill/>
          <a:effectLst>
            <a:glow rad="63500">
              <a:schemeClr val="bg1">
                <a:alpha val="45000"/>
              </a:schemeClr>
            </a:glow>
          </a:effectLst>
        </p:spPr>
      </p:pic>
    </p:spTree>
    <p:extLst>
      <p:ext uri="{BB962C8B-B14F-4D97-AF65-F5344CB8AC3E}">
        <p14:creationId xmlns:p14="http://schemas.microsoft.com/office/powerpoint/2010/main" val="7557231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11"/>
                                        </p:tgtEl>
                                        <p:attrNameLst>
                                          <p:attrName>style.visibility</p:attrName>
                                        </p:attrNameLst>
                                      </p:cBhvr>
                                      <p:to>
                                        <p:strVal val="visible"/>
                                      </p:to>
                                    </p:set>
                                    <p:animEffect transition="in" filter="wipe(left)">
                                      <p:cBhvr>
                                        <p:cTn id="7" dur="750"/>
                                        <p:tgtEl>
                                          <p:spTgt spid="11"/>
                                        </p:tgtEl>
                                      </p:cBhvr>
                                    </p:animEffect>
                                  </p:childTnLst>
                                </p:cTn>
                              </p:par>
                            </p:childTnLst>
                          </p:cTn>
                        </p:par>
                        <p:par>
                          <p:cTn id="8" fill="hold">
                            <p:stCondLst>
                              <p:cond delay="75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750"/>
                                        <p:tgtEl>
                                          <p:spTgt spid="10"/>
                                        </p:tgtEl>
                                      </p:cBhvr>
                                    </p:animEffect>
                                  </p:childTnLst>
                                </p:cTn>
                              </p:par>
                            </p:childTnLst>
                          </p:cTn>
                        </p:par>
                        <p:par>
                          <p:cTn id="12" fill="hold">
                            <p:stCondLst>
                              <p:cond delay="1500"/>
                            </p:stCondLst>
                            <p:childTnLst>
                              <p:par>
                                <p:cTn id="13" presetID="22" presetClass="entr" presetSubtype="4" fill="hold" grpId="0" nodeType="afterEffect">
                                  <p:stCondLst>
                                    <p:cond delay="0"/>
                                  </p:stCondLst>
                                  <p:childTnLst>
                                    <p:set>
                                      <p:cBhvr>
                                        <p:cTn id="14" dur="1" fill="hold">
                                          <p:stCondLst>
                                            <p:cond delay="0"/>
                                          </p:stCondLst>
                                        </p:cTn>
                                        <p:tgtEl>
                                          <p:spTgt spid="9"/>
                                        </p:tgtEl>
                                        <p:attrNameLst>
                                          <p:attrName>style.visibility</p:attrName>
                                        </p:attrNameLst>
                                      </p:cBhvr>
                                      <p:to>
                                        <p:strVal val="visible"/>
                                      </p:to>
                                    </p:set>
                                    <p:animEffect transition="in" filter="wipe(down)">
                                      <p:cBhvr>
                                        <p:cTn id="15" dur="500"/>
                                        <p:tgtEl>
                                          <p:spTgt spid="9"/>
                                        </p:tgtEl>
                                      </p:cBhvr>
                                    </p:animEffect>
                                  </p:childTnLst>
                                </p:cTn>
                              </p:par>
                              <p:par>
                                <p:cTn id="16" presetID="22" presetClass="entr" presetSubtype="4" fill="hold" grpId="0" nodeType="withEffect">
                                  <p:stCondLst>
                                    <p:cond delay="0"/>
                                  </p:stCondLst>
                                  <p:childTnLst>
                                    <p:set>
                                      <p:cBhvr>
                                        <p:cTn id="17" dur="1" fill="hold">
                                          <p:stCondLst>
                                            <p:cond delay="0"/>
                                          </p:stCondLst>
                                        </p:cTn>
                                        <p:tgtEl>
                                          <p:spTgt spid="66"/>
                                        </p:tgtEl>
                                        <p:attrNameLst>
                                          <p:attrName>style.visibility</p:attrName>
                                        </p:attrNameLst>
                                      </p:cBhvr>
                                      <p:to>
                                        <p:strVal val="visible"/>
                                      </p:to>
                                    </p:set>
                                    <p:animEffect transition="in" filter="wipe(down)">
                                      <p:cBhvr>
                                        <p:cTn id="18" dur="500"/>
                                        <p:tgtEl>
                                          <p:spTgt spid="66"/>
                                        </p:tgtEl>
                                      </p:cBhvr>
                                    </p:animEffect>
                                  </p:childTnLst>
                                </p:cTn>
                              </p:par>
                              <p:par>
                                <p:cTn id="19" presetID="42" presetClass="entr" presetSubtype="0" fill="hold" nodeType="withEffect">
                                  <p:stCondLst>
                                    <p:cond delay="0"/>
                                  </p:stCondLst>
                                  <p:childTnLst>
                                    <p:set>
                                      <p:cBhvr>
                                        <p:cTn id="20" dur="1" fill="hold">
                                          <p:stCondLst>
                                            <p:cond delay="0"/>
                                          </p:stCondLst>
                                        </p:cTn>
                                        <p:tgtEl>
                                          <p:spTgt spid="15"/>
                                        </p:tgtEl>
                                        <p:attrNameLst>
                                          <p:attrName>style.visibility</p:attrName>
                                        </p:attrNameLst>
                                      </p:cBhvr>
                                      <p:to>
                                        <p:strVal val="visible"/>
                                      </p:to>
                                    </p:set>
                                    <p:animEffect transition="in" filter="fade">
                                      <p:cBhvr>
                                        <p:cTn id="21" dur="1000"/>
                                        <p:tgtEl>
                                          <p:spTgt spid="15"/>
                                        </p:tgtEl>
                                      </p:cBhvr>
                                    </p:animEffect>
                                    <p:anim calcmode="lin" valueType="num">
                                      <p:cBhvr>
                                        <p:cTn id="22" dur="1000" fill="hold"/>
                                        <p:tgtEl>
                                          <p:spTgt spid="15"/>
                                        </p:tgtEl>
                                        <p:attrNameLst>
                                          <p:attrName>ppt_x</p:attrName>
                                        </p:attrNameLst>
                                      </p:cBhvr>
                                      <p:tavLst>
                                        <p:tav tm="0">
                                          <p:val>
                                            <p:strVal val="#ppt_x"/>
                                          </p:val>
                                        </p:tav>
                                        <p:tav tm="100000">
                                          <p:val>
                                            <p:strVal val="#ppt_x"/>
                                          </p:val>
                                        </p:tav>
                                      </p:tavLst>
                                    </p:anim>
                                    <p:anim calcmode="lin" valueType="num">
                                      <p:cBhvr>
                                        <p:cTn id="23" dur="1000" fill="hold"/>
                                        <p:tgtEl>
                                          <p:spTgt spid="15"/>
                                        </p:tgtEl>
                                        <p:attrNameLst>
                                          <p:attrName>ppt_y</p:attrName>
                                        </p:attrNameLst>
                                      </p:cBhvr>
                                      <p:tavLst>
                                        <p:tav tm="0">
                                          <p:val>
                                            <p:strVal val="#ppt_y+.1"/>
                                          </p:val>
                                        </p:tav>
                                        <p:tav tm="100000">
                                          <p:val>
                                            <p:strVal val="#ppt_y"/>
                                          </p:val>
                                        </p:tav>
                                      </p:tavLst>
                                    </p:anim>
                                  </p:childTnLst>
                                </p:cTn>
                              </p:par>
                            </p:childTnLst>
                          </p:cTn>
                        </p:par>
                        <p:par>
                          <p:cTn id="24" fill="hold">
                            <p:stCondLst>
                              <p:cond delay="2500"/>
                            </p:stCondLst>
                            <p:childTnLst>
                              <p:par>
                                <p:cTn id="25" presetID="53" presetClass="entr" presetSubtype="16" fill="hold" nodeType="afterEffect">
                                  <p:stCondLst>
                                    <p:cond delay="0"/>
                                  </p:stCondLst>
                                  <p:childTnLst>
                                    <p:set>
                                      <p:cBhvr>
                                        <p:cTn id="26" dur="1" fill="hold">
                                          <p:stCondLst>
                                            <p:cond delay="0"/>
                                          </p:stCondLst>
                                        </p:cTn>
                                        <p:tgtEl>
                                          <p:spTgt spid="51"/>
                                        </p:tgtEl>
                                        <p:attrNameLst>
                                          <p:attrName>style.visibility</p:attrName>
                                        </p:attrNameLst>
                                      </p:cBhvr>
                                      <p:to>
                                        <p:strVal val="visible"/>
                                      </p:to>
                                    </p:set>
                                    <p:anim calcmode="lin" valueType="num">
                                      <p:cBhvr>
                                        <p:cTn id="27" dur="500" fill="hold"/>
                                        <p:tgtEl>
                                          <p:spTgt spid="51"/>
                                        </p:tgtEl>
                                        <p:attrNameLst>
                                          <p:attrName>ppt_w</p:attrName>
                                        </p:attrNameLst>
                                      </p:cBhvr>
                                      <p:tavLst>
                                        <p:tav tm="0">
                                          <p:val>
                                            <p:fltVal val="0"/>
                                          </p:val>
                                        </p:tav>
                                        <p:tav tm="100000">
                                          <p:val>
                                            <p:strVal val="#ppt_w"/>
                                          </p:val>
                                        </p:tav>
                                      </p:tavLst>
                                    </p:anim>
                                    <p:anim calcmode="lin" valueType="num">
                                      <p:cBhvr>
                                        <p:cTn id="28" dur="500" fill="hold"/>
                                        <p:tgtEl>
                                          <p:spTgt spid="51"/>
                                        </p:tgtEl>
                                        <p:attrNameLst>
                                          <p:attrName>ppt_h</p:attrName>
                                        </p:attrNameLst>
                                      </p:cBhvr>
                                      <p:tavLst>
                                        <p:tav tm="0">
                                          <p:val>
                                            <p:fltVal val="0"/>
                                          </p:val>
                                        </p:tav>
                                        <p:tav tm="100000">
                                          <p:val>
                                            <p:strVal val="#ppt_h"/>
                                          </p:val>
                                        </p:tav>
                                      </p:tavLst>
                                    </p:anim>
                                    <p:animEffect transition="in" filter="fade">
                                      <p:cBhvr>
                                        <p:cTn id="29" dur="500"/>
                                        <p:tgtEl>
                                          <p:spTgt spid="51"/>
                                        </p:tgtEl>
                                      </p:cBhvr>
                                    </p:animEffect>
                                  </p:childTnLst>
                                </p:cTn>
                              </p:par>
                            </p:childTnLst>
                          </p:cTn>
                        </p:par>
                        <p:par>
                          <p:cTn id="30" fill="hold">
                            <p:stCondLst>
                              <p:cond delay="3000"/>
                            </p:stCondLst>
                            <p:childTnLst>
                              <p:par>
                                <p:cTn id="31" presetID="22" presetClass="entr" presetSubtype="8" fill="hold" grpId="0" nodeType="afterEffect">
                                  <p:stCondLst>
                                    <p:cond delay="0"/>
                                  </p:stCondLst>
                                  <p:childTnLst>
                                    <p:set>
                                      <p:cBhvr>
                                        <p:cTn id="32" dur="1" fill="hold">
                                          <p:stCondLst>
                                            <p:cond delay="0"/>
                                          </p:stCondLst>
                                        </p:cTn>
                                        <p:tgtEl>
                                          <p:spTgt spid="55"/>
                                        </p:tgtEl>
                                        <p:attrNameLst>
                                          <p:attrName>style.visibility</p:attrName>
                                        </p:attrNameLst>
                                      </p:cBhvr>
                                      <p:to>
                                        <p:strVal val="visible"/>
                                      </p:to>
                                    </p:set>
                                    <p:animEffect transition="in" filter="wipe(left)">
                                      <p:cBhvr>
                                        <p:cTn id="33" dur="500"/>
                                        <p:tgtEl>
                                          <p:spTgt spid="55"/>
                                        </p:tgtEl>
                                      </p:cBhvr>
                                    </p:animEffect>
                                  </p:childTnLst>
                                </p:cTn>
                              </p:par>
                            </p:childTnLst>
                          </p:cTn>
                        </p:par>
                        <p:par>
                          <p:cTn id="34" fill="hold">
                            <p:stCondLst>
                              <p:cond delay="3500"/>
                            </p:stCondLst>
                            <p:childTnLst>
                              <p:par>
                                <p:cTn id="35" presetID="53" presetClass="entr" presetSubtype="16" fill="hold" grpId="0" nodeType="afterEffect">
                                  <p:stCondLst>
                                    <p:cond delay="0"/>
                                  </p:stCondLst>
                                  <p:childTnLst>
                                    <p:set>
                                      <p:cBhvr>
                                        <p:cTn id="36" dur="1" fill="hold">
                                          <p:stCondLst>
                                            <p:cond delay="0"/>
                                          </p:stCondLst>
                                        </p:cTn>
                                        <p:tgtEl>
                                          <p:spTgt spid="45"/>
                                        </p:tgtEl>
                                        <p:attrNameLst>
                                          <p:attrName>style.visibility</p:attrName>
                                        </p:attrNameLst>
                                      </p:cBhvr>
                                      <p:to>
                                        <p:strVal val="visible"/>
                                      </p:to>
                                    </p:set>
                                    <p:anim calcmode="lin" valueType="num">
                                      <p:cBhvr>
                                        <p:cTn id="37" dur="500" fill="hold"/>
                                        <p:tgtEl>
                                          <p:spTgt spid="45"/>
                                        </p:tgtEl>
                                        <p:attrNameLst>
                                          <p:attrName>ppt_w</p:attrName>
                                        </p:attrNameLst>
                                      </p:cBhvr>
                                      <p:tavLst>
                                        <p:tav tm="0">
                                          <p:val>
                                            <p:fltVal val="0"/>
                                          </p:val>
                                        </p:tav>
                                        <p:tav tm="100000">
                                          <p:val>
                                            <p:strVal val="#ppt_w"/>
                                          </p:val>
                                        </p:tav>
                                      </p:tavLst>
                                    </p:anim>
                                    <p:anim calcmode="lin" valueType="num">
                                      <p:cBhvr>
                                        <p:cTn id="38" dur="500" fill="hold"/>
                                        <p:tgtEl>
                                          <p:spTgt spid="45"/>
                                        </p:tgtEl>
                                        <p:attrNameLst>
                                          <p:attrName>ppt_h</p:attrName>
                                        </p:attrNameLst>
                                      </p:cBhvr>
                                      <p:tavLst>
                                        <p:tav tm="0">
                                          <p:val>
                                            <p:fltVal val="0"/>
                                          </p:val>
                                        </p:tav>
                                        <p:tav tm="100000">
                                          <p:val>
                                            <p:strVal val="#ppt_h"/>
                                          </p:val>
                                        </p:tav>
                                      </p:tavLst>
                                    </p:anim>
                                    <p:animEffect transition="in" filter="fade">
                                      <p:cBhvr>
                                        <p:cTn id="39" dur="500"/>
                                        <p:tgtEl>
                                          <p:spTgt spid="45"/>
                                        </p:tgtEl>
                                      </p:cBhvr>
                                    </p:animEffect>
                                  </p:childTnLst>
                                </p:cTn>
                              </p:par>
                            </p:childTnLst>
                          </p:cTn>
                        </p:par>
                        <p:par>
                          <p:cTn id="40" fill="hold">
                            <p:stCondLst>
                              <p:cond delay="4000"/>
                            </p:stCondLst>
                            <p:childTnLst>
                              <p:par>
                                <p:cTn id="41" presetID="22" presetClass="entr" presetSubtype="8" fill="hold" grpId="0" nodeType="afterEffect">
                                  <p:stCondLst>
                                    <p:cond delay="0"/>
                                  </p:stCondLst>
                                  <p:childTnLst>
                                    <p:set>
                                      <p:cBhvr>
                                        <p:cTn id="42" dur="1" fill="hold">
                                          <p:stCondLst>
                                            <p:cond delay="0"/>
                                          </p:stCondLst>
                                        </p:cTn>
                                        <p:tgtEl>
                                          <p:spTgt spid="56"/>
                                        </p:tgtEl>
                                        <p:attrNameLst>
                                          <p:attrName>style.visibility</p:attrName>
                                        </p:attrNameLst>
                                      </p:cBhvr>
                                      <p:to>
                                        <p:strVal val="visible"/>
                                      </p:to>
                                    </p:set>
                                    <p:animEffect transition="in" filter="wipe(left)">
                                      <p:cBhvr>
                                        <p:cTn id="43" dur="500"/>
                                        <p:tgtEl>
                                          <p:spTgt spid="56"/>
                                        </p:tgtEl>
                                      </p:cBhvr>
                                    </p:animEffect>
                                  </p:childTnLst>
                                </p:cTn>
                              </p:par>
                            </p:childTnLst>
                          </p:cTn>
                        </p:par>
                        <p:par>
                          <p:cTn id="44" fill="hold">
                            <p:stCondLst>
                              <p:cond delay="4500"/>
                            </p:stCondLst>
                            <p:childTnLst>
                              <p:par>
                                <p:cTn id="45" presetID="53" presetClass="entr" presetSubtype="16" fill="hold" grpId="0" nodeType="afterEffect">
                                  <p:stCondLst>
                                    <p:cond delay="0"/>
                                  </p:stCondLst>
                                  <p:childTnLst>
                                    <p:set>
                                      <p:cBhvr>
                                        <p:cTn id="46" dur="1" fill="hold">
                                          <p:stCondLst>
                                            <p:cond delay="0"/>
                                          </p:stCondLst>
                                        </p:cTn>
                                        <p:tgtEl>
                                          <p:spTgt spid="17"/>
                                        </p:tgtEl>
                                        <p:attrNameLst>
                                          <p:attrName>style.visibility</p:attrName>
                                        </p:attrNameLst>
                                      </p:cBhvr>
                                      <p:to>
                                        <p:strVal val="visible"/>
                                      </p:to>
                                    </p:set>
                                    <p:anim calcmode="lin" valueType="num">
                                      <p:cBhvr>
                                        <p:cTn id="47" dur="500" fill="hold"/>
                                        <p:tgtEl>
                                          <p:spTgt spid="17"/>
                                        </p:tgtEl>
                                        <p:attrNameLst>
                                          <p:attrName>ppt_w</p:attrName>
                                        </p:attrNameLst>
                                      </p:cBhvr>
                                      <p:tavLst>
                                        <p:tav tm="0">
                                          <p:val>
                                            <p:fltVal val="0"/>
                                          </p:val>
                                        </p:tav>
                                        <p:tav tm="100000">
                                          <p:val>
                                            <p:strVal val="#ppt_w"/>
                                          </p:val>
                                        </p:tav>
                                      </p:tavLst>
                                    </p:anim>
                                    <p:anim calcmode="lin" valueType="num">
                                      <p:cBhvr>
                                        <p:cTn id="48" dur="500" fill="hold"/>
                                        <p:tgtEl>
                                          <p:spTgt spid="17"/>
                                        </p:tgtEl>
                                        <p:attrNameLst>
                                          <p:attrName>ppt_h</p:attrName>
                                        </p:attrNameLst>
                                      </p:cBhvr>
                                      <p:tavLst>
                                        <p:tav tm="0">
                                          <p:val>
                                            <p:fltVal val="0"/>
                                          </p:val>
                                        </p:tav>
                                        <p:tav tm="100000">
                                          <p:val>
                                            <p:strVal val="#ppt_h"/>
                                          </p:val>
                                        </p:tav>
                                      </p:tavLst>
                                    </p:anim>
                                    <p:animEffect transition="in" filter="fade">
                                      <p:cBhvr>
                                        <p:cTn id="49" dur="500"/>
                                        <p:tgtEl>
                                          <p:spTgt spid="17"/>
                                        </p:tgtEl>
                                      </p:cBhvr>
                                    </p:animEffect>
                                  </p:childTnLst>
                                </p:cTn>
                              </p:par>
                            </p:childTnLst>
                          </p:cTn>
                        </p:par>
                        <p:par>
                          <p:cTn id="50" fill="hold">
                            <p:stCondLst>
                              <p:cond delay="5000"/>
                            </p:stCondLst>
                            <p:childTnLst>
                              <p:par>
                                <p:cTn id="51" presetID="22" presetClass="entr" presetSubtype="8" fill="hold" grpId="0" nodeType="afterEffect">
                                  <p:stCondLst>
                                    <p:cond delay="0"/>
                                  </p:stCondLst>
                                  <p:childTnLst>
                                    <p:set>
                                      <p:cBhvr>
                                        <p:cTn id="52" dur="1" fill="hold">
                                          <p:stCondLst>
                                            <p:cond delay="0"/>
                                          </p:stCondLst>
                                        </p:cTn>
                                        <p:tgtEl>
                                          <p:spTgt spid="57"/>
                                        </p:tgtEl>
                                        <p:attrNameLst>
                                          <p:attrName>style.visibility</p:attrName>
                                        </p:attrNameLst>
                                      </p:cBhvr>
                                      <p:to>
                                        <p:strVal val="visible"/>
                                      </p:to>
                                    </p:set>
                                    <p:animEffect transition="in" filter="wipe(left)">
                                      <p:cBhvr>
                                        <p:cTn id="53" dur="500"/>
                                        <p:tgtEl>
                                          <p:spTgt spid="57"/>
                                        </p:tgtEl>
                                      </p:cBhvr>
                                    </p:animEffect>
                                  </p:childTnLst>
                                </p:cTn>
                              </p:par>
                            </p:childTnLst>
                          </p:cTn>
                        </p:par>
                        <p:par>
                          <p:cTn id="54" fill="hold">
                            <p:stCondLst>
                              <p:cond delay="5500"/>
                            </p:stCondLst>
                            <p:childTnLst>
                              <p:par>
                                <p:cTn id="55" presetID="53" presetClass="entr" presetSubtype="16" fill="hold" nodeType="afterEffect">
                                  <p:stCondLst>
                                    <p:cond delay="0"/>
                                  </p:stCondLst>
                                  <p:childTnLst>
                                    <p:set>
                                      <p:cBhvr>
                                        <p:cTn id="56" dur="1" fill="hold">
                                          <p:stCondLst>
                                            <p:cond delay="0"/>
                                          </p:stCondLst>
                                        </p:cTn>
                                        <p:tgtEl>
                                          <p:spTgt spid="46"/>
                                        </p:tgtEl>
                                        <p:attrNameLst>
                                          <p:attrName>style.visibility</p:attrName>
                                        </p:attrNameLst>
                                      </p:cBhvr>
                                      <p:to>
                                        <p:strVal val="visible"/>
                                      </p:to>
                                    </p:set>
                                    <p:anim calcmode="lin" valueType="num">
                                      <p:cBhvr>
                                        <p:cTn id="57" dur="500" fill="hold"/>
                                        <p:tgtEl>
                                          <p:spTgt spid="46"/>
                                        </p:tgtEl>
                                        <p:attrNameLst>
                                          <p:attrName>ppt_w</p:attrName>
                                        </p:attrNameLst>
                                      </p:cBhvr>
                                      <p:tavLst>
                                        <p:tav tm="0">
                                          <p:val>
                                            <p:fltVal val="0"/>
                                          </p:val>
                                        </p:tav>
                                        <p:tav tm="100000">
                                          <p:val>
                                            <p:strVal val="#ppt_w"/>
                                          </p:val>
                                        </p:tav>
                                      </p:tavLst>
                                    </p:anim>
                                    <p:anim calcmode="lin" valueType="num">
                                      <p:cBhvr>
                                        <p:cTn id="58" dur="500" fill="hold"/>
                                        <p:tgtEl>
                                          <p:spTgt spid="46"/>
                                        </p:tgtEl>
                                        <p:attrNameLst>
                                          <p:attrName>ppt_h</p:attrName>
                                        </p:attrNameLst>
                                      </p:cBhvr>
                                      <p:tavLst>
                                        <p:tav tm="0">
                                          <p:val>
                                            <p:fltVal val="0"/>
                                          </p:val>
                                        </p:tav>
                                        <p:tav tm="100000">
                                          <p:val>
                                            <p:strVal val="#ppt_h"/>
                                          </p:val>
                                        </p:tav>
                                      </p:tavLst>
                                    </p:anim>
                                    <p:animEffect transition="in" filter="fade">
                                      <p:cBhvr>
                                        <p:cTn id="59" dur="500"/>
                                        <p:tgtEl>
                                          <p:spTgt spid="46"/>
                                        </p:tgtEl>
                                      </p:cBhvr>
                                    </p:animEffect>
                                  </p:childTnLst>
                                </p:cTn>
                              </p:par>
                            </p:childTnLst>
                          </p:cTn>
                        </p:par>
                        <p:par>
                          <p:cTn id="60" fill="hold">
                            <p:stCondLst>
                              <p:cond delay="6000"/>
                            </p:stCondLst>
                            <p:childTnLst>
                              <p:par>
                                <p:cTn id="61" presetID="22" presetClass="entr" presetSubtype="8" fill="hold" grpId="0" nodeType="afterEffect">
                                  <p:stCondLst>
                                    <p:cond delay="0"/>
                                  </p:stCondLst>
                                  <p:childTnLst>
                                    <p:set>
                                      <p:cBhvr>
                                        <p:cTn id="62" dur="1" fill="hold">
                                          <p:stCondLst>
                                            <p:cond delay="0"/>
                                          </p:stCondLst>
                                        </p:cTn>
                                        <p:tgtEl>
                                          <p:spTgt spid="58"/>
                                        </p:tgtEl>
                                        <p:attrNameLst>
                                          <p:attrName>style.visibility</p:attrName>
                                        </p:attrNameLst>
                                      </p:cBhvr>
                                      <p:to>
                                        <p:strVal val="visible"/>
                                      </p:to>
                                    </p:set>
                                    <p:animEffect transition="in" filter="wipe(left)">
                                      <p:cBhvr>
                                        <p:cTn id="63" dur="500"/>
                                        <p:tgtEl>
                                          <p:spTgt spid="58"/>
                                        </p:tgtEl>
                                      </p:cBhvr>
                                    </p:animEffect>
                                  </p:childTnLst>
                                </p:cTn>
                              </p:par>
                            </p:childTnLst>
                          </p:cTn>
                        </p:par>
                        <p:par>
                          <p:cTn id="64" fill="hold">
                            <p:stCondLst>
                              <p:cond delay="6500"/>
                            </p:stCondLst>
                            <p:childTnLst>
                              <p:par>
                                <p:cTn id="65" presetID="53" presetClass="entr" presetSubtype="16" fill="hold" nodeType="afterEffect">
                                  <p:stCondLst>
                                    <p:cond delay="0"/>
                                  </p:stCondLst>
                                  <p:childTnLst>
                                    <p:set>
                                      <p:cBhvr>
                                        <p:cTn id="66" dur="1" fill="hold">
                                          <p:stCondLst>
                                            <p:cond delay="0"/>
                                          </p:stCondLst>
                                        </p:cTn>
                                        <p:tgtEl>
                                          <p:spTgt spid="32"/>
                                        </p:tgtEl>
                                        <p:attrNameLst>
                                          <p:attrName>style.visibility</p:attrName>
                                        </p:attrNameLst>
                                      </p:cBhvr>
                                      <p:to>
                                        <p:strVal val="visible"/>
                                      </p:to>
                                    </p:set>
                                    <p:anim calcmode="lin" valueType="num">
                                      <p:cBhvr>
                                        <p:cTn id="67" dur="500" fill="hold"/>
                                        <p:tgtEl>
                                          <p:spTgt spid="32"/>
                                        </p:tgtEl>
                                        <p:attrNameLst>
                                          <p:attrName>ppt_w</p:attrName>
                                        </p:attrNameLst>
                                      </p:cBhvr>
                                      <p:tavLst>
                                        <p:tav tm="0">
                                          <p:val>
                                            <p:fltVal val="0"/>
                                          </p:val>
                                        </p:tav>
                                        <p:tav tm="100000">
                                          <p:val>
                                            <p:strVal val="#ppt_w"/>
                                          </p:val>
                                        </p:tav>
                                      </p:tavLst>
                                    </p:anim>
                                    <p:anim calcmode="lin" valueType="num">
                                      <p:cBhvr>
                                        <p:cTn id="68" dur="500" fill="hold"/>
                                        <p:tgtEl>
                                          <p:spTgt spid="32"/>
                                        </p:tgtEl>
                                        <p:attrNameLst>
                                          <p:attrName>ppt_h</p:attrName>
                                        </p:attrNameLst>
                                      </p:cBhvr>
                                      <p:tavLst>
                                        <p:tav tm="0">
                                          <p:val>
                                            <p:fltVal val="0"/>
                                          </p:val>
                                        </p:tav>
                                        <p:tav tm="100000">
                                          <p:val>
                                            <p:strVal val="#ppt_h"/>
                                          </p:val>
                                        </p:tav>
                                      </p:tavLst>
                                    </p:anim>
                                    <p:animEffect transition="in" filter="fade">
                                      <p:cBhvr>
                                        <p:cTn id="69" dur="500"/>
                                        <p:tgtEl>
                                          <p:spTgt spid="32"/>
                                        </p:tgtEl>
                                      </p:cBhvr>
                                    </p:animEffect>
                                  </p:childTnLst>
                                </p:cTn>
                              </p:par>
                            </p:childTnLst>
                          </p:cTn>
                        </p:par>
                        <p:par>
                          <p:cTn id="70" fill="hold">
                            <p:stCondLst>
                              <p:cond delay="7000"/>
                            </p:stCondLst>
                            <p:childTnLst>
                              <p:par>
                                <p:cTn id="71" presetID="22" presetClass="entr" presetSubtype="8" fill="hold" grpId="0" nodeType="afterEffect">
                                  <p:stCondLst>
                                    <p:cond delay="0"/>
                                  </p:stCondLst>
                                  <p:childTnLst>
                                    <p:set>
                                      <p:cBhvr>
                                        <p:cTn id="72" dur="1" fill="hold">
                                          <p:stCondLst>
                                            <p:cond delay="0"/>
                                          </p:stCondLst>
                                        </p:cTn>
                                        <p:tgtEl>
                                          <p:spTgt spid="59"/>
                                        </p:tgtEl>
                                        <p:attrNameLst>
                                          <p:attrName>style.visibility</p:attrName>
                                        </p:attrNameLst>
                                      </p:cBhvr>
                                      <p:to>
                                        <p:strVal val="visible"/>
                                      </p:to>
                                    </p:set>
                                    <p:animEffect transition="in" filter="wipe(left)">
                                      <p:cBhvr>
                                        <p:cTn id="73" dur="500"/>
                                        <p:tgtEl>
                                          <p:spTgt spid="59"/>
                                        </p:tgtEl>
                                      </p:cBhvr>
                                    </p:animEffect>
                                  </p:childTnLst>
                                </p:cTn>
                              </p:par>
                            </p:childTnLst>
                          </p:cTn>
                        </p:par>
                        <p:par>
                          <p:cTn id="74" fill="hold">
                            <p:stCondLst>
                              <p:cond delay="7500"/>
                            </p:stCondLst>
                            <p:childTnLst>
                              <p:par>
                                <p:cTn id="75" presetID="53" presetClass="entr" presetSubtype="16" fill="hold" nodeType="afterEffect">
                                  <p:stCondLst>
                                    <p:cond delay="0"/>
                                  </p:stCondLst>
                                  <p:childTnLst>
                                    <p:set>
                                      <p:cBhvr>
                                        <p:cTn id="76" dur="1" fill="hold">
                                          <p:stCondLst>
                                            <p:cond delay="0"/>
                                          </p:stCondLst>
                                        </p:cTn>
                                        <p:tgtEl>
                                          <p:spTgt spid="40"/>
                                        </p:tgtEl>
                                        <p:attrNameLst>
                                          <p:attrName>style.visibility</p:attrName>
                                        </p:attrNameLst>
                                      </p:cBhvr>
                                      <p:to>
                                        <p:strVal val="visible"/>
                                      </p:to>
                                    </p:set>
                                    <p:anim calcmode="lin" valueType="num">
                                      <p:cBhvr>
                                        <p:cTn id="77" dur="500" fill="hold"/>
                                        <p:tgtEl>
                                          <p:spTgt spid="40"/>
                                        </p:tgtEl>
                                        <p:attrNameLst>
                                          <p:attrName>ppt_w</p:attrName>
                                        </p:attrNameLst>
                                      </p:cBhvr>
                                      <p:tavLst>
                                        <p:tav tm="0">
                                          <p:val>
                                            <p:fltVal val="0"/>
                                          </p:val>
                                        </p:tav>
                                        <p:tav tm="100000">
                                          <p:val>
                                            <p:strVal val="#ppt_w"/>
                                          </p:val>
                                        </p:tav>
                                      </p:tavLst>
                                    </p:anim>
                                    <p:anim calcmode="lin" valueType="num">
                                      <p:cBhvr>
                                        <p:cTn id="78" dur="500" fill="hold"/>
                                        <p:tgtEl>
                                          <p:spTgt spid="40"/>
                                        </p:tgtEl>
                                        <p:attrNameLst>
                                          <p:attrName>ppt_h</p:attrName>
                                        </p:attrNameLst>
                                      </p:cBhvr>
                                      <p:tavLst>
                                        <p:tav tm="0">
                                          <p:val>
                                            <p:fltVal val="0"/>
                                          </p:val>
                                        </p:tav>
                                        <p:tav tm="100000">
                                          <p:val>
                                            <p:strVal val="#ppt_h"/>
                                          </p:val>
                                        </p:tav>
                                      </p:tavLst>
                                    </p:anim>
                                    <p:animEffect transition="in" filter="fade">
                                      <p:cBhvr>
                                        <p:cTn id="79" dur="500"/>
                                        <p:tgtEl>
                                          <p:spTgt spid="40"/>
                                        </p:tgtEl>
                                      </p:cBhvr>
                                    </p:animEffect>
                                  </p:childTnLst>
                                </p:cTn>
                              </p:par>
                            </p:childTnLst>
                          </p:cTn>
                        </p:par>
                        <p:par>
                          <p:cTn id="80" fill="hold">
                            <p:stCondLst>
                              <p:cond delay="8000"/>
                            </p:stCondLst>
                            <p:childTnLst>
                              <p:par>
                                <p:cTn id="81" presetID="22" presetClass="entr" presetSubtype="8" fill="hold" grpId="0" nodeType="afterEffect">
                                  <p:stCondLst>
                                    <p:cond delay="0"/>
                                  </p:stCondLst>
                                  <p:childTnLst>
                                    <p:set>
                                      <p:cBhvr>
                                        <p:cTn id="82" dur="1" fill="hold">
                                          <p:stCondLst>
                                            <p:cond delay="0"/>
                                          </p:stCondLst>
                                        </p:cTn>
                                        <p:tgtEl>
                                          <p:spTgt spid="60"/>
                                        </p:tgtEl>
                                        <p:attrNameLst>
                                          <p:attrName>style.visibility</p:attrName>
                                        </p:attrNameLst>
                                      </p:cBhvr>
                                      <p:to>
                                        <p:strVal val="visible"/>
                                      </p:to>
                                    </p:set>
                                    <p:animEffect transition="in" filter="wipe(left)">
                                      <p:cBhvr>
                                        <p:cTn id="83" dur="500"/>
                                        <p:tgtEl>
                                          <p:spTgt spid="6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animBg="1"/>
      <p:bldP spid="17" grpId="0" animBg="1"/>
      <p:bldP spid="45" grpId="0" animBg="1"/>
      <p:bldP spid="55" grpId="0"/>
      <p:bldP spid="56" grpId="0"/>
      <p:bldP spid="57" grpId="0"/>
      <p:bldP spid="58" grpId="0"/>
      <p:bldP spid="59" grpId="0"/>
      <p:bldP spid="60" grpId="0"/>
      <p:bldP spid="66" grpId="0" animBg="1"/>
      <p:bldP spid="9" grpId="0" animBg="1"/>
    </p:bld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 name="Freeform 12"/>
          <p:cNvSpPr/>
          <p:nvPr/>
        </p:nvSpPr>
        <p:spPr>
          <a:xfrm rot="2710697">
            <a:off x="-445957" y="587316"/>
            <a:ext cx="13462954" cy="5300520"/>
          </a:xfrm>
          <a:custGeom>
            <a:avLst/>
            <a:gdLst>
              <a:gd name="connsiteX0" fmla="*/ 4800853 w 13462954"/>
              <a:gd name="connsiteY0" fmla="*/ 0 h 5300520"/>
              <a:gd name="connsiteX1" fmla="*/ 12443810 w 13462954"/>
              <a:gd name="connsiteY1" fmla="*/ 0 h 5300520"/>
              <a:gd name="connsiteX2" fmla="*/ 13462954 w 13462954"/>
              <a:gd name="connsiteY2" fmla="*/ 1012821 h 5300520"/>
              <a:gd name="connsiteX3" fmla="*/ 9201855 w 13462954"/>
              <a:gd name="connsiteY3" fmla="*/ 5300520 h 5300520"/>
              <a:gd name="connsiteX4" fmla="*/ 472629 w 13462954"/>
              <a:gd name="connsiteY4" fmla="*/ 5300520 h 5300520"/>
              <a:gd name="connsiteX5" fmla="*/ 0 w 13462954"/>
              <a:gd name="connsiteY5" fmla="*/ 4830824 h 530052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3462954" h="5300520">
                <a:moveTo>
                  <a:pt x="4800853" y="0"/>
                </a:moveTo>
                <a:lnTo>
                  <a:pt x="12443810" y="0"/>
                </a:lnTo>
                <a:lnTo>
                  <a:pt x="13462954" y="1012821"/>
                </a:lnTo>
                <a:lnTo>
                  <a:pt x="9201855" y="5300520"/>
                </a:lnTo>
                <a:lnTo>
                  <a:pt x="472629" y="5300520"/>
                </a:lnTo>
                <a:lnTo>
                  <a:pt x="0" y="4830824"/>
                </a:lnTo>
                <a:close/>
              </a:path>
            </a:pathLst>
          </a:custGeom>
          <a:solidFill>
            <a:srgbClr val="34738D">
              <a:alpha val="75000"/>
            </a:srgb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TextBox 16"/>
          <p:cNvSpPr txBox="1"/>
          <p:nvPr/>
        </p:nvSpPr>
        <p:spPr>
          <a:xfrm>
            <a:off x="1975840" y="422562"/>
            <a:ext cx="3657600" cy="769441"/>
          </a:xfrm>
          <a:prstGeom prst="rect">
            <a:avLst/>
          </a:prstGeom>
          <a:noFill/>
        </p:spPr>
        <p:txBody>
          <a:bodyPr wrap="square" rtlCol="0">
            <a:spAutoFit/>
          </a:bodyPr>
          <a:lstStyle/>
          <a:p>
            <a:pPr algn="ctr"/>
            <a:r>
              <a:rPr lang="en-US" sz="4400" b="1" dirty="0">
                <a:solidFill>
                  <a:schemeClr val="bg1"/>
                </a:solidFill>
                <a:latin typeface="Candara" panose="020E0502030303020204" pitchFamily="34" charset="0"/>
              </a:rPr>
              <a:t>CONTENTS</a:t>
            </a:r>
          </a:p>
        </p:txBody>
      </p:sp>
      <p:cxnSp>
        <p:nvCxnSpPr>
          <p:cNvPr id="18" name="Straight Connector 17"/>
          <p:cNvCxnSpPr/>
          <p:nvPr/>
        </p:nvCxnSpPr>
        <p:spPr>
          <a:xfrm rot="18994765" flipH="1">
            <a:off x="3653170" y="156986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19" name="Straight Connector 18"/>
          <p:cNvCxnSpPr/>
          <p:nvPr/>
        </p:nvCxnSpPr>
        <p:spPr>
          <a:xfrm rot="18994765" flipH="1">
            <a:off x="3998851" y="1935153"/>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0" name="Straight Connector 19"/>
          <p:cNvCxnSpPr/>
          <p:nvPr/>
        </p:nvCxnSpPr>
        <p:spPr>
          <a:xfrm rot="18994765" flipH="1">
            <a:off x="4344533" y="2300438"/>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1" name="Straight Connector 20"/>
          <p:cNvCxnSpPr/>
          <p:nvPr/>
        </p:nvCxnSpPr>
        <p:spPr>
          <a:xfrm rot="18994765" flipH="1">
            <a:off x="4690214" y="266572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2" name="Straight Connector 21"/>
          <p:cNvCxnSpPr/>
          <p:nvPr/>
        </p:nvCxnSpPr>
        <p:spPr>
          <a:xfrm rot="18994765" flipH="1">
            <a:off x="5035895" y="303100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3" name="Straight Connector 22"/>
          <p:cNvCxnSpPr/>
          <p:nvPr/>
        </p:nvCxnSpPr>
        <p:spPr>
          <a:xfrm rot="18994765" flipH="1">
            <a:off x="5381577" y="339629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4" name="Straight Connector 23"/>
          <p:cNvCxnSpPr/>
          <p:nvPr/>
        </p:nvCxnSpPr>
        <p:spPr>
          <a:xfrm rot="18994765" flipH="1">
            <a:off x="5727258" y="3761577"/>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5" name="Straight Connector 24"/>
          <p:cNvCxnSpPr/>
          <p:nvPr/>
        </p:nvCxnSpPr>
        <p:spPr>
          <a:xfrm rot="18994765" flipH="1">
            <a:off x="6072939" y="4126862"/>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6" name="Straight Connector 25"/>
          <p:cNvCxnSpPr/>
          <p:nvPr/>
        </p:nvCxnSpPr>
        <p:spPr>
          <a:xfrm rot="18994765" flipH="1">
            <a:off x="6418620" y="4492146"/>
            <a:ext cx="1" cy="502920"/>
          </a:xfrm>
          <a:prstGeom prst="line">
            <a:avLst/>
          </a:prstGeom>
          <a:ln>
            <a:solidFill>
              <a:schemeClr val="bg1"/>
            </a:solidFill>
            <a:headEnd type="oval" w="sm" len="sm"/>
            <a:tailEnd type="oval"/>
          </a:ln>
        </p:spPr>
        <p:style>
          <a:lnRef idx="1">
            <a:schemeClr val="accent1"/>
          </a:lnRef>
          <a:fillRef idx="0">
            <a:schemeClr val="accent1"/>
          </a:fillRef>
          <a:effectRef idx="0">
            <a:schemeClr val="accent1"/>
          </a:effectRef>
          <a:fontRef idx="minor">
            <a:schemeClr val="tx1"/>
          </a:fontRef>
        </p:style>
      </p:cxnSp>
      <p:cxnSp>
        <p:nvCxnSpPr>
          <p:cNvPr id="27" name="Straight Connector 26"/>
          <p:cNvCxnSpPr/>
          <p:nvPr/>
        </p:nvCxnSpPr>
        <p:spPr>
          <a:xfrm rot="18994765" flipH="1">
            <a:off x="6764301" y="4857432"/>
            <a:ext cx="1" cy="502920"/>
          </a:xfrm>
          <a:prstGeom prst="line">
            <a:avLst/>
          </a:prstGeom>
          <a:ln>
            <a:solidFill>
              <a:schemeClr val="bg1"/>
            </a:solidFill>
            <a:headEnd type="oval" w="sm" len="sm"/>
            <a:tailEnd type="oval" w="sm" len="sm"/>
          </a:ln>
        </p:spPr>
        <p:style>
          <a:lnRef idx="1">
            <a:schemeClr val="accent1"/>
          </a:lnRef>
          <a:fillRef idx="0">
            <a:schemeClr val="accent1"/>
          </a:fillRef>
          <a:effectRef idx="0">
            <a:schemeClr val="accent1"/>
          </a:effectRef>
          <a:fontRef idx="minor">
            <a:schemeClr val="tx1"/>
          </a:fontRef>
        </p:style>
      </p:cxnSp>
      <p:sp>
        <p:nvSpPr>
          <p:cNvPr id="28" name="TextBox 27"/>
          <p:cNvSpPr txBox="1"/>
          <p:nvPr/>
        </p:nvSpPr>
        <p:spPr>
          <a:xfrm>
            <a:off x="3905033" y="1690903"/>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01</a:t>
            </a:r>
          </a:p>
        </p:txBody>
      </p:sp>
      <p:sp>
        <p:nvSpPr>
          <p:cNvPr id="29" name="TextBox 28"/>
          <p:cNvSpPr txBox="1"/>
          <p:nvPr/>
        </p:nvSpPr>
        <p:spPr>
          <a:xfrm>
            <a:off x="4249925" y="2053224"/>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02</a:t>
            </a:r>
          </a:p>
        </p:txBody>
      </p:sp>
      <p:sp>
        <p:nvSpPr>
          <p:cNvPr id="30" name="TextBox 29"/>
          <p:cNvSpPr txBox="1"/>
          <p:nvPr/>
        </p:nvSpPr>
        <p:spPr>
          <a:xfrm>
            <a:off x="4596396" y="2416182"/>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03</a:t>
            </a:r>
          </a:p>
        </p:txBody>
      </p:sp>
      <p:sp>
        <p:nvSpPr>
          <p:cNvPr id="31" name="TextBox 30"/>
          <p:cNvSpPr txBox="1"/>
          <p:nvPr/>
        </p:nvSpPr>
        <p:spPr>
          <a:xfrm>
            <a:off x="4936788" y="279437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04</a:t>
            </a:r>
          </a:p>
        </p:txBody>
      </p:sp>
      <p:sp>
        <p:nvSpPr>
          <p:cNvPr id="32" name="TextBox 31"/>
          <p:cNvSpPr txBox="1"/>
          <p:nvPr/>
        </p:nvSpPr>
        <p:spPr>
          <a:xfrm>
            <a:off x="5287758" y="315267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05</a:t>
            </a:r>
          </a:p>
        </p:txBody>
      </p:sp>
      <p:sp>
        <p:nvSpPr>
          <p:cNvPr id="33" name="TextBox 32"/>
          <p:cNvSpPr txBox="1"/>
          <p:nvPr/>
        </p:nvSpPr>
        <p:spPr>
          <a:xfrm>
            <a:off x="5633440" y="3513307"/>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06</a:t>
            </a:r>
          </a:p>
        </p:txBody>
      </p:sp>
      <p:sp>
        <p:nvSpPr>
          <p:cNvPr id="34" name="TextBox 33"/>
          <p:cNvSpPr txBox="1"/>
          <p:nvPr/>
        </p:nvSpPr>
        <p:spPr>
          <a:xfrm>
            <a:off x="5979121" y="3881939"/>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07</a:t>
            </a:r>
          </a:p>
        </p:txBody>
      </p:sp>
      <p:sp>
        <p:nvSpPr>
          <p:cNvPr id="35" name="TextBox 34"/>
          <p:cNvSpPr txBox="1"/>
          <p:nvPr/>
        </p:nvSpPr>
        <p:spPr>
          <a:xfrm>
            <a:off x="6333764" y="4247225"/>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08</a:t>
            </a:r>
          </a:p>
        </p:txBody>
      </p:sp>
      <p:sp>
        <p:nvSpPr>
          <p:cNvPr id="36" name="TextBox 35"/>
          <p:cNvSpPr txBox="1"/>
          <p:nvPr/>
        </p:nvSpPr>
        <p:spPr>
          <a:xfrm>
            <a:off x="6669090" y="4640231"/>
            <a:ext cx="1828800" cy="338554"/>
          </a:xfrm>
          <a:prstGeom prst="rect">
            <a:avLst/>
          </a:prstGeom>
          <a:noFill/>
        </p:spPr>
        <p:txBody>
          <a:bodyPr wrap="square" rtlCol="0">
            <a:spAutoFit/>
          </a:bodyPr>
          <a:lstStyle/>
          <a:p>
            <a:r>
              <a:rPr lang="en-US" sz="1600" dirty="0">
                <a:solidFill>
                  <a:schemeClr val="bg1"/>
                </a:solidFill>
                <a:latin typeface="Candara" panose="020E0502030303020204" pitchFamily="34" charset="0"/>
              </a:rPr>
              <a:t>Content Option 09</a:t>
            </a:r>
          </a:p>
        </p:txBody>
      </p:sp>
      <p:sp>
        <p:nvSpPr>
          <p:cNvPr id="39" name="Isosceles Triangle 38"/>
          <p:cNvSpPr/>
          <p:nvPr/>
        </p:nvSpPr>
        <p:spPr>
          <a:xfrm rot="10800000">
            <a:off x="3450635" y="10859"/>
            <a:ext cx="836508" cy="452972"/>
          </a:xfrm>
          <a:prstGeom prst="triangle">
            <a:avLst/>
          </a:pr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TextBox 39"/>
          <p:cNvSpPr txBox="1"/>
          <p:nvPr/>
        </p:nvSpPr>
        <p:spPr>
          <a:xfrm>
            <a:off x="5733833" y="5700138"/>
            <a:ext cx="6458167" cy="646331"/>
          </a:xfrm>
          <a:prstGeom prst="rect">
            <a:avLst/>
          </a:prstGeom>
          <a:noFill/>
        </p:spPr>
        <p:txBody>
          <a:bodyPr wrap="square" rtlCol="0">
            <a:spAutoFit/>
          </a:bodyPr>
          <a:lstStyle/>
          <a:p>
            <a:r>
              <a:rPr lang="en-US" dirty="0">
                <a:solidFill>
                  <a:schemeClr val="bg1"/>
                </a:solidFill>
                <a:latin typeface="Candara" panose="020E0502030303020204" pitchFamily="34" charset="0"/>
              </a:rPr>
              <a:t>Lorem ipsum dolor sit amet, consectetur adipiscing elit, sed do eiusmod tempor incididunt ut labore et dolore magna aliqua</a:t>
            </a:r>
            <a:r>
              <a:rPr lang="en-US" sz="1400" dirty="0">
                <a:solidFill>
                  <a:schemeClr val="bg1"/>
                </a:solidFill>
                <a:latin typeface="Candara" panose="020E0502030303020204" pitchFamily="34" charset="0"/>
              </a:rPr>
              <a:t>. </a:t>
            </a:r>
            <a:endParaRPr lang="en-US" dirty="0">
              <a:solidFill>
                <a:schemeClr val="bg1"/>
              </a:solidFill>
              <a:latin typeface="Candara" panose="020E0502030303020204" pitchFamily="34" charset="0"/>
            </a:endParaRPr>
          </a:p>
        </p:txBody>
      </p:sp>
    </p:spTree>
    <p:extLst>
      <p:ext uri="{BB962C8B-B14F-4D97-AF65-F5344CB8AC3E}">
        <p14:creationId xmlns:p14="http://schemas.microsoft.com/office/powerpoint/2010/main" val="3728435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left)">
                                      <p:cBhvr>
                                        <p:cTn id="7" dur="1000"/>
                                        <p:tgtEl>
                                          <p:spTgt spid="13"/>
                                        </p:tgtEl>
                                      </p:cBhvr>
                                    </p:animEffect>
                                  </p:childTnLst>
                                </p:cTn>
                              </p:par>
                            </p:childTnLst>
                          </p:cTn>
                        </p:par>
                        <p:par>
                          <p:cTn id="8" fill="hold">
                            <p:stCondLst>
                              <p:cond delay="1000"/>
                            </p:stCondLst>
                            <p:childTnLst>
                              <p:par>
                                <p:cTn id="9" presetID="22" presetClass="entr" presetSubtype="1" fill="hold" grpId="0" nodeType="afterEffect">
                                  <p:stCondLst>
                                    <p:cond delay="0"/>
                                  </p:stCondLst>
                                  <p:childTnLst>
                                    <p:set>
                                      <p:cBhvr>
                                        <p:cTn id="10" dur="1" fill="hold">
                                          <p:stCondLst>
                                            <p:cond delay="0"/>
                                          </p:stCondLst>
                                        </p:cTn>
                                        <p:tgtEl>
                                          <p:spTgt spid="39"/>
                                        </p:tgtEl>
                                        <p:attrNameLst>
                                          <p:attrName>style.visibility</p:attrName>
                                        </p:attrNameLst>
                                      </p:cBhvr>
                                      <p:to>
                                        <p:strVal val="visible"/>
                                      </p:to>
                                    </p:set>
                                    <p:animEffect transition="in" filter="wipe(up)">
                                      <p:cBhvr>
                                        <p:cTn id="11" dur="500"/>
                                        <p:tgtEl>
                                          <p:spTgt spid="39"/>
                                        </p:tgtEl>
                                      </p:cBhvr>
                                    </p:animEffect>
                                  </p:childTnLst>
                                </p:cTn>
                              </p:par>
                            </p:childTnLst>
                          </p:cTn>
                        </p:par>
                        <p:par>
                          <p:cTn id="12" fill="hold">
                            <p:stCondLst>
                              <p:cond delay="1500"/>
                            </p:stCondLst>
                            <p:childTnLst>
                              <p:par>
                                <p:cTn id="13" presetID="22" presetClass="entr" presetSubtype="8" fill="hold" grpId="0" nodeType="afterEffect">
                                  <p:stCondLst>
                                    <p:cond delay="0"/>
                                  </p:stCondLst>
                                  <p:childTnLst>
                                    <p:set>
                                      <p:cBhvr>
                                        <p:cTn id="14" dur="1" fill="hold">
                                          <p:stCondLst>
                                            <p:cond delay="0"/>
                                          </p:stCondLst>
                                        </p:cTn>
                                        <p:tgtEl>
                                          <p:spTgt spid="17"/>
                                        </p:tgtEl>
                                        <p:attrNameLst>
                                          <p:attrName>style.visibility</p:attrName>
                                        </p:attrNameLst>
                                      </p:cBhvr>
                                      <p:to>
                                        <p:strVal val="visible"/>
                                      </p:to>
                                    </p:set>
                                    <p:animEffect transition="in" filter="wipe(left)">
                                      <p:cBhvr>
                                        <p:cTn id="15" dur="500"/>
                                        <p:tgtEl>
                                          <p:spTgt spid="17"/>
                                        </p:tgtEl>
                                      </p:cBhvr>
                                    </p:animEffect>
                                  </p:childTnLst>
                                </p:cTn>
                              </p:par>
                            </p:childTnLst>
                          </p:cTn>
                        </p:par>
                        <p:par>
                          <p:cTn id="16" fill="hold">
                            <p:stCondLst>
                              <p:cond delay="2000"/>
                            </p:stCondLst>
                            <p:childTnLst>
                              <p:par>
                                <p:cTn id="17" presetID="37" presetClass="entr" presetSubtype="0" fill="hold" nodeType="afterEffect">
                                  <p:stCondLst>
                                    <p:cond delay="0"/>
                                  </p:stCondLst>
                                  <p:childTnLst>
                                    <p:set>
                                      <p:cBhvr>
                                        <p:cTn id="18" dur="1" fill="hold">
                                          <p:stCondLst>
                                            <p:cond delay="0"/>
                                          </p:stCondLst>
                                        </p:cTn>
                                        <p:tgtEl>
                                          <p:spTgt spid="18"/>
                                        </p:tgtEl>
                                        <p:attrNameLst>
                                          <p:attrName>style.visibility</p:attrName>
                                        </p:attrNameLst>
                                      </p:cBhvr>
                                      <p:to>
                                        <p:strVal val="visible"/>
                                      </p:to>
                                    </p:set>
                                    <p:animEffect transition="in" filter="fade">
                                      <p:cBhvr>
                                        <p:cTn id="19" dur="1000"/>
                                        <p:tgtEl>
                                          <p:spTgt spid="18"/>
                                        </p:tgtEl>
                                      </p:cBhvr>
                                    </p:animEffect>
                                    <p:anim calcmode="lin" valueType="num">
                                      <p:cBhvr>
                                        <p:cTn id="20" dur="1000" fill="hold"/>
                                        <p:tgtEl>
                                          <p:spTgt spid="18"/>
                                        </p:tgtEl>
                                        <p:attrNameLst>
                                          <p:attrName>ppt_x</p:attrName>
                                        </p:attrNameLst>
                                      </p:cBhvr>
                                      <p:tavLst>
                                        <p:tav tm="0">
                                          <p:val>
                                            <p:strVal val="#ppt_x"/>
                                          </p:val>
                                        </p:tav>
                                        <p:tav tm="100000">
                                          <p:val>
                                            <p:strVal val="#ppt_x"/>
                                          </p:val>
                                        </p:tav>
                                      </p:tavLst>
                                    </p:anim>
                                    <p:anim calcmode="lin" valueType="num">
                                      <p:cBhvr>
                                        <p:cTn id="21" dur="900" decel="100000" fill="hold"/>
                                        <p:tgtEl>
                                          <p:spTgt spid="18"/>
                                        </p:tgtEl>
                                        <p:attrNameLst>
                                          <p:attrName>ppt_y</p:attrName>
                                        </p:attrNameLst>
                                      </p:cBhvr>
                                      <p:tavLst>
                                        <p:tav tm="0">
                                          <p:val>
                                            <p:strVal val="#ppt_y+1"/>
                                          </p:val>
                                        </p:tav>
                                        <p:tav tm="100000">
                                          <p:val>
                                            <p:strVal val="#ppt_y-.03"/>
                                          </p:val>
                                        </p:tav>
                                      </p:tavLst>
                                    </p:anim>
                                    <p:anim calcmode="lin" valueType="num">
                                      <p:cBhvr>
                                        <p:cTn id="22" dur="100" accel="100000" fill="hold">
                                          <p:stCondLst>
                                            <p:cond delay="900"/>
                                          </p:stCondLst>
                                        </p:cTn>
                                        <p:tgtEl>
                                          <p:spTgt spid="18"/>
                                        </p:tgtEl>
                                        <p:attrNameLst>
                                          <p:attrName>ppt_y</p:attrName>
                                        </p:attrNameLst>
                                      </p:cBhvr>
                                      <p:tavLst>
                                        <p:tav tm="0">
                                          <p:val>
                                            <p:strVal val="#ppt_y-.03"/>
                                          </p:val>
                                        </p:tav>
                                        <p:tav tm="100000">
                                          <p:val>
                                            <p:strVal val="#ppt_y"/>
                                          </p:val>
                                        </p:tav>
                                      </p:tavLst>
                                    </p:anim>
                                  </p:childTnLst>
                                </p:cTn>
                              </p:par>
                            </p:childTnLst>
                          </p:cTn>
                        </p:par>
                        <p:par>
                          <p:cTn id="23" fill="hold">
                            <p:stCondLst>
                              <p:cond delay="3000"/>
                            </p:stCondLst>
                            <p:childTnLst>
                              <p:par>
                                <p:cTn id="24" presetID="37" presetClass="entr" presetSubtype="0" fill="hold" grpId="0" nodeType="afterEffect">
                                  <p:stCondLst>
                                    <p:cond delay="0"/>
                                  </p:stCondLst>
                                  <p:childTnLst>
                                    <p:set>
                                      <p:cBhvr>
                                        <p:cTn id="25" dur="1" fill="hold">
                                          <p:stCondLst>
                                            <p:cond delay="0"/>
                                          </p:stCondLst>
                                        </p:cTn>
                                        <p:tgtEl>
                                          <p:spTgt spid="28"/>
                                        </p:tgtEl>
                                        <p:attrNameLst>
                                          <p:attrName>style.visibility</p:attrName>
                                        </p:attrNameLst>
                                      </p:cBhvr>
                                      <p:to>
                                        <p:strVal val="visible"/>
                                      </p:to>
                                    </p:set>
                                    <p:animEffect transition="in" filter="fade">
                                      <p:cBhvr>
                                        <p:cTn id="26" dur="1000"/>
                                        <p:tgtEl>
                                          <p:spTgt spid="28"/>
                                        </p:tgtEl>
                                      </p:cBhvr>
                                    </p:animEffect>
                                    <p:anim calcmode="lin" valueType="num">
                                      <p:cBhvr>
                                        <p:cTn id="27" dur="1000" fill="hold"/>
                                        <p:tgtEl>
                                          <p:spTgt spid="28"/>
                                        </p:tgtEl>
                                        <p:attrNameLst>
                                          <p:attrName>ppt_x</p:attrName>
                                        </p:attrNameLst>
                                      </p:cBhvr>
                                      <p:tavLst>
                                        <p:tav tm="0">
                                          <p:val>
                                            <p:strVal val="#ppt_x"/>
                                          </p:val>
                                        </p:tav>
                                        <p:tav tm="100000">
                                          <p:val>
                                            <p:strVal val="#ppt_x"/>
                                          </p:val>
                                        </p:tav>
                                      </p:tavLst>
                                    </p:anim>
                                    <p:anim calcmode="lin" valueType="num">
                                      <p:cBhvr>
                                        <p:cTn id="28" dur="900" decel="100000" fill="hold"/>
                                        <p:tgtEl>
                                          <p:spTgt spid="28"/>
                                        </p:tgtEl>
                                        <p:attrNameLst>
                                          <p:attrName>ppt_y</p:attrName>
                                        </p:attrNameLst>
                                      </p:cBhvr>
                                      <p:tavLst>
                                        <p:tav tm="0">
                                          <p:val>
                                            <p:strVal val="#ppt_y+1"/>
                                          </p:val>
                                        </p:tav>
                                        <p:tav tm="100000">
                                          <p:val>
                                            <p:strVal val="#ppt_y-.03"/>
                                          </p:val>
                                        </p:tav>
                                      </p:tavLst>
                                    </p:anim>
                                    <p:anim calcmode="lin" valueType="num">
                                      <p:cBhvr>
                                        <p:cTn id="29" dur="100" accel="100000" fill="hold">
                                          <p:stCondLst>
                                            <p:cond delay="900"/>
                                          </p:stCondLst>
                                        </p:cTn>
                                        <p:tgtEl>
                                          <p:spTgt spid="28"/>
                                        </p:tgtEl>
                                        <p:attrNameLst>
                                          <p:attrName>ppt_y</p:attrName>
                                        </p:attrNameLst>
                                      </p:cBhvr>
                                      <p:tavLst>
                                        <p:tav tm="0">
                                          <p:val>
                                            <p:strVal val="#ppt_y-.03"/>
                                          </p:val>
                                        </p:tav>
                                        <p:tav tm="100000">
                                          <p:val>
                                            <p:strVal val="#ppt_y"/>
                                          </p:val>
                                        </p:tav>
                                      </p:tavLst>
                                    </p:anim>
                                  </p:childTnLst>
                                </p:cTn>
                              </p:par>
                            </p:childTnLst>
                          </p:cTn>
                        </p:par>
                        <p:par>
                          <p:cTn id="30" fill="hold">
                            <p:stCondLst>
                              <p:cond delay="4000"/>
                            </p:stCondLst>
                            <p:childTnLst>
                              <p:par>
                                <p:cTn id="31" presetID="37" presetClass="entr" presetSubtype="0" fill="hold" nodeType="afterEffect">
                                  <p:stCondLst>
                                    <p:cond delay="0"/>
                                  </p:stCondLst>
                                  <p:childTnLst>
                                    <p:set>
                                      <p:cBhvr>
                                        <p:cTn id="32" dur="1" fill="hold">
                                          <p:stCondLst>
                                            <p:cond delay="0"/>
                                          </p:stCondLst>
                                        </p:cTn>
                                        <p:tgtEl>
                                          <p:spTgt spid="19"/>
                                        </p:tgtEl>
                                        <p:attrNameLst>
                                          <p:attrName>style.visibility</p:attrName>
                                        </p:attrNameLst>
                                      </p:cBhvr>
                                      <p:to>
                                        <p:strVal val="visible"/>
                                      </p:to>
                                    </p:set>
                                    <p:animEffect transition="in" filter="fade">
                                      <p:cBhvr>
                                        <p:cTn id="33" dur="1000"/>
                                        <p:tgtEl>
                                          <p:spTgt spid="19"/>
                                        </p:tgtEl>
                                      </p:cBhvr>
                                    </p:animEffect>
                                    <p:anim calcmode="lin" valueType="num">
                                      <p:cBhvr>
                                        <p:cTn id="34" dur="1000" fill="hold"/>
                                        <p:tgtEl>
                                          <p:spTgt spid="19"/>
                                        </p:tgtEl>
                                        <p:attrNameLst>
                                          <p:attrName>ppt_x</p:attrName>
                                        </p:attrNameLst>
                                      </p:cBhvr>
                                      <p:tavLst>
                                        <p:tav tm="0">
                                          <p:val>
                                            <p:strVal val="#ppt_x"/>
                                          </p:val>
                                        </p:tav>
                                        <p:tav tm="100000">
                                          <p:val>
                                            <p:strVal val="#ppt_x"/>
                                          </p:val>
                                        </p:tav>
                                      </p:tavLst>
                                    </p:anim>
                                    <p:anim calcmode="lin" valueType="num">
                                      <p:cBhvr>
                                        <p:cTn id="35" dur="900" decel="100000" fill="hold"/>
                                        <p:tgtEl>
                                          <p:spTgt spid="19"/>
                                        </p:tgtEl>
                                        <p:attrNameLst>
                                          <p:attrName>ppt_y</p:attrName>
                                        </p:attrNameLst>
                                      </p:cBhvr>
                                      <p:tavLst>
                                        <p:tav tm="0">
                                          <p:val>
                                            <p:strVal val="#ppt_y+1"/>
                                          </p:val>
                                        </p:tav>
                                        <p:tav tm="100000">
                                          <p:val>
                                            <p:strVal val="#ppt_y-.03"/>
                                          </p:val>
                                        </p:tav>
                                      </p:tavLst>
                                    </p:anim>
                                    <p:anim calcmode="lin" valueType="num">
                                      <p:cBhvr>
                                        <p:cTn id="36" dur="100" accel="100000" fill="hold">
                                          <p:stCondLst>
                                            <p:cond delay="900"/>
                                          </p:stCondLst>
                                        </p:cTn>
                                        <p:tgtEl>
                                          <p:spTgt spid="19"/>
                                        </p:tgtEl>
                                        <p:attrNameLst>
                                          <p:attrName>ppt_y</p:attrName>
                                        </p:attrNameLst>
                                      </p:cBhvr>
                                      <p:tavLst>
                                        <p:tav tm="0">
                                          <p:val>
                                            <p:strVal val="#ppt_y-.03"/>
                                          </p:val>
                                        </p:tav>
                                        <p:tav tm="100000">
                                          <p:val>
                                            <p:strVal val="#ppt_y"/>
                                          </p:val>
                                        </p:tav>
                                      </p:tavLst>
                                    </p:anim>
                                  </p:childTnLst>
                                </p:cTn>
                              </p:par>
                            </p:childTnLst>
                          </p:cTn>
                        </p:par>
                        <p:par>
                          <p:cTn id="37" fill="hold">
                            <p:stCondLst>
                              <p:cond delay="5000"/>
                            </p:stCondLst>
                            <p:childTnLst>
                              <p:par>
                                <p:cTn id="38" presetID="37" presetClass="entr" presetSubtype="0" fill="hold" grpId="0" nodeType="afterEffect">
                                  <p:stCondLst>
                                    <p:cond delay="0"/>
                                  </p:stCondLst>
                                  <p:childTnLst>
                                    <p:set>
                                      <p:cBhvr>
                                        <p:cTn id="39" dur="1" fill="hold">
                                          <p:stCondLst>
                                            <p:cond delay="0"/>
                                          </p:stCondLst>
                                        </p:cTn>
                                        <p:tgtEl>
                                          <p:spTgt spid="29"/>
                                        </p:tgtEl>
                                        <p:attrNameLst>
                                          <p:attrName>style.visibility</p:attrName>
                                        </p:attrNameLst>
                                      </p:cBhvr>
                                      <p:to>
                                        <p:strVal val="visible"/>
                                      </p:to>
                                    </p:set>
                                    <p:animEffect transition="in" filter="fade">
                                      <p:cBhvr>
                                        <p:cTn id="40" dur="1000"/>
                                        <p:tgtEl>
                                          <p:spTgt spid="29"/>
                                        </p:tgtEl>
                                      </p:cBhvr>
                                    </p:animEffect>
                                    <p:anim calcmode="lin" valueType="num">
                                      <p:cBhvr>
                                        <p:cTn id="41" dur="1000" fill="hold"/>
                                        <p:tgtEl>
                                          <p:spTgt spid="29"/>
                                        </p:tgtEl>
                                        <p:attrNameLst>
                                          <p:attrName>ppt_x</p:attrName>
                                        </p:attrNameLst>
                                      </p:cBhvr>
                                      <p:tavLst>
                                        <p:tav tm="0">
                                          <p:val>
                                            <p:strVal val="#ppt_x"/>
                                          </p:val>
                                        </p:tav>
                                        <p:tav tm="100000">
                                          <p:val>
                                            <p:strVal val="#ppt_x"/>
                                          </p:val>
                                        </p:tav>
                                      </p:tavLst>
                                    </p:anim>
                                    <p:anim calcmode="lin" valueType="num">
                                      <p:cBhvr>
                                        <p:cTn id="42" dur="900" decel="100000" fill="hold"/>
                                        <p:tgtEl>
                                          <p:spTgt spid="29"/>
                                        </p:tgtEl>
                                        <p:attrNameLst>
                                          <p:attrName>ppt_y</p:attrName>
                                        </p:attrNameLst>
                                      </p:cBhvr>
                                      <p:tavLst>
                                        <p:tav tm="0">
                                          <p:val>
                                            <p:strVal val="#ppt_y+1"/>
                                          </p:val>
                                        </p:tav>
                                        <p:tav tm="100000">
                                          <p:val>
                                            <p:strVal val="#ppt_y-.03"/>
                                          </p:val>
                                        </p:tav>
                                      </p:tavLst>
                                    </p:anim>
                                    <p:anim calcmode="lin" valueType="num">
                                      <p:cBhvr>
                                        <p:cTn id="43" dur="100" accel="100000" fill="hold">
                                          <p:stCondLst>
                                            <p:cond delay="900"/>
                                          </p:stCondLst>
                                        </p:cTn>
                                        <p:tgtEl>
                                          <p:spTgt spid="29"/>
                                        </p:tgtEl>
                                        <p:attrNameLst>
                                          <p:attrName>ppt_y</p:attrName>
                                        </p:attrNameLst>
                                      </p:cBhvr>
                                      <p:tavLst>
                                        <p:tav tm="0">
                                          <p:val>
                                            <p:strVal val="#ppt_y-.03"/>
                                          </p:val>
                                        </p:tav>
                                        <p:tav tm="100000">
                                          <p:val>
                                            <p:strVal val="#ppt_y"/>
                                          </p:val>
                                        </p:tav>
                                      </p:tavLst>
                                    </p:anim>
                                  </p:childTnLst>
                                </p:cTn>
                              </p:par>
                            </p:childTnLst>
                          </p:cTn>
                        </p:par>
                        <p:par>
                          <p:cTn id="44" fill="hold">
                            <p:stCondLst>
                              <p:cond delay="6000"/>
                            </p:stCondLst>
                            <p:childTnLst>
                              <p:par>
                                <p:cTn id="45" presetID="37" presetClass="entr" presetSubtype="0" fill="hold" nodeType="afterEffect">
                                  <p:stCondLst>
                                    <p:cond delay="0"/>
                                  </p:stCondLst>
                                  <p:childTnLst>
                                    <p:set>
                                      <p:cBhvr>
                                        <p:cTn id="46" dur="1" fill="hold">
                                          <p:stCondLst>
                                            <p:cond delay="0"/>
                                          </p:stCondLst>
                                        </p:cTn>
                                        <p:tgtEl>
                                          <p:spTgt spid="20"/>
                                        </p:tgtEl>
                                        <p:attrNameLst>
                                          <p:attrName>style.visibility</p:attrName>
                                        </p:attrNameLst>
                                      </p:cBhvr>
                                      <p:to>
                                        <p:strVal val="visible"/>
                                      </p:to>
                                    </p:set>
                                    <p:animEffect transition="in" filter="fade">
                                      <p:cBhvr>
                                        <p:cTn id="47" dur="1000"/>
                                        <p:tgtEl>
                                          <p:spTgt spid="20"/>
                                        </p:tgtEl>
                                      </p:cBhvr>
                                    </p:animEffect>
                                    <p:anim calcmode="lin" valueType="num">
                                      <p:cBhvr>
                                        <p:cTn id="48" dur="1000" fill="hold"/>
                                        <p:tgtEl>
                                          <p:spTgt spid="20"/>
                                        </p:tgtEl>
                                        <p:attrNameLst>
                                          <p:attrName>ppt_x</p:attrName>
                                        </p:attrNameLst>
                                      </p:cBhvr>
                                      <p:tavLst>
                                        <p:tav tm="0">
                                          <p:val>
                                            <p:strVal val="#ppt_x"/>
                                          </p:val>
                                        </p:tav>
                                        <p:tav tm="100000">
                                          <p:val>
                                            <p:strVal val="#ppt_x"/>
                                          </p:val>
                                        </p:tav>
                                      </p:tavLst>
                                    </p:anim>
                                    <p:anim calcmode="lin" valueType="num">
                                      <p:cBhvr>
                                        <p:cTn id="49" dur="900" decel="100000" fill="hold"/>
                                        <p:tgtEl>
                                          <p:spTgt spid="20"/>
                                        </p:tgtEl>
                                        <p:attrNameLst>
                                          <p:attrName>ppt_y</p:attrName>
                                        </p:attrNameLst>
                                      </p:cBhvr>
                                      <p:tavLst>
                                        <p:tav tm="0">
                                          <p:val>
                                            <p:strVal val="#ppt_y+1"/>
                                          </p:val>
                                        </p:tav>
                                        <p:tav tm="100000">
                                          <p:val>
                                            <p:strVal val="#ppt_y-.03"/>
                                          </p:val>
                                        </p:tav>
                                      </p:tavLst>
                                    </p:anim>
                                    <p:anim calcmode="lin" valueType="num">
                                      <p:cBhvr>
                                        <p:cTn id="50" dur="100" accel="100000" fill="hold">
                                          <p:stCondLst>
                                            <p:cond delay="900"/>
                                          </p:stCondLst>
                                        </p:cTn>
                                        <p:tgtEl>
                                          <p:spTgt spid="20"/>
                                        </p:tgtEl>
                                        <p:attrNameLst>
                                          <p:attrName>ppt_y</p:attrName>
                                        </p:attrNameLst>
                                      </p:cBhvr>
                                      <p:tavLst>
                                        <p:tav tm="0">
                                          <p:val>
                                            <p:strVal val="#ppt_y-.03"/>
                                          </p:val>
                                        </p:tav>
                                        <p:tav tm="100000">
                                          <p:val>
                                            <p:strVal val="#ppt_y"/>
                                          </p:val>
                                        </p:tav>
                                      </p:tavLst>
                                    </p:anim>
                                  </p:childTnLst>
                                </p:cTn>
                              </p:par>
                            </p:childTnLst>
                          </p:cTn>
                        </p:par>
                        <p:par>
                          <p:cTn id="51" fill="hold">
                            <p:stCondLst>
                              <p:cond delay="7000"/>
                            </p:stCondLst>
                            <p:childTnLst>
                              <p:par>
                                <p:cTn id="52" presetID="37" presetClass="entr" presetSubtype="0" fill="hold" grpId="0" nodeType="afterEffect">
                                  <p:stCondLst>
                                    <p:cond delay="0"/>
                                  </p:stCondLst>
                                  <p:childTnLst>
                                    <p:set>
                                      <p:cBhvr>
                                        <p:cTn id="53" dur="1" fill="hold">
                                          <p:stCondLst>
                                            <p:cond delay="0"/>
                                          </p:stCondLst>
                                        </p:cTn>
                                        <p:tgtEl>
                                          <p:spTgt spid="30"/>
                                        </p:tgtEl>
                                        <p:attrNameLst>
                                          <p:attrName>style.visibility</p:attrName>
                                        </p:attrNameLst>
                                      </p:cBhvr>
                                      <p:to>
                                        <p:strVal val="visible"/>
                                      </p:to>
                                    </p:set>
                                    <p:animEffect transition="in" filter="fade">
                                      <p:cBhvr>
                                        <p:cTn id="54" dur="1000"/>
                                        <p:tgtEl>
                                          <p:spTgt spid="30"/>
                                        </p:tgtEl>
                                      </p:cBhvr>
                                    </p:animEffect>
                                    <p:anim calcmode="lin" valueType="num">
                                      <p:cBhvr>
                                        <p:cTn id="55" dur="1000" fill="hold"/>
                                        <p:tgtEl>
                                          <p:spTgt spid="30"/>
                                        </p:tgtEl>
                                        <p:attrNameLst>
                                          <p:attrName>ppt_x</p:attrName>
                                        </p:attrNameLst>
                                      </p:cBhvr>
                                      <p:tavLst>
                                        <p:tav tm="0">
                                          <p:val>
                                            <p:strVal val="#ppt_x"/>
                                          </p:val>
                                        </p:tav>
                                        <p:tav tm="100000">
                                          <p:val>
                                            <p:strVal val="#ppt_x"/>
                                          </p:val>
                                        </p:tav>
                                      </p:tavLst>
                                    </p:anim>
                                    <p:anim calcmode="lin" valueType="num">
                                      <p:cBhvr>
                                        <p:cTn id="56" dur="900" decel="100000" fill="hold"/>
                                        <p:tgtEl>
                                          <p:spTgt spid="30"/>
                                        </p:tgtEl>
                                        <p:attrNameLst>
                                          <p:attrName>ppt_y</p:attrName>
                                        </p:attrNameLst>
                                      </p:cBhvr>
                                      <p:tavLst>
                                        <p:tav tm="0">
                                          <p:val>
                                            <p:strVal val="#ppt_y+1"/>
                                          </p:val>
                                        </p:tav>
                                        <p:tav tm="100000">
                                          <p:val>
                                            <p:strVal val="#ppt_y-.03"/>
                                          </p:val>
                                        </p:tav>
                                      </p:tavLst>
                                    </p:anim>
                                    <p:anim calcmode="lin" valueType="num">
                                      <p:cBhvr>
                                        <p:cTn id="57" dur="100" accel="100000" fill="hold">
                                          <p:stCondLst>
                                            <p:cond delay="900"/>
                                          </p:stCondLst>
                                        </p:cTn>
                                        <p:tgtEl>
                                          <p:spTgt spid="30"/>
                                        </p:tgtEl>
                                        <p:attrNameLst>
                                          <p:attrName>ppt_y</p:attrName>
                                        </p:attrNameLst>
                                      </p:cBhvr>
                                      <p:tavLst>
                                        <p:tav tm="0">
                                          <p:val>
                                            <p:strVal val="#ppt_y-.03"/>
                                          </p:val>
                                        </p:tav>
                                        <p:tav tm="100000">
                                          <p:val>
                                            <p:strVal val="#ppt_y"/>
                                          </p:val>
                                        </p:tav>
                                      </p:tavLst>
                                    </p:anim>
                                  </p:childTnLst>
                                </p:cTn>
                              </p:par>
                            </p:childTnLst>
                          </p:cTn>
                        </p:par>
                        <p:par>
                          <p:cTn id="58" fill="hold">
                            <p:stCondLst>
                              <p:cond delay="8000"/>
                            </p:stCondLst>
                            <p:childTnLst>
                              <p:par>
                                <p:cTn id="59" presetID="37" presetClass="entr" presetSubtype="0" fill="hold" nodeType="afterEffect">
                                  <p:stCondLst>
                                    <p:cond delay="0"/>
                                  </p:stCondLst>
                                  <p:childTnLst>
                                    <p:set>
                                      <p:cBhvr>
                                        <p:cTn id="60" dur="1" fill="hold">
                                          <p:stCondLst>
                                            <p:cond delay="0"/>
                                          </p:stCondLst>
                                        </p:cTn>
                                        <p:tgtEl>
                                          <p:spTgt spid="21"/>
                                        </p:tgtEl>
                                        <p:attrNameLst>
                                          <p:attrName>style.visibility</p:attrName>
                                        </p:attrNameLst>
                                      </p:cBhvr>
                                      <p:to>
                                        <p:strVal val="visible"/>
                                      </p:to>
                                    </p:set>
                                    <p:animEffect transition="in" filter="fade">
                                      <p:cBhvr>
                                        <p:cTn id="61" dur="1000"/>
                                        <p:tgtEl>
                                          <p:spTgt spid="21"/>
                                        </p:tgtEl>
                                      </p:cBhvr>
                                    </p:animEffect>
                                    <p:anim calcmode="lin" valueType="num">
                                      <p:cBhvr>
                                        <p:cTn id="62" dur="1000" fill="hold"/>
                                        <p:tgtEl>
                                          <p:spTgt spid="21"/>
                                        </p:tgtEl>
                                        <p:attrNameLst>
                                          <p:attrName>ppt_x</p:attrName>
                                        </p:attrNameLst>
                                      </p:cBhvr>
                                      <p:tavLst>
                                        <p:tav tm="0">
                                          <p:val>
                                            <p:strVal val="#ppt_x"/>
                                          </p:val>
                                        </p:tav>
                                        <p:tav tm="100000">
                                          <p:val>
                                            <p:strVal val="#ppt_x"/>
                                          </p:val>
                                        </p:tav>
                                      </p:tavLst>
                                    </p:anim>
                                    <p:anim calcmode="lin" valueType="num">
                                      <p:cBhvr>
                                        <p:cTn id="63" dur="900" decel="100000" fill="hold"/>
                                        <p:tgtEl>
                                          <p:spTgt spid="21"/>
                                        </p:tgtEl>
                                        <p:attrNameLst>
                                          <p:attrName>ppt_y</p:attrName>
                                        </p:attrNameLst>
                                      </p:cBhvr>
                                      <p:tavLst>
                                        <p:tav tm="0">
                                          <p:val>
                                            <p:strVal val="#ppt_y+1"/>
                                          </p:val>
                                        </p:tav>
                                        <p:tav tm="100000">
                                          <p:val>
                                            <p:strVal val="#ppt_y-.03"/>
                                          </p:val>
                                        </p:tav>
                                      </p:tavLst>
                                    </p:anim>
                                    <p:anim calcmode="lin" valueType="num">
                                      <p:cBhvr>
                                        <p:cTn id="64" dur="100" accel="100000" fill="hold">
                                          <p:stCondLst>
                                            <p:cond delay="900"/>
                                          </p:stCondLst>
                                        </p:cTn>
                                        <p:tgtEl>
                                          <p:spTgt spid="21"/>
                                        </p:tgtEl>
                                        <p:attrNameLst>
                                          <p:attrName>ppt_y</p:attrName>
                                        </p:attrNameLst>
                                      </p:cBhvr>
                                      <p:tavLst>
                                        <p:tav tm="0">
                                          <p:val>
                                            <p:strVal val="#ppt_y-.03"/>
                                          </p:val>
                                        </p:tav>
                                        <p:tav tm="100000">
                                          <p:val>
                                            <p:strVal val="#ppt_y"/>
                                          </p:val>
                                        </p:tav>
                                      </p:tavLst>
                                    </p:anim>
                                  </p:childTnLst>
                                </p:cTn>
                              </p:par>
                            </p:childTnLst>
                          </p:cTn>
                        </p:par>
                        <p:par>
                          <p:cTn id="65" fill="hold">
                            <p:stCondLst>
                              <p:cond delay="9000"/>
                            </p:stCondLst>
                            <p:childTnLst>
                              <p:par>
                                <p:cTn id="66" presetID="37" presetClass="entr" presetSubtype="0" fill="hold" grpId="0" nodeType="afterEffect">
                                  <p:stCondLst>
                                    <p:cond delay="0"/>
                                  </p:stCondLst>
                                  <p:childTnLst>
                                    <p:set>
                                      <p:cBhvr>
                                        <p:cTn id="67" dur="1" fill="hold">
                                          <p:stCondLst>
                                            <p:cond delay="0"/>
                                          </p:stCondLst>
                                        </p:cTn>
                                        <p:tgtEl>
                                          <p:spTgt spid="31"/>
                                        </p:tgtEl>
                                        <p:attrNameLst>
                                          <p:attrName>style.visibility</p:attrName>
                                        </p:attrNameLst>
                                      </p:cBhvr>
                                      <p:to>
                                        <p:strVal val="visible"/>
                                      </p:to>
                                    </p:set>
                                    <p:animEffect transition="in" filter="fade">
                                      <p:cBhvr>
                                        <p:cTn id="68" dur="1000"/>
                                        <p:tgtEl>
                                          <p:spTgt spid="31"/>
                                        </p:tgtEl>
                                      </p:cBhvr>
                                    </p:animEffect>
                                    <p:anim calcmode="lin" valueType="num">
                                      <p:cBhvr>
                                        <p:cTn id="69" dur="1000" fill="hold"/>
                                        <p:tgtEl>
                                          <p:spTgt spid="31"/>
                                        </p:tgtEl>
                                        <p:attrNameLst>
                                          <p:attrName>ppt_x</p:attrName>
                                        </p:attrNameLst>
                                      </p:cBhvr>
                                      <p:tavLst>
                                        <p:tav tm="0">
                                          <p:val>
                                            <p:strVal val="#ppt_x"/>
                                          </p:val>
                                        </p:tav>
                                        <p:tav tm="100000">
                                          <p:val>
                                            <p:strVal val="#ppt_x"/>
                                          </p:val>
                                        </p:tav>
                                      </p:tavLst>
                                    </p:anim>
                                    <p:anim calcmode="lin" valueType="num">
                                      <p:cBhvr>
                                        <p:cTn id="70" dur="900" decel="100000" fill="hold"/>
                                        <p:tgtEl>
                                          <p:spTgt spid="31"/>
                                        </p:tgtEl>
                                        <p:attrNameLst>
                                          <p:attrName>ppt_y</p:attrName>
                                        </p:attrNameLst>
                                      </p:cBhvr>
                                      <p:tavLst>
                                        <p:tav tm="0">
                                          <p:val>
                                            <p:strVal val="#ppt_y+1"/>
                                          </p:val>
                                        </p:tav>
                                        <p:tav tm="100000">
                                          <p:val>
                                            <p:strVal val="#ppt_y-.03"/>
                                          </p:val>
                                        </p:tav>
                                      </p:tavLst>
                                    </p:anim>
                                    <p:anim calcmode="lin" valueType="num">
                                      <p:cBhvr>
                                        <p:cTn id="71" dur="100" accel="100000" fill="hold">
                                          <p:stCondLst>
                                            <p:cond delay="900"/>
                                          </p:stCondLst>
                                        </p:cTn>
                                        <p:tgtEl>
                                          <p:spTgt spid="31"/>
                                        </p:tgtEl>
                                        <p:attrNameLst>
                                          <p:attrName>ppt_y</p:attrName>
                                        </p:attrNameLst>
                                      </p:cBhvr>
                                      <p:tavLst>
                                        <p:tav tm="0">
                                          <p:val>
                                            <p:strVal val="#ppt_y-.03"/>
                                          </p:val>
                                        </p:tav>
                                        <p:tav tm="100000">
                                          <p:val>
                                            <p:strVal val="#ppt_y"/>
                                          </p:val>
                                        </p:tav>
                                      </p:tavLst>
                                    </p:anim>
                                  </p:childTnLst>
                                </p:cTn>
                              </p:par>
                            </p:childTnLst>
                          </p:cTn>
                        </p:par>
                        <p:par>
                          <p:cTn id="72" fill="hold">
                            <p:stCondLst>
                              <p:cond delay="10000"/>
                            </p:stCondLst>
                            <p:childTnLst>
                              <p:par>
                                <p:cTn id="73" presetID="37" presetClass="entr" presetSubtype="0" fill="hold" nodeType="afterEffect">
                                  <p:stCondLst>
                                    <p:cond delay="0"/>
                                  </p:stCondLst>
                                  <p:childTnLst>
                                    <p:set>
                                      <p:cBhvr>
                                        <p:cTn id="74" dur="1" fill="hold">
                                          <p:stCondLst>
                                            <p:cond delay="0"/>
                                          </p:stCondLst>
                                        </p:cTn>
                                        <p:tgtEl>
                                          <p:spTgt spid="22"/>
                                        </p:tgtEl>
                                        <p:attrNameLst>
                                          <p:attrName>style.visibility</p:attrName>
                                        </p:attrNameLst>
                                      </p:cBhvr>
                                      <p:to>
                                        <p:strVal val="visible"/>
                                      </p:to>
                                    </p:set>
                                    <p:animEffect transition="in" filter="fade">
                                      <p:cBhvr>
                                        <p:cTn id="75" dur="1000"/>
                                        <p:tgtEl>
                                          <p:spTgt spid="22"/>
                                        </p:tgtEl>
                                      </p:cBhvr>
                                    </p:animEffect>
                                    <p:anim calcmode="lin" valueType="num">
                                      <p:cBhvr>
                                        <p:cTn id="76" dur="1000" fill="hold"/>
                                        <p:tgtEl>
                                          <p:spTgt spid="22"/>
                                        </p:tgtEl>
                                        <p:attrNameLst>
                                          <p:attrName>ppt_x</p:attrName>
                                        </p:attrNameLst>
                                      </p:cBhvr>
                                      <p:tavLst>
                                        <p:tav tm="0">
                                          <p:val>
                                            <p:strVal val="#ppt_x"/>
                                          </p:val>
                                        </p:tav>
                                        <p:tav tm="100000">
                                          <p:val>
                                            <p:strVal val="#ppt_x"/>
                                          </p:val>
                                        </p:tav>
                                      </p:tavLst>
                                    </p:anim>
                                    <p:anim calcmode="lin" valueType="num">
                                      <p:cBhvr>
                                        <p:cTn id="77" dur="900" decel="100000" fill="hold"/>
                                        <p:tgtEl>
                                          <p:spTgt spid="22"/>
                                        </p:tgtEl>
                                        <p:attrNameLst>
                                          <p:attrName>ppt_y</p:attrName>
                                        </p:attrNameLst>
                                      </p:cBhvr>
                                      <p:tavLst>
                                        <p:tav tm="0">
                                          <p:val>
                                            <p:strVal val="#ppt_y+1"/>
                                          </p:val>
                                        </p:tav>
                                        <p:tav tm="100000">
                                          <p:val>
                                            <p:strVal val="#ppt_y-.03"/>
                                          </p:val>
                                        </p:tav>
                                      </p:tavLst>
                                    </p:anim>
                                    <p:anim calcmode="lin" valueType="num">
                                      <p:cBhvr>
                                        <p:cTn id="78" dur="100" accel="100000" fill="hold">
                                          <p:stCondLst>
                                            <p:cond delay="900"/>
                                          </p:stCondLst>
                                        </p:cTn>
                                        <p:tgtEl>
                                          <p:spTgt spid="22"/>
                                        </p:tgtEl>
                                        <p:attrNameLst>
                                          <p:attrName>ppt_y</p:attrName>
                                        </p:attrNameLst>
                                      </p:cBhvr>
                                      <p:tavLst>
                                        <p:tav tm="0">
                                          <p:val>
                                            <p:strVal val="#ppt_y-.03"/>
                                          </p:val>
                                        </p:tav>
                                        <p:tav tm="100000">
                                          <p:val>
                                            <p:strVal val="#ppt_y"/>
                                          </p:val>
                                        </p:tav>
                                      </p:tavLst>
                                    </p:anim>
                                  </p:childTnLst>
                                </p:cTn>
                              </p:par>
                            </p:childTnLst>
                          </p:cTn>
                        </p:par>
                        <p:par>
                          <p:cTn id="79" fill="hold">
                            <p:stCondLst>
                              <p:cond delay="11000"/>
                            </p:stCondLst>
                            <p:childTnLst>
                              <p:par>
                                <p:cTn id="80" presetID="37" presetClass="entr" presetSubtype="0" fill="hold" grpId="0" nodeType="afterEffect">
                                  <p:stCondLst>
                                    <p:cond delay="0"/>
                                  </p:stCondLst>
                                  <p:childTnLst>
                                    <p:set>
                                      <p:cBhvr>
                                        <p:cTn id="81" dur="1" fill="hold">
                                          <p:stCondLst>
                                            <p:cond delay="0"/>
                                          </p:stCondLst>
                                        </p:cTn>
                                        <p:tgtEl>
                                          <p:spTgt spid="32"/>
                                        </p:tgtEl>
                                        <p:attrNameLst>
                                          <p:attrName>style.visibility</p:attrName>
                                        </p:attrNameLst>
                                      </p:cBhvr>
                                      <p:to>
                                        <p:strVal val="visible"/>
                                      </p:to>
                                    </p:set>
                                    <p:animEffect transition="in" filter="fade">
                                      <p:cBhvr>
                                        <p:cTn id="82" dur="1000"/>
                                        <p:tgtEl>
                                          <p:spTgt spid="32"/>
                                        </p:tgtEl>
                                      </p:cBhvr>
                                    </p:animEffect>
                                    <p:anim calcmode="lin" valueType="num">
                                      <p:cBhvr>
                                        <p:cTn id="83" dur="1000" fill="hold"/>
                                        <p:tgtEl>
                                          <p:spTgt spid="32"/>
                                        </p:tgtEl>
                                        <p:attrNameLst>
                                          <p:attrName>ppt_x</p:attrName>
                                        </p:attrNameLst>
                                      </p:cBhvr>
                                      <p:tavLst>
                                        <p:tav tm="0">
                                          <p:val>
                                            <p:strVal val="#ppt_x"/>
                                          </p:val>
                                        </p:tav>
                                        <p:tav tm="100000">
                                          <p:val>
                                            <p:strVal val="#ppt_x"/>
                                          </p:val>
                                        </p:tav>
                                      </p:tavLst>
                                    </p:anim>
                                    <p:anim calcmode="lin" valueType="num">
                                      <p:cBhvr>
                                        <p:cTn id="84" dur="900" decel="100000" fill="hold"/>
                                        <p:tgtEl>
                                          <p:spTgt spid="32"/>
                                        </p:tgtEl>
                                        <p:attrNameLst>
                                          <p:attrName>ppt_y</p:attrName>
                                        </p:attrNameLst>
                                      </p:cBhvr>
                                      <p:tavLst>
                                        <p:tav tm="0">
                                          <p:val>
                                            <p:strVal val="#ppt_y+1"/>
                                          </p:val>
                                        </p:tav>
                                        <p:tav tm="100000">
                                          <p:val>
                                            <p:strVal val="#ppt_y-.03"/>
                                          </p:val>
                                        </p:tav>
                                      </p:tavLst>
                                    </p:anim>
                                    <p:anim calcmode="lin" valueType="num">
                                      <p:cBhvr>
                                        <p:cTn id="85" dur="100" accel="100000" fill="hold">
                                          <p:stCondLst>
                                            <p:cond delay="900"/>
                                          </p:stCondLst>
                                        </p:cTn>
                                        <p:tgtEl>
                                          <p:spTgt spid="32"/>
                                        </p:tgtEl>
                                        <p:attrNameLst>
                                          <p:attrName>ppt_y</p:attrName>
                                        </p:attrNameLst>
                                      </p:cBhvr>
                                      <p:tavLst>
                                        <p:tav tm="0">
                                          <p:val>
                                            <p:strVal val="#ppt_y-.03"/>
                                          </p:val>
                                        </p:tav>
                                        <p:tav tm="100000">
                                          <p:val>
                                            <p:strVal val="#ppt_y"/>
                                          </p:val>
                                        </p:tav>
                                      </p:tavLst>
                                    </p:anim>
                                  </p:childTnLst>
                                </p:cTn>
                              </p:par>
                            </p:childTnLst>
                          </p:cTn>
                        </p:par>
                        <p:par>
                          <p:cTn id="86" fill="hold">
                            <p:stCondLst>
                              <p:cond delay="12000"/>
                            </p:stCondLst>
                            <p:childTnLst>
                              <p:par>
                                <p:cTn id="87" presetID="37" presetClass="entr" presetSubtype="0" fill="hold" nodeType="afterEffect">
                                  <p:stCondLst>
                                    <p:cond delay="0"/>
                                  </p:stCondLst>
                                  <p:childTnLst>
                                    <p:set>
                                      <p:cBhvr>
                                        <p:cTn id="88" dur="1" fill="hold">
                                          <p:stCondLst>
                                            <p:cond delay="0"/>
                                          </p:stCondLst>
                                        </p:cTn>
                                        <p:tgtEl>
                                          <p:spTgt spid="23"/>
                                        </p:tgtEl>
                                        <p:attrNameLst>
                                          <p:attrName>style.visibility</p:attrName>
                                        </p:attrNameLst>
                                      </p:cBhvr>
                                      <p:to>
                                        <p:strVal val="visible"/>
                                      </p:to>
                                    </p:set>
                                    <p:animEffect transition="in" filter="fade">
                                      <p:cBhvr>
                                        <p:cTn id="89" dur="1000"/>
                                        <p:tgtEl>
                                          <p:spTgt spid="23"/>
                                        </p:tgtEl>
                                      </p:cBhvr>
                                    </p:animEffect>
                                    <p:anim calcmode="lin" valueType="num">
                                      <p:cBhvr>
                                        <p:cTn id="90" dur="1000" fill="hold"/>
                                        <p:tgtEl>
                                          <p:spTgt spid="23"/>
                                        </p:tgtEl>
                                        <p:attrNameLst>
                                          <p:attrName>ppt_x</p:attrName>
                                        </p:attrNameLst>
                                      </p:cBhvr>
                                      <p:tavLst>
                                        <p:tav tm="0">
                                          <p:val>
                                            <p:strVal val="#ppt_x"/>
                                          </p:val>
                                        </p:tav>
                                        <p:tav tm="100000">
                                          <p:val>
                                            <p:strVal val="#ppt_x"/>
                                          </p:val>
                                        </p:tav>
                                      </p:tavLst>
                                    </p:anim>
                                    <p:anim calcmode="lin" valueType="num">
                                      <p:cBhvr>
                                        <p:cTn id="91" dur="900" decel="100000" fill="hold"/>
                                        <p:tgtEl>
                                          <p:spTgt spid="23"/>
                                        </p:tgtEl>
                                        <p:attrNameLst>
                                          <p:attrName>ppt_y</p:attrName>
                                        </p:attrNameLst>
                                      </p:cBhvr>
                                      <p:tavLst>
                                        <p:tav tm="0">
                                          <p:val>
                                            <p:strVal val="#ppt_y+1"/>
                                          </p:val>
                                        </p:tav>
                                        <p:tav tm="100000">
                                          <p:val>
                                            <p:strVal val="#ppt_y-.03"/>
                                          </p:val>
                                        </p:tav>
                                      </p:tavLst>
                                    </p:anim>
                                    <p:anim calcmode="lin" valueType="num">
                                      <p:cBhvr>
                                        <p:cTn id="92" dur="100" accel="100000" fill="hold">
                                          <p:stCondLst>
                                            <p:cond delay="900"/>
                                          </p:stCondLst>
                                        </p:cTn>
                                        <p:tgtEl>
                                          <p:spTgt spid="23"/>
                                        </p:tgtEl>
                                        <p:attrNameLst>
                                          <p:attrName>ppt_y</p:attrName>
                                        </p:attrNameLst>
                                      </p:cBhvr>
                                      <p:tavLst>
                                        <p:tav tm="0">
                                          <p:val>
                                            <p:strVal val="#ppt_y-.03"/>
                                          </p:val>
                                        </p:tav>
                                        <p:tav tm="100000">
                                          <p:val>
                                            <p:strVal val="#ppt_y"/>
                                          </p:val>
                                        </p:tav>
                                      </p:tavLst>
                                    </p:anim>
                                  </p:childTnLst>
                                </p:cTn>
                              </p:par>
                            </p:childTnLst>
                          </p:cTn>
                        </p:par>
                        <p:par>
                          <p:cTn id="93" fill="hold">
                            <p:stCondLst>
                              <p:cond delay="13000"/>
                            </p:stCondLst>
                            <p:childTnLst>
                              <p:par>
                                <p:cTn id="94" presetID="37" presetClass="entr" presetSubtype="0" fill="hold" grpId="0" nodeType="afterEffect">
                                  <p:stCondLst>
                                    <p:cond delay="0"/>
                                  </p:stCondLst>
                                  <p:childTnLst>
                                    <p:set>
                                      <p:cBhvr>
                                        <p:cTn id="95" dur="1" fill="hold">
                                          <p:stCondLst>
                                            <p:cond delay="0"/>
                                          </p:stCondLst>
                                        </p:cTn>
                                        <p:tgtEl>
                                          <p:spTgt spid="33"/>
                                        </p:tgtEl>
                                        <p:attrNameLst>
                                          <p:attrName>style.visibility</p:attrName>
                                        </p:attrNameLst>
                                      </p:cBhvr>
                                      <p:to>
                                        <p:strVal val="visible"/>
                                      </p:to>
                                    </p:set>
                                    <p:animEffect transition="in" filter="fade">
                                      <p:cBhvr>
                                        <p:cTn id="96" dur="1000"/>
                                        <p:tgtEl>
                                          <p:spTgt spid="33"/>
                                        </p:tgtEl>
                                      </p:cBhvr>
                                    </p:animEffect>
                                    <p:anim calcmode="lin" valueType="num">
                                      <p:cBhvr>
                                        <p:cTn id="97" dur="1000" fill="hold"/>
                                        <p:tgtEl>
                                          <p:spTgt spid="33"/>
                                        </p:tgtEl>
                                        <p:attrNameLst>
                                          <p:attrName>ppt_x</p:attrName>
                                        </p:attrNameLst>
                                      </p:cBhvr>
                                      <p:tavLst>
                                        <p:tav tm="0">
                                          <p:val>
                                            <p:strVal val="#ppt_x"/>
                                          </p:val>
                                        </p:tav>
                                        <p:tav tm="100000">
                                          <p:val>
                                            <p:strVal val="#ppt_x"/>
                                          </p:val>
                                        </p:tav>
                                      </p:tavLst>
                                    </p:anim>
                                    <p:anim calcmode="lin" valueType="num">
                                      <p:cBhvr>
                                        <p:cTn id="98" dur="900" decel="100000" fill="hold"/>
                                        <p:tgtEl>
                                          <p:spTgt spid="33"/>
                                        </p:tgtEl>
                                        <p:attrNameLst>
                                          <p:attrName>ppt_y</p:attrName>
                                        </p:attrNameLst>
                                      </p:cBhvr>
                                      <p:tavLst>
                                        <p:tav tm="0">
                                          <p:val>
                                            <p:strVal val="#ppt_y+1"/>
                                          </p:val>
                                        </p:tav>
                                        <p:tav tm="100000">
                                          <p:val>
                                            <p:strVal val="#ppt_y-.03"/>
                                          </p:val>
                                        </p:tav>
                                      </p:tavLst>
                                    </p:anim>
                                    <p:anim calcmode="lin" valueType="num">
                                      <p:cBhvr>
                                        <p:cTn id="99" dur="100" accel="100000" fill="hold">
                                          <p:stCondLst>
                                            <p:cond delay="900"/>
                                          </p:stCondLst>
                                        </p:cTn>
                                        <p:tgtEl>
                                          <p:spTgt spid="33"/>
                                        </p:tgtEl>
                                        <p:attrNameLst>
                                          <p:attrName>ppt_y</p:attrName>
                                        </p:attrNameLst>
                                      </p:cBhvr>
                                      <p:tavLst>
                                        <p:tav tm="0">
                                          <p:val>
                                            <p:strVal val="#ppt_y-.03"/>
                                          </p:val>
                                        </p:tav>
                                        <p:tav tm="100000">
                                          <p:val>
                                            <p:strVal val="#ppt_y"/>
                                          </p:val>
                                        </p:tav>
                                      </p:tavLst>
                                    </p:anim>
                                  </p:childTnLst>
                                </p:cTn>
                              </p:par>
                            </p:childTnLst>
                          </p:cTn>
                        </p:par>
                        <p:par>
                          <p:cTn id="100" fill="hold">
                            <p:stCondLst>
                              <p:cond delay="14000"/>
                            </p:stCondLst>
                            <p:childTnLst>
                              <p:par>
                                <p:cTn id="101" presetID="37" presetClass="entr" presetSubtype="0" fill="hold" nodeType="afterEffect">
                                  <p:stCondLst>
                                    <p:cond delay="0"/>
                                  </p:stCondLst>
                                  <p:childTnLst>
                                    <p:set>
                                      <p:cBhvr>
                                        <p:cTn id="102" dur="1" fill="hold">
                                          <p:stCondLst>
                                            <p:cond delay="0"/>
                                          </p:stCondLst>
                                        </p:cTn>
                                        <p:tgtEl>
                                          <p:spTgt spid="24"/>
                                        </p:tgtEl>
                                        <p:attrNameLst>
                                          <p:attrName>style.visibility</p:attrName>
                                        </p:attrNameLst>
                                      </p:cBhvr>
                                      <p:to>
                                        <p:strVal val="visible"/>
                                      </p:to>
                                    </p:set>
                                    <p:animEffect transition="in" filter="fade">
                                      <p:cBhvr>
                                        <p:cTn id="103" dur="1000"/>
                                        <p:tgtEl>
                                          <p:spTgt spid="24"/>
                                        </p:tgtEl>
                                      </p:cBhvr>
                                    </p:animEffect>
                                    <p:anim calcmode="lin" valueType="num">
                                      <p:cBhvr>
                                        <p:cTn id="104" dur="1000" fill="hold"/>
                                        <p:tgtEl>
                                          <p:spTgt spid="24"/>
                                        </p:tgtEl>
                                        <p:attrNameLst>
                                          <p:attrName>ppt_x</p:attrName>
                                        </p:attrNameLst>
                                      </p:cBhvr>
                                      <p:tavLst>
                                        <p:tav tm="0">
                                          <p:val>
                                            <p:strVal val="#ppt_x"/>
                                          </p:val>
                                        </p:tav>
                                        <p:tav tm="100000">
                                          <p:val>
                                            <p:strVal val="#ppt_x"/>
                                          </p:val>
                                        </p:tav>
                                      </p:tavLst>
                                    </p:anim>
                                    <p:anim calcmode="lin" valueType="num">
                                      <p:cBhvr>
                                        <p:cTn id="105" dur="900" decel="100000" fill="hold"/>
                                        <p:tgtEl>
                                          <p:spTgt spid="24"/>
                                        </p:tgtEl>
                                        <p:attrNameLst>
                                          <p:attrName>ppt_y</p:attrName>
                                        </p:attrNameLst>
                                      </p:cBhvr>
                                      <p:tavLst>
                                        <p:tav tm="0">
                                          <p:val>
                                            <p:strVal val="#ppt_y+1"/>
                                          </p:val>
                                        </p:tav>
                                        <p:tav tm="100000">
                                          <p:val>
                                            <p:strVal val="#ppt_y-.03"/>
                                          </p:val>
                                        </p:tav>
                                      </p:tavLst>
                                    </p:anim>
                                    <p:anim calcmode="lin" valueType="num">
                                      <p:cBhvr>
                                        <p:cTn id="106" dur="100" accel="100000" fill="hold">
                                          <p:stCondLst>
                                            <p:cond delay="900"/>
                                          </p:stCondLst>
                                        </p:cTn>
                                        <p:tgtEl>
                                          <p:spTgt spid="24"/>
                                        </p:tgtEl>
                                        <p:attrNameLst>
                                          <p:attrName>ppt_y</p:attrName>
                                        </p:attrNameLst>
                                      </p:cBhvr>
                                      <p:tavLst>
                                        <p:tav tm="0">
                                          <p:val>
                                            <p:strVal val="#ppt_y-.03"/>
                                          </p:val>
                                        </p:tav>
                                        <p:tav tm="100000">
                                          <p:val>
                                            <p:strVal val="#ppt_y"/>
                                          </p:val>
                                        </p:tav>
                                      </p:tavLst>
                                    </p:anim>
                                  </p:childTnLst>
                                </p:cTn>
                              </p:par>
                            </p:childTnLst>
                          </p:cTn>
                        </p:par>
                        <p:par>
                          <p:cTn id="107" fill="hold">
                            <p:stCondLst>
                              <p:cond delay="15000"/>
                            </p:stCondLst>
                            <p:childTnLst>
                              <p:par>
                                <p:cTn id="108" presetID="37" presetClass="entr" presetSubtype="0" fill="hold" grpId="0" nodeType="afterEffect">
                                  <p:stCondLst>
                                    <p:cond delay="0"/>
                                  </p:stCondLst>
                                  <p:childTnLst>
                                    <p:set>
                                      <p:cBhvr>
                                        <p:cTn id="109" dur="1" fill="hold">
                                          <p:stCondLst>
                                            <p:cond delay="0"/>
                                          </p:stCondLst>
                                        </p:cTn>
                                        <p:tgtEl>
                                          <p:spTgt spid="34"/>
                                        </p:tgtEl>
                                        <p:attrNameLst>
                                          <p:attrName>style.visibility</p:attrName>
                                        </p:attrNameLst>
                                      </p:cBhvr>
                                      <p:to>
                                        <p:strVal val="visible"/>
                                      </p:to>
                                    </p:set>
                                    <p:animEffect transition="in" filter="fade">
                                      <p:cBhvr>
                                        <p:cTn id="110" dur="1000"/>
                                        <p:tgtEl>
                                          <p:spTgt spid="34"/>
                                        </p:tgtEl>
                                      </p:cBhvr>
                                    </p:animEffect>
                                    <p:anim calcmode="lin" valueType="num">
                                      <p:cBhvr>
                                        <p:cTn id="111" dur="1000" fill="hold"/>
                                        <p:tgtEl>
                                          <p:spTgt spid="34"/>
                                        </p:tgtEl>
                                        <p:attrNameLst>
                                          <p:attrName>ppt_x</p:attrName>
                                        </p:attrNameLst>
                                      </p:cBhvr>
                                      <p:tavLst>
                                        <p:tav tm="0">
                                          <p:val>
                                            <p:strVal val="#ppt_x"/>
                                          </p:val>
                                        </p:tav>
                                        <p:tav tm="100000">
                                          <p:val>
                                            <p:strVal val="#ppt_x"/>
                                          </p:val>
                                        </p:tav>
                                      </p:tavLst>
                                    </p:anim>
                                    <p:anim calcmode="lin" valueType="num">
                                      <p:cBhvr>
                                        <p:cTn id="112" dur="900" decel="100000" fill="hold"/>
                                        <p:tgtEl>
                                          <p:spTgt spid="34"/>
                                        </p:tgtEl>
                                        <p:attrNameLst>
                                          <p:attrName>ppt_y</p:attrName>
                                        </p:attrNameLst>
                                      </p:cBhvr>
                                      <p:tavLst>
                                        <p:tav tm="0">
                                          <p:val>
                                            <p:strVal val="#ppt_y+1"/>
                                          </p:val>
                                        </p:tav>
                                        <p:tav tm="100000">
                                          <p:val>
                                            <p:strVal val="#ppt_y-.03"/>
                                          </p:val>
                                        </p:tav>
                                      </p:tavLst>
                                    </p:anim>
                                    <p:anim calcmode="lin" valueType="num">
                                      <p:cBhvr>
                                        <p:cTn id="113" dur="100" accel="100000" fill="hold">
                                          <p:stCondLst>
                                            <p:cond delay="900"/>
                                          </p:stCondLst>
                                        </p:cTn>
                                        <p:tgtEl>
                                          <p:spTgt spid="34"/>
                                        </p:tgtEl>
                                        <p:attrNameLst>
                                          <p:attrName>ppt_y</p:attrName>
                                        </p:attrNameLst>
                                      </p:cBhvr>
                                      <p:tavLst>
                                        <p:tav tm="0">
                                          <p:val>
                                            <p:strVal val="#ppt_y-.03"/>
                                          </p:val>
                                        </p:tav>
                                        <p:tav tm="100000">
                                          <p:val>
                                            <p:strVal val="#ppt_y"/>
                                          </p:val>
                                        </p:tav>
                                      </p:tavLst>
                                    </p:anim>
                                  </p:childTnLst>
                                </p:cTn>
                              </p:par>
                            </p:childTnLst>
                          </p:cTn>
                        </p:par>
                        <p:par>
                          <p:cTn id="114" fill="hold">
                            <p:stCondLst>
                              <p:cond delay="16000"/>
                            </p:stCondLst>
                            <p:childTnLst>
                              <p:par>
                                <p:cTn id="115" presetID="37" presetClass="entr" presetSubtype="0" fill="hold" nodeType="afterEffect">
                                  <p:stCondLst>
                                    <p:cond delay="0"/>
                                  </p:stCondLst>
                                  <p:childTnLst>
                                    <p:set>
                                      <p:cBhvr>
                                        <p:cTn id="116" dur="1" fill="hold">
                                          <p:stCondLst>
                                            <p:cond delay="0"/>
                                          </p:stCondLst>
                                        </p:cTn>
                                        <p:tgtEl>
                                          <p:spTgt spid="25"/>
                                        </p:tgtEl>
                                        <p:attrNameLst>
                                          <p:attrName>style.visibility</p:attrName>
                                        </p:attrNameLst>
                                      </p:cBhvr>
                                      <p:to>
                                        <p:strVal val="visible"/>
                                      </p:to>
                                    </p:set>
                                    <p:animEffect transition="in" filter="fade">
                                      <p:cBhvr>
                                        <p:cTn id="117" dur="1000"/>
                                        <p:tgtEl>
                                          <p:spTgt spid="25"/>
                                        </p:tgtEl>
                                      </p:cBhvr>
                                    </p:animEffect>
                                    <p:anim calcmode="lin" valueType="num">
                                      <p:cBhvr>
                                        <p:cTn id="118" dur="1000" fill="hold"/>
                                        <p:tgtEl>
                                          <p:spTgt spid="25"/>
                                        </p:tgtEl>
                                        <p:attrNameLst>
                                          <p:attrName>ppt_x</p:attrName>
                                        </p:attrNameLst>
                                      </p:cBhvr>
                                      <p:tavLst>
                                        <p:tav tm="0">
                                          <p:val>
                                            <p:strVal val="#ppt_x"/>
                                          </p:val>
                                        </p:tav>
                                        <p:tav tm="100000">
                                          <p:val>
                                            <p:strVal val="#ppt_x"/>
                                          </p:val>
                                        </p:tav>
                                      </p:tavLst>
                                    </p:anim>
                                    <p:anim calcmode="lin" valueType="num">
                                      <p:cBhvr>
                                        <p:cTn id="119" dur="900" decel="100000" fill="hold"/>
                                        <p:tgtEl>
                                          <p:spTgt spid="25"/>
                                        </p:tgtEl>
                                        <p:attrNameLst>
                                          <p:attrName>ppt_y</p:attrName>
                                        </p:attrNameLst>
                                      </p:cBhvr>
                                      <p:tavLst>
                                        <p:tav tm="0">
                                          <p:val>
                                            <p:strVal val="#ppt_y+1"/>
                                          </p:val>
                                        </p:tav>
                                        <p:tav tm="100000">
                                          <p:val>
                                            <p:strVal val="#ppt_y-.03"/>
                                          </p:val>
                                        </p:tav>
                                      </p:tavLst>
                                    </p:anim>
                                    <p:anim calcmode="lin" valueType="num">
                                      <p:cBhvr>
                                        <p:cTn id="120" dur="100" accel="100000" fill="hold">
                                          <p:stCondLst>
                                            <p:cond delay="900"/>
                                          </p:stCondLst>
                                        </p:cTn>
                                        <p:tgtEl>
                                          <p:spTgt spid="25"/>
                                        </p:tgtEl>
                                        <p:attrNameLst>
                                          <p:attrName>ppt_y</p:attrName>
                                        </p:attrNameLst>
                                      </p:cBhvr>
                                      <p:tavLst>
                                        <p:tav tm="0">
                                          <p:val>
                                            <p:strVal val="#ppt_y-.03"/>
                                          </p:val>
                                        </p:tav>
                                        <p:tav tm="100000">
                                          <p:val>
                                            <p:strVal val="#ppt_y"/>
                                          </p:val>
                                        </p:tav>
                                      </p:tavLst>
                                    </p:anim>
                                  </p:childTnLst>
                                </p:cTn>
                              </p:par>
                            </p:childTnLst>
                          </p:cTn>
                        </p:par>
                        <p:par>
                          <p:cTn id="121" fill="hold">
                            <p:stCondLst>
                              <p:cond delay="17000"/>
                            </p:stCondLst>
                            <p:childTnLst>
                              <p:par>
                                <p:cTn id="122" presetID="37" presetClass="entr" presetSubtype="0" fill="hold" grpId="0" nodeType="afterEffect">
                                  <p:stCondLst>
                                    <p:cond delay="0"/>
                                  </p:stCondLst>
                                  <p:childTnLst>
                                    <p:set>
                                      <p:cBhvr>
                                        <p:cTn id="123" dur="1" fill="hold">
                                          <p:stCondLst>
                                            <p:cond delay="0"/>
                                          </p:stCondLst>
                                        </p:cTn>
                                        <p:tgtEl>
                                          <p:spTgt spid="35"/>
                                        </p:tgtEl>
                                        <p:attrNameLst>
                                          <p:attrName>style.visibility</p:attrName>
                                        </p:attrNameLst>
                                      </p:cBhvr>
                                      <p:to>
                                        <p:strVal val="visible"/>
                                      </p:to>
                                    </p:set>
                                    <p:animEffect transition="in" filter="fade">
                                      <p:cBhvr>
                                        <p:cTn id="124" dur="1000"/>
                                        <p:tgtEl>
                                          <p:spTgt spid="35"/>
                                        </p:tgtEl>
                                      </p:cBhvr>
                                    </p:animEffect>
                                    <p:anim calcmode="lin" valueType="num">
                                      <p:cBhvr>
                                        <p:cTn id="125" dur="1000" fill="hold"/>
                                        <p:tgtEl>
                                          <p:spTgt spid="35"/>
                                        </p:tgtEl>
                                        <p:attrNameLst>
                                          <p:attrName>ppt_x</p:attrName>
                                        </p:attrNameLst>
                                      </p:cBhvr>
                                      <p:tavLst>
                                        <p:tav tm="0">
                                          <p:val>
                                            <p:strVal val="#ppt_x"/>
                                          </p:val>
                                        </p:tav>
                                        <p:tav tm="100000">
                                          <p:val>
                                            <p:strVal val="#ppt_x"/>
                                          </p:val>
                                        </p:tav>
                                      </p:tavLst>
                                    </p:anim>
                                    <p:anim calcmode="lin" valueType="num">
                                      <p:cBhvr>
                                        <p:cTn id="126" dur="900" decel="100000" fill="hold"/>
                                        <p:tgtEl>
                                          <p:spTgt spid="35"/>
                                        </p:tgtEl>
                                        <p:attrNameLst>
                                          <p:attrName>ppt_y</p:attrName>
                                        </p:attrNameLst>
                                      </p:cBhvr>
                                      <p:tavLst>
                                        <p:tav tm="0">
                                          <p:val>
                                            <p:strVal val="#ppt_y+1"/>
                                          </p:val>
                                        </p:tav>
                                        <p:tav tm="100000">
                                          <p:val>
                                            <p:strVal val="#ppt_y-.03"/>
                                          </p:val>
                                        </p:tav>
                                      </p:tavLst>
                                    </p:anim>
                                    <p:anim calcmode="lin" valueType="num">
                                      <p:cBhvr>
                                        <p:cTn id="127" dur="100" accel="100000" fill="hold">
                                          <p:stCondLst>
                                            <p:cond delay="900"/>
                                          </p:stCondLst>
                                        </p:cTn>
                                        <p:tgtEl>
                                          <p:spTgt spid="35"/>
                                        </p:tgtEl>
                                        <p:attrNameLst>
                                          <p:attrName>ppt_y</p:attrName>
                                        </p:attrNameLst>
                                      </p:cBhvr>
                                      <p:tavLst>
                                        <p:tav tm="0">
                                          <p:val>
                                            <p:strVal val="#ppt_y-.03"/>
                                          </p:val>
                                        </p:tav>
                                        <p:tav tm="100000">
                                          <p:val>
                                            <p:strVal val="#ppt_y"/>
                                          </p:val>
                                        </p:tav>
                                      </p:tavLst>
                                    </p:anim>
                                  </p:childTnLst>
                                </p:cTn>
                              </p:par>
                            </p:childTnLst>
                          </p:cTn>
                        </p:par>
                        <p:par>
                          <p:cTn id="128" fill="hold">
                            <p:stCondLst>
                              <p:cond delay="18000"/>
                            </p:stCondLst>
                            <p:childTnLst>
                              <p:par>
                                <p:cTn id="129" presetID="37" presetClass="entr" presetSubtype="0" fill="hold" nodeType="afterEffect">
                                  <p:stCondLst>
                                    <p:cond delay="0"/>
                                  </p:stCondLst>
                                  <p:childTnLst>
                                    <p:set>
                                      <p:cBhvr>
                                        <p:cTn id="130" dur="1" fill="hold">
                                          <p:stCondLst>
                                            <p:cond delay="0"/>
                                          </p:stCondLst>
                                        </p:cTn>
                                        <p:tgtEl>
                                          <p:spTgt spid="26"/>
                                        </p:tgtEl>
                                        <p:attrNameLst>
                                          <p:attrName>style.visibility</p:attrName>
                                        </p:attrNameLst>
                                      </p:cBhvr>
                                      <p:to>
                                        <p:strVal val="visible"/>
                                      </p:to>
                                    </p:set>
                                    <p:animEffect transition="in" filter="fade">
                                      <p:cBhvr>
                                        <p:cTn id="131" dur="1000"/>
                                        <p:tgtEl>
                                          <p:spTgt spid="26"/>
                                        </p:tgtEl>
                                      </p:cBhvr>
                                    </p:animEffect>
                                    <p:anim calcmode="lin" valueType="num">
                                      <p:cBhvr>
                                        <p:cTn id="132" dur="1000" fill="hold"/>
                                        <p:tgtEl>
                                          <p:spTgt spid="26"/>
                                        </p:tgtEl>
                                        <p:attrNameLst>
                                          <p:attrName>ppt_x</p:attrName>
                                        </p:attrNameLst>
                                      </p:cBhvr>
                                      <p:tavLst>
                                        <p:tav tm="0">
                                          <p:val>
                                            <p:strVal val="#ppt_x"/>
                                          </p:val>
                                        </p:tav>
                                        <p:tav tm="100000">
                                          <p:val>
                                            <p:strVal val="#ppt_x"/>
                                          </p:val>
                                        </p:tav>
                                      </p:tavLst>
                                    </p:anim>
                                    <p:anim calcmode="lin" valueType="num">
                                      <p:cBhvr>
                                        <p:cTn id="133" dur="900" decel="100000" fill="hold"/>
                                        <p:tgtEl>
                                          <p:spTgt spid="26"/>
                                        </p:tgtEl>
                                        <p:attrNameLst>
                                          <p:attrName>ppt_y</p:attrName>
                                        </p:attrNameLst>
                                      </p:cBhvr>
                                      <p:tavLst>
                                        <p:tav tm="0">
                                          <p:val>
                                            <p:strVal val="#ppt_y+1"/>
                                          </p:val>
                                        </p:tav>
                                        <p:tav tm="100000">
                                          <p:val>
                                            <p:strVal val="#ppt_y-.03"/>
                                          </p:val>
                                        </p:tav>
                                      </p:tavLst>
                                    </p:anim>
                                    <p:anim calcmode="lin" valueType="num">
                                      <p:cBhvr>
                                        <p:cTn id="134" dur="100" accel="100000" fill="hold">
                                          <p:stCondLst>
                                            <p:cond delay="900"/>
                                          </p:stCondLst>
                                        </p:cTn>
                                        <p:tgtEl>
                                          <p:spTgt spid="26"/>
                                        </p:tgtEl>
                                        <p:attrNameLst>
                                          <p:attrName>ppt_y</p:attrName>
                                        </p:attrNameLst>
                                      </p:cBhvr>
                                      <p:tavLst>
                                        <p:tav tm="0">
                                          <p:val>
                                            <p:strVal val="#ppt_y-.03"/>
                                          </p:val>
                                        </p:tav>
                                        <p:tav tm="100000">
                                          <p:val>
                                            <p:strVal val="#ppt_y"/>
                                          </p:val>
                                        </p:tav>
                                      </p:tavLst>
                                    </p:anim>
                                  </p:childTnLst>
                                </p:cTn>
                              </p:par>
                            </p:childTnLst>
                          </p:cTn>
                        </p:par>
                        <p:par>
                          <p:cTn id="135" fill="hold">
                            <p:stCondLst>
                              <p:cond delay="19000"/>
                            </p:stCondLst>
                            <p:childTnLst>
                              <p:par>
                                <p:cTn id="136" presetID="37" presetClass="entr" presetSubtype="0" fill="hold" grpId="0" nodeType="afterEffect">
                                  <p:stCondLst>
                                    <p:cond delay="0"/>
                                  </p:stCondLst>
                                  <p:childTnLst>
                                    <p:set>
                                      <p:cBhvr>
                                        <p:cTn id="137" dur="1" fill="hold">
                                          <p:stCondLst>
                                            <p:cond delay="0"/>
                                          </p:stCondLst>
                                        </p:cTn>
                                        <p:tgtEl>
                                          <p:spTgt spid="36"/>
                                        </p:tgtEl>
                                        <p:attrNameLst>
                                          <p:attrName>style.visibility</p:attrName>
                                        </p:attrNameLst>
                                      </p:cBhvr>
                                      <p:to>
                                        <p:strVal val="visible"/>
                                      </p:to>
                                    </p:set>
                                    <p:animEffect transition="in" filter="fade">
                                      <p:cBhvr>
                                        <p:cTn id="138" dur="1000"/>
                                        <p:tgtEl>
                                          <p:spTgt spid="36"/>
                                        </p:tgtEl>
                                      </p:cBhvr>
                                    </p:animEffect>
                                    <p:anim calcmode="lin" valueType="num">
                                      <p:cBhvr>
                                        <p:cTn id="139" dur="1000" fill="hold"/>
                                        <p:tgtEl>
                                          <p:spTgt spid="36"/>
                                        </p:tgtEl>
                                        <p:attrNameLst>
                                          <p:attrName>ppt_x</p:attrName>
                                        </p:attrNameLst>
                                      </p:cBhvr>
                                      <p:tavLst>
                                        <p:tav tm="0">
                                          <p:val>
                                            <p:strVal val="#ppt_x"/>
                                          </p:val>
                                        </p:tav>
                                        <p:tav tm="100000">
                                          <p:val>
                                            <p:strVal val="#ppt_x"/>
                                          </p:val>
                                        </p:tav>
                                      </p:tavLst>
                                    </p:anim>
                                    <p:anim calcmode="lin" valueType="num">
                                      <p:cBhvr>
                                        <p:cTn id="140" dur="900" decel="100000" fill="hold"/>
                                        <p:tgtEl>
                                          <p:spTgt spid="36"/>
                                        </p:tgtEl>
                                        <p:attrNameLst>
                                          <p:attrName>ppt_y</p:attrName>
                                        </p:attrNameLst>
                                      </p:cBhvr>
                                      <p:tavLst>
                                        <p:tav tm="0">
                                          <p:val>
                                            <p:strVal val="#ppt_y+1"/>
                                          </p:val>
                                        </p:tav>
                                        <p:tav tm="100000">
                                          <p:val>
                                            <p:strVal val="#ppt_y-.03"/>
                                          </p:val>
                                        </p:tav>
                                      </p:tavLst>
                                    </p:anim>
                                    <p:anim calcmode="lin" valueType="num">
                                      <p:cBhvr>
                                        <p:cTn id="141" dur="100" accel="100000" fill="hold">
                                          <p:stCondLst>
                                            <p:cond delay="900"/>
                                          </p:stCondLst>
                                        </p:cTn>
                                        <p:tgtEl>
                                          <p:spTgt spid="36"/>
                                        </p:tgtEl>
                                        <p:attrNameLst>
                                          <p:attrName>ppt_y</p:attrName>
                                        </p:attrNameLst>
                                      </p:cBhvr>
                                      <p:tavLst>
                                        <p:tav tm="0">
                                          <p:val>
                                            <p:strVal val="#ppt_y-.03"/>
                                          </p:val>
                                        </p:tav>
                                        <p:tav tm="100000">
                                          <p:val>
                                            <p:strVal val="#ppt_y"/>
                                          </p:val>
                                        </p:tav>
                                      </p:tavLst>
                                    </p:anim>
                                  </p:childTnLst>
                                </p:cTn>
                              </p:par>
                            </p:childTnLst>
                          </p:cTn>
                        </p:par>
                        <p:par>
                          <p:cTn id="142" fill="hold">
                            <p:stCondLst>
                              <p:cond delay="20000"/>
                            </p:stCondLst>
                            <p:childTnLst>
                              <p:par>
                                <p:cTn id="143" presetID="37" presetClass="entr" presetSubtype="0" fill="hold" nodeType="afterEffect">
                                  <p:stCondLst>
                                    <p:cond delay="0"/>
                                  </p:stCondLst>
                                  <p:childTnLst>
                                    <p:set>
                                      <p:cBhvr>
                                        <p:cTn id="144" dur="1" fill="hold">
                                          <p:stCondLst>
                                            <p:cond delay="0"/>
                                          </p:stCondLst>
                                        </p:cTn>
                                        <p:tgtEl>
                                          <p:spTgt spid="27"/>
                                        </p:tgtEl>
                                        <p:attrNameLst>
                                          <p:attrName>style.visibility</p:attrName>
                                        </p:attrNameLst>
                                      </p:cBhvr>
                                      <p:to>
                                        <p:strVal val="visible"/>
                                      </p:to>
                                    </p:set>
                                    <p:animEffect transition="in" filter="fade">
                                      <p:cBhvr>
                                        <p:cTn id="145" dur="1000"/>
                                        <p:tgtEl>
                                          <p:spTgt spid="27"/>
                                        </p:tgtEl>
                                      </p:cBhvr>
                                    </p:animEffect>
                                    <p:anim calcmode="lin" valueType="num">
                                      <p:cBhvr>
                                        <p:cTn id="146" dur="1000" fill="hold"/>
                                        <p:tgtEl>
                                          <p:spTgt spid="27"/>
                                        </p:tgtEl>
                                        <p:attrNameLst>
                                          <p:attrName>ppt_x</p:attrName>
                                        </p:attrNameLst>
                                      </p:cBhvr>
                                      <p:tavLst>
                                        <p:tav tm="0">
                                          <p:val>
                                            <p:strVal val="#ppt_x"/>
                                          </p:val>
                                        </p:tav>
                                        <p:tav tm="100000">
                                          <p:val>
                                            <p:strVal val="#ppt_x"/>
                                          </p:val>
                                        </p:tav>
                                      </p:tavLst>
                                    </p:anim>
                                    <p:anim calcmode="lin" valueType="num">
                                      <p:cBhvr>
                                        <p:cTn id="147" dur="900" decel="100000" fill="hold"/>
                                        <p:tgtEl>
                                          <p:spTgt spid="27"/>
                                        </p:tgtEl>
                                        <p:attrNameLst>
                                          <p:attrName>ppt_y</p:attrName>
                                        </p:attrNameLst>
                                      </p:cBhvr>
                                      <p:tavLst>
                                        <p:tav tm="0">
                                          <p:val>
                                            <p:strVal val="#ppt_y+1"/>
                                          </p:val>
                                        </p:tav>
                                        <p:tav tm="100000">
                                          <p:val>
                                            <p:strVal val="#ppt_y-.03"/>
                                          </p:val>
                                        </p:tav>
                                      </p:tavLst>
                                    </p:anim>
                                    <p:anim calcmode="lin" valueType="num">
                                      <p:cBhvr>
                                        <p:cTn id="148" dur="100" accel="100000" fill="hold">
                                          <p:stCondLst>
                                            <p:cond delay="900"/>
                                          </p:stCondLst>
                                        </p:cTn>
                                        <p:tgtEl>
                                          <p:spTgt spid="27"/>
                                        </p:tgtEl>
                                        <p:attrNameLst>
                                          <p:attrName>ppt_y</p:attrName>
                                        </p:attrNameLst>
                                      </p:cBhvr>
                                      <p:tavLst>
                                        <p:tav tm="0">
                                          <p:val>
                                            <p:strVal val="#ppt_y-.03"/>
                                          </p:val>
                                        </p:tav>
                                        <p:tav tm="100000">
                                          <p:val>
                                            <p:strVal val="#ppt_y"/>
                                          </p:val>
                                        </p:tav>
                                      </p:tavLst>
                                    </p:anim>
                                  </p:childTnLst>
                                </p:cTn>
                              </p:par>
                            </p:childTnLst>
                          </p:cTn>
                        </p:par>
                        <p:par>
                          <p:cTn id="149" fill="hold">
                            <p:stCondLst>
                              <p:cond delay="21000"/>
                            </p:stCondLst>
                            <p:childTnLst>
                              <p:par>
                                <p:cTn id="150" presetID="22" presetClass="entr" presetSubtype="1" fill="hold" grpId="0" nodeType="afterEffect">
                                  <p:stCondLst>
                                    <p:cond delay="0"/>
                                  </p:stCondLst>
                                  <p:childTnLst>
                                    <p:set>
                                      <p:cBhvr>
                                        <p:cTn id="151" dur="1" fill="hold">
                                          <p:stCondLst>
                                            <p:cond delay="0"/>
                                          </p:stCondLst>
                                        </p:cTn>
                                        <p:tgtEl>
                                          <p:spTgt spid="40"/>
                                        </p:tgtEl>
                                        <p:attrNameLst>
                                          <p:attrName>style.visibility</p:attrName>
                                        </p:attrNameLst>
                                      </p:cBhvr>
                                      <p:to>
                                        <p:strVal val="visible"/>
                                      </p:to>
                                    </p:set>
                                    <p:animEffect transition="in" filter="wipe(up)">
                                      <p:cBhvr>
                                        <p:cTn id="152" dur="750"/>
                                        <p:tgtEl>
                                          <p:spTgt spid="4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animBg="1"/>
      <p:bldP spid="17" grpId="0"/>
      <p:bldP spid="28" grpId="0"/>
      <p:bldP spid="29" grpId="0"/>
      <p:bldP spid="30" grpId="0"/>
      <p:bldP spid="31" grpId="0"/>
      <p:bldP spid="32" grpId="0"/>
      <p:bldP spid="33" grpId="0"/>
      <p:bldP spid="34" grpId="0"/>
      <p:bldP spid="35" grpId="0"/>
      <p:bldP spid="36" grpId="0"/>
      <p:bldP spid="39" grpId="0" animBg="1"/>
      <p:bldP spid="40" grpId="0"/>
    </p:bld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extBox 6"/>
          <p:cNvSpPr txBox="1"/>
          <p:nvPr/>
        </p:nvSpPr>
        <p:spPr>
          <a:xfrm>
            <a:off x="822083" y="1809836"/>
            <a:ext cx="3378201" cy="4678204"/>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8266291" y="915188"/>
            <a:ext cx="3169353" cy="5324535"/>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chemeClr val="bg2">
                  <a:lumMod val="50000"/>
                </a:schemeClr>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grpSp>
        <p:nvGrpSpPr>
          <p:cNvPr id="9" name="Group 8"/>
          <p:cNvGrpSpPr/>
          <p:nvPr/>
        </p:nvGrpSpPr>
        <p:grpSpPr>
          <a:xfrm>
            <a:off x="370046" y="304456"/>
            <a:ext cx="5845156" cy="1077095"/>
            <a:chOff x="587022" y="976809"/>
            <a:chExt cx="5845156" cy="1077095"/>
          </a:xfrm>
        </p:grpSpPr>
        <p:sp>
          <p:nvSpPr>
            <p:cNvPr id="10" name="TextBox 9"/>
            <p:cNvSpPr txBox="1"/>
            <p:nvPr/>
          </p:nvSpPr>
          <p:spPr>
            <a:xfrm>
              <a:off x="587022" y="976809"/>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11" name="TextBox 10"/>
            <p:cNvSpPr txBox="1"/>
            <p:nvPr/>
          </p:nvSpPr>
          <p:spPr>
            <a:xfrm>
              <a:off x="612683" y="1684572"/>
              <a:ext cx="5819495" cy="369332"/>
            </a:xfrm>
            <a:prstGeom prst="rect">
              <a:avLst/>
            </a:prstGeom>
            <a:noFill/>
          </p:spPr>
          <p:txBody>
            <a:bodyPr wrap="square" rtlCol="0">
              <a:spAutoFit/>
            </a:bodyPr>
            <a:lstStyle/>
            <a:p>
              <a:r>
                <a:rPr lang="en-US" dirty="0">
                  <a:solidFill>
                    <a:schemeClr val="bg2">
                      <a:lumMod val="25000"/>
                    </a:schemeClr>
                  </a:solidFill>
                  <a:latin typeface="Candara" panose="020E0502030303020204" pitchFamily="34" charset="0"/>
                </a:rPr>
                <a:t>Your Subtitle</a:t>
              </a:r>
            </a:p>
          </p:txBody>
        </p:sp>
      </p:grpSp>
      <p:sp>
        <p:nvSpPr>
          <p:cNvPr id="4" name="Rectangle 3"/>
          <p:cNvSpPr>
            <a:spLocks/>
          </p:cNvSpPr>
          <p:nvPr/>
        </p:nvSpPr>
        <p:spPr>
          <a:xfrm>
            <a:off x="4749439" y="1748655"/>
            <a:ext cx="3202005" cy="1828800"/>
          </a:xfrm>
          <a:prstGeom prst="rect">
            <a:avLst/>
          </a:prstGeom>
          <a:blipFill>
            <a:blip r:embed="rId2"/>
            <a:stretch>
              <a:fillRect/>
            </a:stretch>
          </a:blipFill>
          <a:ln w="6350">
            <a:solidFill>
              <a:schemeClr val="bg1"/>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p:cNvSpPr txBox="1"/>
          <p:nvPr/>
        </p:nvSpPr>
        <p:spPr>
          <a:xfrm>
            <a:off x="4749438" y="4543732"/>
            <a:ext cx="3202005" cy="1600438"/>
          </a:xfrm>
          <a:prstGeom prst="rect">
            <a:avLst/>
          </a:prstGeom>
          <a:noFill/>
        </p:spPr>
        <p:txBody>
          <a:bodyPr wrap="square" rtlCol="0">
            <a:spAutoFit/>
          </a:bodyPr>
          <a:lstStyle/>
          <a:p>
            <a:r>
              <a:rPr lang="en-US" sz="1400" dirty="0">
                <a:solidFill>
                  <a:schemeClr val="bg2">
                    <a:lumMod val="50000"/>
                  </a:schemeClr>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a:t>
            </a:r>
            <a:endParaRPr lang="en-US" dirty="0">
              <a:solidFill>
                <a:schemeClr val="bg2">
                  <a:lumMod val="50000"/>
                </a:schemeClr>
              </a:solidFill>
              <a:latin typeface="Candara" panose="020E0502030303020204" pitchFamily="34" charset="0"/>
            </a:endParaRPr>
          </a:p>
        </p:txBody>
      </p:sp>
    </p:spTree>
    <p:extLst>
      <p:ext uri="{BB962C8B-B14F-4D97-AF65-F5344CB8AC3E}">
        <p14:creationId xmlns:p14="http://schemas.microsoft.com/office/powerpoint/2010/main" val="3068775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left)">
                                      <p:cBhvr>
                                        <p:cTn id="7" dur="750"/>
                                        <p:tgtEl>
                                          <p:spTgt spid="9"/>
                                        </p:tgtEl>
                                      </p:cBhvr>
                                    </p:animEffect>
                                  </p:childTnLst>
                                </p:cTn>
                              </p:par>
                            </p:childTnLst>
                          </p:cTn>
                        </p:par>
                        <p:par>
                          <p:cTn id="8" fill="hold">
                            <p:stCondLst>
                              <p:cond delay="750"/>
                            </p:stCondLst>
                            <p:childTnLst>
                              <p:par>
                                <p:cTn id="9" presetID="53" presetClass="entr" presetSubtype="1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 calcmode="lin" valueType="num">
                                      <p:cBhvr>
                                        <p:cTn id="11" dur="500" fill="hold"/>
                                        <p:tgtEl>
                                          <p:spTgt spid="4"/>
                                        </p:tgtEl>
                                        <p:attrNameLst>
                                          <p:attrName>ppt_w</p:attrName>
                                        </p:attrNameLst>
                                      </p:cBhvr>
                                      <p:tavLst>
                                        <p:tav tm="0">
                                          <p:val>
                                            <p:fltVal val="0"/>
                                          </p:val>
                                        </p:tav>
                                        <p:tav tm="100000">
                                          <p:val>
                                            <p:strVal val="#ppt_w"/>
                                          </p:val>
                                        </p:tav>
                                      </p:tavLst>
                                    </p:anim>
                                    <p:anim calcmode="lin" valueType="num">
                                      <p:cBhvr>
                                        <p:cTn id="12" dur="500" fill="hold"/>
                                        <p:tgtEl>
                                          <p:spTgt spid="4"/>
                                        </p:tgtEl>
                                        <p:attrNameLst>
                                          <p:attrName>ppt_h</p:attrName>
                                        </p:attrNameLst>
                                      </p:cBhvr>
                                      <p:tavLst>
                                        <p:tav tm="0">
                                          <p:val>
                                            <p:fltVal val="0"/>
                                          </p:val>
                                        </p:tav>
                                        <p:tav tm="100000">
                                          <p:val>
                                            <p:strVal val="#ppt_h"/>
                                          </p:val>
                                        </p:tav>
                                      </p:tavLst>
                                    </p:anim>
                                    <p:animEffect transition="in" filter="fade">
                                      <p:cBhvr>
                                        <p:cTn id="13" dur="500"/>
                                        <p:tgtEl>
                                          <p:spTgt spid="4"/>
                                        </p:tgtEl>
                                      </p:cBhvr>
                                    </p:animEffect>
                                  </p:childTnLst>
                                </p:cTn>
                              </p:par>
                            </p:childTnLst>
                          </p:cTn>
                        </p:par>
                        <p:par>
                          <p:cTn id="14" fill="hold">
                            <p:stCondLst>
                              <p:cond delay="1250"/>
                            </p:stCondLst>
                            <p:childTnLst>
                              <p:par>
                                <p:cTn id="15" presetID="22" presetClass="entr" presetSubtype="1" fill="hold" grpId="0" nodeType="afterEffect">
                                  <p:stCondLst>
                                    <p:cond delay="0"/>
                                  </p:stCondLst>
                                  <p:childTnLst>
                                    <p:set>
                                      <p:cBhvr>
                                        <p:cTn id="16" dur="1" fill="hold">
                                          <p:stCondLst>
                                            <p:cond delay="0"/>
                                          </p:stCondLst>
                                        </p:cTn>
                                        <p:tgtEl>
                                          <p:spTgt spid="7"/>
                                        </p:tgtEl>
                                        <p:attrNameLst>
                                          <p:attrName>style.visibility</p:attrName>
                                        </p:attrNameLst>
                                      </p:cBhvr>
                                      <p:to>
                                        <p:strVal val="visible"/>
                                      </p:to>
                                    </p:set>
                                    <p:animEffect transition="in" filter="wipe(up)">
                                      <p:cBhvr>
                                        <p:cTn id="17" dur="1000"/>
                                        <p:tgtEl>
                                          <p:spTgt spid="7"/>
                                        </p:tgtEl>
                                      </p:cBhvr>
                                    </p:animEffect>
                                  </p:childTnLst>
                                </p:cTn>
                              </p:par>
                            </p:childTnLst>
                          </p:cTn>
                        </p:par>
                        <p:par>
                          <p:cTn id="18" fill="hold">
                            <p:stCondLst>
                              <p:cond delay="2250"/>
                            </p:stCondLst>
                            <p:childTnLst>
                              <p:par>
                                <p:cTn id="19" presetID="22" presetClass="entr" presetSubtype="1" fill="hold" grpId="0" nodeType="afterEffect">
                                  <p:stCondLst>
                                    <p:cond delay="0"/>
                                  </p:stCondLst>
                                  <p:childTnLst>
                                    <p:set>
                                      <p:cBhvr>
                                        <p:cTn id="20" dur="1" fill="hold">
                                          <p:stCondLst>
                                            <p:cond delay="0"/>
                                          </p:stCondLst>
                                        </p:cTn>
                                        <p:tgtEl>
                                          <p:spTgt spid="13"/>
                                        </p:tgtEl>
                                        <p:attrNameLst>
                                          <p:attrName>style.visibility</p:attrName>
                                        </p:attrNameLst>
                                      </p:cBhvr>
                                      <p:to>
                                        <p:strVal val="visible"/>
                                      </p:to>
                                    </p:set>
                                    <p:animEffect transition="in" filter="wipe(up)">
                                      <p:cBhvr>
                                        <p:cTn id="21" dur="1000"/>
                                        <p:tgtEl>
                                          <p:spTgt spid="13"/>
                                        </p:tgtEl>
                                      </p:cBhvr>
                                    </p:animEffect>
                                  </p:childTnLst>
                                </p:cTn>
                              </p:par>
                            </p:childTnLst>
                          </p:cTn>
                        </p:par>
                        <p:par>
                          <p:cTn id="22" fill="hold">
                            <p:stCondLst>
                              <p:cond delay="3250"/>
                            </p:stCondLst>
                            <p:childTnLst>
                              <p:par>
                                <p:cTn id="23" presetID="22" presetClass="entr" presetSubtype="1" fill="hold" grpId="0" nodeType="afterEffect">
                                  <p:stCondLst>
                                    <p:cond delay="0"/>
                                  </p:stCondLst>
                                  <p:childTnLst>
                                    <p:set>
                                      <p:cBhvr>
                                        <p:cTn id="24" dur="1" fill="hold">
                                          <p:stCondLst>
                                            <p:cond delay="0"/>
                                          </p:stCondLst>
                                        </p:cTn>
                                        <p:tgtEl>
                                          <p:spTgt spid="8"/>
                                        </p:tgtEl>
                                        <p:attrNameLst>
                                          <p:attrName>style.visibility</p:attrName>
                                        </p:attrNameLst>
                                      </p:cBhvr>
                                      <p:to>
                                        <p:strVal val="visible"/>
                                      </p:to>
                                    </p:set>
                                    <p:animEffect transition="in" filter="wipe(up)">
                                      <p:cBhvr>
                                        <p:cTn id="25"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4" grpId="0" animBg="1"/>
      <p:bldP spid="13" grpId="0"/>
    </p:bldLst>
  </p:timing>
</p:sld>
</file>

<file path=ppt/slides/slide3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5836356" y="1772354"/>
            <a:ext cx="1645920" cy="1280160"/>
          </a:xfrm>
          <a:prstGeom prst="rect">
            <a:avLst/>
          </a:prstGeom>
          <a:blipFill>
            <a:blip r:embed="rId2"/>
            <a:stretch>
              <a:fillRect/>
            </a:stretch>
          </a:blipFill>
          <a:ln w="6350">
            <a:solidFill>
              <a:srgbClr val="189A80"/>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7614356" y="1772354"/>
            <a:ext cx="1645920" cy="1280160"/>
          </a:xfrm>
          <a:prstGeom prst="rect">
            <a:avLst/>
          </a:prstGeom>
          <a:blipFill>
            <a:blip r:embed="rId3"/>
            <a:stretch>
              <a:fillRect/>
            </a:stretch>
          </a:blipFill>
          <a:ln w="6350">
            <a:solidFill>
              <a:srgbClr val="EF9D27"/>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9392356" y="1772354"/>
            <a:ext cx="1645920" cy="1280160"/>
          </a:xfrm>
          <a:prstGeom prst="rect">
            <a:avLst/>
          </a:prstGeom>
          <a:blipFill>
            <a:blip r:embed="rId4"/>
            <a:stretch>
              <a:fillRect/>
            </a:stretch>
          </a:blipFill>
          <a:ln w="6350">
            <a:solidFill>
              <a:srgbClr val="D34132"/>
            </a:solidFill>
          </a:ln>
          <a:effectLst>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1" name="Group 10"/>
          <p:cNvGrpSpPr/>
          <p:nvPr/>
        </p:nvGrpSpPr>
        <p:grpSpPr>
          <a:xfrm>
            <a:off x="5765469" y="3357316"/>
            <a:ext cx="1685198" cy="2738409"/>
            <a:chOff x="9128194" y="4524476"/>
            <a:chExt cx="3098183" cy="1119789"/>
          </a:xfrm>
        </p:grpSpPr>
        <p:sp>
          <p:nvSpPr>
            <p:cNvPr id="12"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3" name="TextBox 12"/>
            <p:cNvSpPr txBox="1"/>
            <p:nvPr/>
          </p:nvSpPr>
          <p:spPr>
            <a:xfrm>
              <a:off x="9128194" y="4524476"/>
              <a:ext cx="3015165" cy="289468"/>
            </a:xfrm>
            <a:prstGeom prst="rect">
              <a:avLst/>
            </a:prstGeom>
            <a:noFill/>
          </p:spPr>
          <p:txBody>
            <a:bodyPr wrap="square" rtlCol="0">
              <a:spAutoFit/>
            </a:bodyPr>
            <a:lstStyle/>
            <a:p>
              <a:r>
                <a:rPr lang="en-US" sz="2000" b="1" dirty="0">
                  <a:solidFill>
                    <a:srgbClr val="189A80"/>
                  </a:solidFill>
                  <a:latin typeface="Candara" panose="020E0502030303020204" pitchFamily="34" charset="0"/>
                </a:rPr>
                <a:t>Lorem </a:t>
              </a:r>
            </a:p>
            <a:p>
              <a:r>
                <a:rPr lang="en-US" sz="2000" b="1" dirty="0">
                  <a:solidFill>
                    <a:srgbClr val="189A80"/>
                  </a:solidFill>
                  <a:latin typeface="Candara" panose="020E0502030303020204" pitchFamily="34" charset="0"/>
                </a:rPr>
                <a:t>Ipsum</a:t>
              </a:r>
            </a:p>
          </p:txBody>
        </p:sp>
      </p:grpSp>
      <p:grpSp>
        <p:nvGrpSpPr>
          <p:cNvPr id="14" name="Group 13"/>
          <p:cNvGrpSpPr/>
          <p:nvPr/>
        </p:nvGrpSpPr>
        <p:grpSpPr>
          <a:xfrm>
            <a:off x="7547137" y="3357316"/>
            <a:ext cx="1685198" cy="2738409"/>
            <a:chOff x="9128194" y="4524476"/>
            <a:chExt cx="3098183" cy="1119789"/>
          </a:xfrm>
        </p:grpSpPr>
        <p:sp>
          <p:nvSpPr>
            <p:cNvPr id="15"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6" name="TextBox 15"/>
            <p:cNvSpPr txBox="1"/>
            <p:nvPr/>
          </p:nvSpPr>
          <p:spPr>
            <a:xfrm>
              <a:off x="9128194" y="4524476"/>
              <a:ext cx="3015165" cy="289468"/>
            </a:xfrm>
            <a:prstGeom prst="rect">
              <a:avLst/>
            </a:prstGeom>
            <a:noFill/>
          </p:spPr>
          <p:txBody>
            <a:bodyPr wrap="square" rtlCol="0">
              <a:spAutoFit/>
            </a:bodyPr>
            <a:lstStyle/>
            <a:p>
              <a:r>
                <a:rPr lang="en-US" sz="2000" b="1" dirty="0">
                  <a:solidFill>
                    <a:srgbClr val="EF9D27"/>
                  </a:solidFill>
                  <a:latin typeface="Candara" panose="020E0502030303020204" pitchFamily="34" charset="0"/>
                </a:rPr>
                <a:t>Lorem </a:t>
              </a:r>
            </a:p>
            <a:p>
              <a:r>
                <a:rPr lang="en-US" sz="2000" b="1" dirty="0">
                  <a:solidFill>
                    <a:srgbClr val="EF9D27"/>
                  </a:solidFill>
                  <a:latin typeface="Candara" panose="020E0502030303020204" pitchFamily="34" charset="0"/>
                </a:rPr>
                <a:t>Ipsum</a:t>
              </a:r>
            </a:p>
          </p:txBody>
        </p:sp>
      </p:grpSp>
      <p:grpSp>
        <p:nvGrpSpPr>
          <p:cNvPr id="17" name="Group 16"/>
          <p:cNvGrpSpPr/>
          <p:nvPr/>
        </p:nvGrpSpPr>
        <p:grpSpPr>
          <a:xfrm>
            <a:off x="9328805" y="3357316"/>
            <a:ext cx="1685198" cy="2738409"/>
            <a:chOff x="9128194" y="4524476"/>
            <a:chExt cx="3098183" cy="1119789"/>
          </a:xfrm>
        </p:grpSpPr>
        <p:sp>
          <p:nvSpPr>
            <p:cNvPr id="18" name="Text Placeholder 3"/>
            <p:cNvSpPr txBox="1">
              <a:spLocks/>
            </p:cNvSpPr>
            <p:nvPr/>
          </p:nvSpPr>
          <p:spPr>
            <a:xfrm>
              <a:off x="9305551" y="4813944"/>
              <a:ext cx="2920826" cy="830321"/>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pPr algn="l"/>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a:t>
              </a:r>
            </a:p>
          </p:txBody>
        </p:sp>
        <p:sp>
          <p:nvSpPr>
            <p:cNvPr id="19" name="TextBox 18"/>
            <p:cNvSpPr txBox="1"/>
            <p:nvPr/>
          </p:nvSpPr>
          <p:spPr>
            <a:xfrm>
              <a:off x="9128194" y="4524476"/>
              <a:ext cx="3015165" cy="289468"/>
            </a:xfrm>
            <a:prstGeom prst="rect">
              <a:avLst/>
            </a:prstGeom>
            <a:noFill/>
          </p:spPr>
          <p:txBody>
            <a:bodyPr wrap="square" rtlCol="0">
              <a:spAutoFit/>
            </a:bodyPr>
            <a:lstStyle/>
            <a:p>
              <a:r>
                <a:rPr lang="en-US" sz="2000" b="1" dirty="0">
                  <a:solidFill>
                    <a:srgbClr val="D34132"/>
                  </a:solidFill>
                  <a:latin typeface="Candara" panose="020E0502030303020204" pitchFamily="34" charset="0"/>
                </a:rPr>
                <a:t>Lorem </a:t>
              </a:r>
            </a:p>
            <a:p>
              <a:r>
                <a:rPr lang="en-US" sz="2000" b="1" dirty="0">
                  <a:solidFill>
                    <a:srgbClr val="D34132"/>
                  </a:solidFill>
                  <a:latin typeface="Candara" panose="020E0502030303020204" pitchFamily="34" charset="0"/>
                </a:rPr>
                <a:t>Ipsum</a:t>
              </a:r>
            </a:p>
          </p:txBody>
        </p:sp>
      </p:grpSp>
      <p:sp>
        <p:nvSpPr>
          <p:cNvPr id="20" name="TextBox 19"/>
          <p:cNvSpPr txBox="1"/>
          <p:nvPr/>
        </p:nvSpPr>
        <p:spPr>
          <a:xfrm>
            <a:off x="749850" y="2279296"/>
            <a:ext cx="4111979" cy="381642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27" name="TextBox 26"/>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28" name="Group 27"/>
          <p:cNvGrpSpPr/>
          <p:nvPr/>
        </p:nvGrpSpPr>
        <p:grpSpPr>
          <a:xfrm>
            <a:off x="1866527" y="922564"/>
            <a:ext cx="3678110" cy="686664"/>
            <a:chOff x="1866527" y="922564"/>
            <a:chExt cx="3678110" cy="686664"/>
          </a:xfrm>
        </p:grpSpPr>
        <p:sp>
          <p:nvSpPr>
            <p:cNvPr id="29" name="Freeform 28"/>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0" name="TextBox 29"/>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26611873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28"/>
                                        </p:tgtEl>
                                        <p:attrNameLst>
                                          <p:attrName>style.visibility</p:attrName>
                                        </p:attrNameLst>
                                      </p:cBhvr>
                                      <p:to>
                                        <p:strVal val="visible"/>
                                      </p:to>
                                    </p:set>
                                    <p:anim calcmode="lin" valueType="num">
                                      <p:cBhvr additive="base">
                                        <p:cTn id="11" dur="500" fill="hold"/>
                                        <p:tgtEl>
                                          <p:spTgt spid="28"/>
                                        </p:tgtEl>
                                        <p:attrNameLst>
                                          <p:attrName>ppt_x</p:attrName>
                                        </p:attrNameLst>
                                      </p:cBhvr>
                                      <p:tavLst>
                                        <p:tav tm="0">
                                          <p:val>
                                            <p:strVal val="0-#ppt_w/2"/>
                                          </p:val>
                                        </p:tav>
                                        <p:tav tm="100000">
                                          <p:val>
                                            <p:strVal val="#ppt_x"/>
                                          </p:val>
                                        </p:tav>
                                      </p:tavLst>
                                    </p:anim>
                                    <p:anim calcmode="lin" valueType="num">
                                      <p:cBhvr additive="base">
                                        <p:cTn id="12" dur="500" fill="hold"/>
                                        <p:tgtEl>
                                          <p:spTgt spid="28"/>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20"/>
                                        </p:tgtEl>
                                        <p:attrNameLst>
                                          <p:attrName>style.visibility</p:attrName>
                                        </p:attrNameLst>
                                      </p:cBhvr>
                                      <p:to>
                                        <p:strVal val="visible"/>
                                      </p:to>
                                    </p:set>
                                    <p:animEffect transition="in" filter="wipe(up)">
                                      <p:cBhvr>
                                        <p:cTn id="16" dur="1000"/>
                                        <p:tgtEl>
                                          <p:spTgt spid="20"/>
                                        </p:tgtEl>
                                      </p:cBhvr>
                                    </p:animEffect>
                                  </p:childTnLst>
                                </p:cTn>
                              </p:par>
                            </p:childTnLst>
                          </p:cTn>
                        </p:par>
                        <p:par>
                          <p:cTn id="17" fill="hold">
                            <p:stCondLst>
                              <p:cond delay="2000"/>
                            </p:stCondLst>
                            <p:childTnLst>
                              <p:par>
                                <p:cTn id="18" presetID="12" presetClass="entr" presetSubtype="4" fill="hold" grpId="0" nodeType="afterEffect">
                                  <p:stCondLst>
                                    <p:cond delay="0"/>
                                  </p:stCondLst>
                                  <p:childTnLst>
                                    <p:set>
                                      <p:cBhvr>
                                        <p:cTn id="19" dur="1" fill="hold">
                                          <p:stCondLst>
                                            <p:cond delay="0"/>
                                          </p:stCondLst>
                                        </p:cTn>
                                        <p:tgtEl>
                                          <p:spTgt spid="2"/>
                                        </p:tgtEl>
                                        <p:attrNameLst>
                                          <p:attrName>style.visibility</p:attrName>
                                        </p:attrNameLst>
                                      </p:cBhvr>
                                      <p:to>
                                        <p:strVal val="visible"/>
                                      </p:to>
                                    </p:set>
                                    <p:anim calcmode="lin" valueType="num">
                                      <p:cBhvr additive="base">
                                        <p:cTn id="20" dur="500"/>
                                        <p:tgtEl>
                                          <p:spTgt spid="2"/>
                                        </p:tgtEl>
                                        <p:attrNameLst>
                                          <p:attrName>ppt_y</p:attrName>
                                        </p:attrNameLst>
                                      </p:cBhvr>
                                      <p:tavLst>
                                        <p:tav tm="0">
                                          <p:val>
                                            <p:strVal val="#ppt_y+#ppt_h*1.125000"/>
                                          </p:val>
                                        </p:tav>
                                        <p:tav tm="100000">
                                          <p:val>
                                            <p:strVal val="#ppt_y"/>
                                          </p:val>
                                        </p:tav>
                                      </p:tavLst>
                                    </p:anim>
                                    <p:animEffect transition="in" filter="wipe(up)">
                                      <p:cBhvr>
                                        <p:cTn id="21" dur="500"/>
                                        <p:tgtEl>
                                          <p:spTgt spid="2"/>
                                        </p:tgtEl>
                                      </p:cBhvr>
                                    </p:animEffect>
                                  </p:childTnLst>
                                </p:cTn>
                              </p:par>
                            </p:childTnLst>
                          </p:cTn>
                        </p:par>
                        <p:par>
                          <p:cTn id="22" fill="hold">
                            <p:stCondLst>
                              <p:cond delay="2500"/>
                            </p:stCondLst>
                            <p:childTnLst>
                              <p:par>
                                <p:cTn id="23" presetID="42" presetClass="entr" presetSubtype="0" fill="hold" nodeType="afterEffect">
                                  <p:stCondLst>
                                    <p:cond delay="0"/>
                                  </p:stCondLst>
                                  <p:childTnLst>
                                    <p:set>
                                      <p:cBhvr>
                                        <p:cTn id="24" dur="1" fill="hold">
                                          <p:stCondLst>
                                            <p:cond delay="0"/>
                                          </p:stCondLst>
                                        </p:cTn>
                                        <p:tgtEl>
                                          <p:spTgt spid="11"/>
                                        </p:tgtEl>
                                        <p:attrNameLst>
                                          <p:attrName>style.visibility</p:attrName>
                                        </p:attrNameLst>
                                      </p:cBhvr>
                                      <p:to>
                                        <p:strVal val="visible"/>
                                      </p:to>
                                    </p:set>
                                    <p:animEffect transition="in" filter="fade">
                                      <p:cBhvr>
                                        <p:cTn id="25" dur="1000"/>
                                        <p:tgtEl>
                                          <p:spTgt spid="11"/>
                                        </p:tgtEl>
                                      </p:cBhvr>
                                    </p:animEffect>
                                    <p:anim calcmode="lin" valueType="num">
                                      <p:cBhvr>
                                        <p:cTn id="26" dur="1000" fill="hold"/>
                                        <p:tgtEl>
                                          <p:spTgt spid="11"/>
                                        </p:tgtEl>
                                        <p:attrNameLst>
                                          <p:attrName>ppt_x</p:attrName>
                                        </p:attrNameLst>
                                      </p:cBhvr>
                                      <p:tavLst>
                                        <p:tav tm="0">
                                          <p:val>
                                            <p:strVal val="#ppt_x"/>
                                          </p:val>
                                        </p:tav>
                                        <p:tav tm="100000">
                                          <p:val>
                                            <p:strVal val="#ppt_x"/>
                                          </p:val>
                                        </p:tav>
                                      </p:tavLst>
                                    </p:anim>
                                    <p:anim calcmode="lin" valueType="num">
                                      <p:cBhvr>
                                        <p:cTn id="27" dur="1000" fill="hold"/>
                                        <p:tgtEl>
                                          <p:spTgt spid="11"/>
                                        </p:tgtEl>
                                        <p:attrNameLst>
                                          <p:attrName>ppt_y</p:attrName>
                                        </p:attrNameLst>
                                      </p:cBhvr>
                                      <p:tavLst>
                                        <p:tav tm="0">
                                          <p:val>
                                            <p:strVal val="#ppt_y+.1"/>
                                          </p:val>
                                        </p:tav>
                                        <p:tav tm="100000">
                                          <p:val>
                                            <p:strVal val="#ppt_y"/>
                                          </p:val>
                                        </p:tav>
                                      </p:tavLst>
                                    </p:anim>
                                  </p:childTnLst>
                                </p:cTn>
                              </p:par>
                            </p:childTnLst>
                          </p:cTn>
                        </p:par>
                        <p:par>
                          <p:cTn id="28" fill="hold">
                            <p:stCondLst>
                              <p:cond delay="3500"/>
                            </p:stCondLst>
                            <p:childTnLst>
                              <p:par>
                                <p:cTn id="29" presetID="12" presetClass="entr" presetSubtype="4" fill="hold" grpId="0" nodeType="after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p:tgtEl>
                                          <p:spTgt spid="9"/>
                                        </p:tgtEl>
                                        <p:attrNameLst>
                                          <p:attrName>ppt_y</p:attrName>
                                        </p:attrNameLst>
                                      </p:cBhvr>
                                      <p:tavLst>
                                        <p:tav tm="0">
                                          <p:val>
                                            <p:strVal val="#ppt_y+#ppt_h*1.125000"/>
                                          </p:val>
                                        </p:tav>
                                        <p:tav tm="100000">
                                          <p:val>
                                            <p:strVal val="#ppt_y"/>
                                          </p:val>
                                        </p:tav>
                                      </p:tavLst>
                                    </p:anim>
                                    <p:animEffect transition="in" filter="wipe(up)">
                                      <p:cBhvr>
                                        <p:cTn id="32" dur="500"/>
                                        <p:tgtEl>
                                          <p:spTgt spid="9"/>
                                        </p:tgtEl>
                                      </p:cBhvr>
                                    </p:animEffect>
                                  </p:childTnLst>
                                </p:cTn>
                              </p:par>
                            </p:childTnLst>
                          </p:cTn>
                        </p:par>
                        <p:par>
                          <p:cTn id="33" fill="hold">
                            <p:stCondLst>
                              <p:cond delay="4000"/>
                            </p:stCondLst>
                            <p:childTnLst>
                              <p:par>
                                <p:cTn id="34" presetID="42" presetClass="entr" presetSubtype="0" fill="hold" nodeType="afterEffect">
                                  <p:stCondLst>
                                    <p:cond delay="0"/>
                                  </p:stCondLst>
                                  <p:childTnLst>
                                    <p:set>
                                      <p:cBhvr>
                                        <p:cTn id="35" dur="1" fill="hold">
                                          <p:stCondLst>
                                            <p:cond delay="0"/>
                                          </p:stCondLst>
                                        </p:cTn>
                                        <p:tgtEl>
                                          <p:spTgt spid="14"/>
                                        </p:tgtEl>
                                        <p:attrNameLst>
                                          <p:attrName>style.visibility</p:attrName>
                                        </p:attrNameLst>
                                      </p:cBhvr>
                                      <p:to>
                                        <p:strVal val="visible"/>
                                      </p:to>
                                    </p:set>
                                    <p:animEffect transition="in" filter="fade">
                                      <p:cBhvr>
                                        <p:cTn id="36" dur="1000"/>
                                        <p:tgtEl>
                                          <p:spTgt spid="14"/>
                                        </p:tgtEl>
                                      </p:cBhvr>
                                    </p:animEffect>
                                    <p:anim calcmode="lin" valueType="num">
                                      <p:cBhvr>
                                        <p:cTn id="37" dur="1000" fill="hold"/>
                                        <p:tgtEl>
                                          <p:spTgt spid="14"/>
                                        </p:tgtEl>
                                        <p:attrNameLst>
                                          <p:attrName>ppt_x</p:attrName>
                                        </p:attrNameLst>
                                      </p:cBhvr>
                                      <p:tavLst>
                                        <p:tav tm="0">
                                          <p:val>
                                            <p:strVal val="#ppt_x"/>
                                          </p:val>
                                        </p:tav>
                                        <p:tav tm="100000">
                                          <p:val>
                                            <p:strVal val="#ppt_x"/>
                                          </p:val>
                                        </p:tav>
                                      </p:tavLst>
                                    </p:anim>
                                    <p:anim calcmode="lin" valueType="num">
                                      <p:cBhvr>
                                        <p:cTn id="38" dur="1000" fill="hold"/>
                                        <p:tgtEl>
                                          <p:spTgt spid="14"/>
                                        </p:tgtEl>
                                        <p:attrNameLst>
                                          <p:attrName>ppt_y</p:attrName>
                                        </p:attrNameLst>
                                      </p:cBhvr>
                                      <p:tavLst>
                                        <p:tav tm="0">
                                          <p:val>
                                            <p:strVal val="#ppt_y+.1"/>
                                          </p:val>
                                        </p:tav>
                                        <p:tav tm="100000">
                                          <p:val>
                                            <p:strVal val="#ppt_y"/>
                                          </p:val>
                                        </p:tav>
                                      </p:tavLst>
                                    </p:anim>
                                  </p:childTnLst>
                                </p:cTn>
                              </p:par>
                            </p:childTnLst>
                          </p:cTn>
                        </p:par>
                        <p:par>
                          <p:cTn id="39" fill="hold">
                            <p:stCondLst>
                              <p:cond delay="5000"/>
                            </p:stCondLst>
                            <p:childTnLst>
                              <p:par>
                                <p:cTn id="40" presetID="12" presetClass="entr" presetSubtype="4" fill="hold" grpId="0" nodeType="afterEffect">
                                  <p:stCondLst>
                                    <p:cond delay="0"/>
                                  </p:stCondLst>
                                  <p:childTnLst>
                                    <p:set>
                                      <p:cBhvr>
                                        <p:cTn id="41" dur="1" fill="hold">
                                          <p:stCondLst>
                                            <p:cond delay="0"/>
                                          </p:stCondLst>
                                        </p:cTn>
                                        <p:tgtEl>
                                          <p:spTgt spid="10"/>
                                        </p:tgtEl>
                                        <p:attrNameLst>
                                          <p:attrName>style.visibility</p:attrName>
                                        </p:attrNameLst>
                                      </p:cBhvr>
                                      <p:to>
                                        <p:strVal val="visible"/>
                                      </p:to>
                                    </p:set>
                                    <p:anim calcmode="lin" valueType="num">
                                      <p:cBhvr additive="base">
                                        <p:cTn id="42" dur="500"/>
                                        <p:tgtEl>
                                          <p:spTgt spid="10"/>
                                        </p:tgtEl>
                                        <p:attrNameLst>
                                          <p:attrName>ppt_y</p:attrName>
                                        </p:attrNameLst>
                                      </p:cBhvr>
                                      <p:tavLst>
                                        <p:tav tm="0">
                                          <p:val>
                                            <p:strVal val="#ppt_y+#ppt_h*1.125000"/>
                                          </p:val>
                                        </p:tav>
                                        <p:tav tm="100000">
                                          <p:val>
                                            <p:strVal val="#ppt_y"/>
                                          </p:val>
                                        </p:tav>
                                      </p:tavLst>
                                    </p:anim>
                                    <p:animEffect transition="in" filter="wipe(up)">
                                      <p:cBhvr>
                                        <p:cTn id="43" dur="500"/>
                                        <p:tgtEl>
                                          <p:spTgt spid="10"/>
                                        </p:tgtEl>
                                      </p:cBhvr>
                                    </p:animEffect>
                                  </p:childTnLst>
                                </p:cTn>
                              </p:par>
                            </p:childTnLst>
                          </p:cTn>
                        </p:par>
                        <p:par>
                          <p:cTn id="44" fill="hold">
                            <p:stCondLst>
                              <p:cond delay="5500"/>
                            </p:stCondLst>
                            <p:childTnLst>
                              <p:par>
                                <p:cTn id="45" presetID="42" presetClass="entr" presetSubtype="0" fill="hold" nodeType="afterEffect">
                                  <p:stCondLst>
                                    <p:cond delay="0"/>
                                  </p:stCondLst>
                                  <p:childTnLst>
                                    <p:set>
                                      <p:cBhvr>
                                        <p:cTn id="46" dur="1" fill="hold">
                                          <p:stCondLst>
                                            <p:cond delay="0"/>
                                          </p:stCondLst>
                                        </p:cTn>
                                        <p:tgtEl>
                                          <p:spTgt spid="17"/>
                                        </p:tgtEl>
                                        <p:attrNameLst>
                                          <p:attrName>style.visibility</p:attrName>
                                        </p:attrNameLst>
                                      </p:cBhvr>
                                      <p:to>
                                        <p:strVal val="visible"/>
                                      </p:to>
                                    </p:set>
                                    <p:animEffect transition="in" filter="fade">
                                      <p:cBhvr>
                                        <p:cTn id="47" dur="1000"/>
                                        <p:tgtEl>
                                          <p:spTgt spid="17"/>
                                        </p:tgtEl>
                                      </p:cBhvr>
                                    </p:animEffect>
                                    <p:anim calcmode="lin" valueType="num">
                                      <p:cBhvr>
                                        <p:cTn id="48" dur="1000" fill="hold"/>
                                        <p:tgtEl>
                                          <p:spTgt spid="17"/>
                                        </p:tgtEl>
                                        <p:attrNameLst>
                                          <p:attrName>ppt_x</p:attrName>
                                        </p:attrNameLst>
                                      </p:cBhvr>
                                      <p:tavLst>
                                        <p:tav tm="0">
                                          <p:val>
                                            <p:strVal val="#ppt_x"/>
                                          </p:val>
                                        </p:tav>
                                        <p:tav tm="100000">
                                          <p:val>
                                            <p:strVal val="#ppt_x"/>
                                          </p:val>
                                        </p:tav>
                                      </p:tavLst>
                                    </p:anim>
                                    <p:anim calcmode="lin" valueType="num">
                                      <p:cBhvr>
                                        <p:cTn id="49" dur="1000" fill="hold"/>
                                        <p:tgtEl>
                                          <p:spTgt spid="1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9" grpId="0" animBg="1"/>
      <p:bldP spid="10" grpId="0" animBg="1"/>
      <p:bldP spid="20" grpId="0"/>
      <p:bldP spid="27" grpId="0"/>
    </p:bldLst>
  </p:timing>
</p:sld>
</file>

<file path=ppt/slides/slide3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752810" y="2227336"/>
            <a:ext cx="11009699" cy="3539430"/>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80983790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1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090424C3-9EBE-4E81-9735-236727FEDA1A}"/>
              </a:ext>
            </a:extLst>
          </p:cNvPr>
          <p:cNvSpPr/>
          <p:nvPr/>
        </p:nvSpPr>
        <p:spPr>
          <a:xfrm>
            <a:off x="529936" y="4759036"/>
            <a:ext cx="10671464" cy="1319646"/>
          </a:xfrm>
          <a:prstGeom prst="rect">
            <a:avLst/>
          </a:prstGeom>
          <a:gradFill flip="none" rotWithShape="1">
            <a:gsLst>
              <a:gs pos="4425">
                <a:srgbClr val="189A80">
                  <a:alpha val="0"/>
                </a:srgbClr>
              </a:gs>
              <a:gs pos="23000">
                <a:srgbClr val="189A80">
                  <a:alpha val="5000"/>
                </a:srgbClr>
              </a:gs>
              <a:gs pos="42000">
                <a:srgbClr val="189A80">
                  <a:alpha val="40000"/>
                </a:srgbClr>
              </a:gs>
              <a:gs pos="74000">
                <a:srgbClr val="189A80">
                  <a:alpha val="80000"/>
                </a:srgbClr>
              </a:gs>
              <a:gs pos="100000">
                <a:srgbClr val="189A80"/>
              </a:gs>
            </a:gsLst>
            <a:path path="circle">
              <a:fillToRect l="100000" t="100000"/>
            </a:path>
            <a:tileRect r="-100000" b="-10000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grpSp>
        <p:nvGrpSpPr>
          <p:cNvPr id="16" name="Group 179">
            <a:extLst>
              <a:ext uri="{FF2B5EF4-FFF2-40B4-BE49-F238E27FC236}">
                <a16:creationId xmlns:a16="http://schemas.microsoft.com/office/drawing/2014/main" id="{84A186E0-EE26-49DA-8432-C1F0B7056155}"/>
              </a:ext>
            </a:extLst>
          </p:cNvPr>
          <p:cNvGrpSpPr/>
          <p:nvPr/>
        </p:nvGrpSpPr>
        <p:grpSpPr>
          <a:xfrm>
            <a:off x="845231" y="4969769"/>
            <a:ext cx="316194" cy="809239"/>
            <a:chOff x="5054600" y="1652588"/>
            <a:chExt cx="187325" cy="479424"/>
          </a:xfrm>
          <a:solidFill>
            <a:schemeClr val="bg1"/>
          </a:solidFill>
        </p:grpSpPr>
        <p:sp>
          <p:nvSpPr>
            <p:cNvPr id="17" name="Freeform 96">
              <a:extLst>
                <a:ext uri="{FF2B5EF4-FFF2-40B4-BE49-F238E27FC236}">
                  <a16:creationId xmlns:a16="http://schemas.microsoft.com/office/drawing/2014/main" id="{2120E507-93B9-484B-BC69-2C4E08157AC7}"/>
                </a:ext>
              </a:extLst>
            </p:cNvPr>
            <p:cNvSpPr>
              <a:spLocks/>
            </p:cNvSpPr>
            <p:nvPr/>
          </p:nvSpPr>
          <p:spPr bwMode="auto">
            <a:xfrm>
              <a:off x="5054600" y="1733550"/>
              <a:ext cx="187325" cy="398462"/>
            </a:xfrm>
            <a:custGeom>
              <a:avLst/>
              <a:gdLst/>
              <a:ahLst/>
              <a:cxnLst>
                <a:cxn ang="0">
                  <a:pos x="55" y="1"/>
                </a:cxn>
                <a:cxn ang="0">
                  <a:pos x="19" y="0"/>
                </a:cxn>
                <a:cxn ang="0">
                  <a:pos x="0" y="16"/>
                </a:cxn>
                <a:cxn ang="0">
                  <a:pos x="0" y="16"/>
                </a:cxn>
                <a:cxn ang="0">
                  <a:pos x="0" y="18"/>
                </a:cxn>
                <a:cxn ang="0">
                  <a:pos x="0" y="69"/>
                </a:cxn>
                <a:cxn ang="0">
                  <a:pos x="6" y="75"/>
                </a:cxn>
                <a:cxn ang="0">
                  <a:pos x="12" y="69"/>
                </a:cxn>
                <a:cxn ang="0">
                  <a:pos x="12" y="25"/>
                </a:cxn>
                <a:cxn ang="0">
                  <a:pos x="18" y="25"/>
                </a:cxn>
                <a:cxn ang="0">
                  <a:pos x="18" y="68"/>
                </a:cxn>
                <a:cxn ang="0">
                  <a:pos x="18" y="69"/>
                </a:cxn>
                <a:cxn ang="0">
                  <a:pos x="18" y="145"/>
                </a:cxn>
                <a:cxn ang="0">
                  <a:pos x="26" y="153"/>
                </a:cxn>
                <a:cxn ang="0">
                  <a:pos x="34" y="145"/>
                </a:cxn>
                <a:cxn ang="0">
                  <a:pos x="34" y="78"/>
                </a:cxn>
                <a:cxn ang="0">
                  <a:pos x="39" y="78"/>
                </a:cxn>
                <a:cxn ang="0">
                  <a:pos x="39" y="145"/>
                </a:cxn>
                <a:cxn ang="0">
                  <a:pos x="47" y="153"/>
                </a:cxn>
                <a:cxn ang="0">
                  <a:pos x="55" y="145"/>
                </a:cxn>
                <a:cxn ang="0">
                  <a:pos x="55" y="68"/>
                </a:cxn>
                <a:cxn ang="0">
                  <a:pos x="55" y="67"/>
                </a:cxn>
                <a:cxn ang="0">
                  <a:pos x="55" y="25"/>
                </a:cxn>
                <a:cxn ang="0">
                  <a:pos x="60" y="25"/>
                </a:cxn>
                <a:cxn ang="0">
                  <a:pos x="60" y="69"/>
                </a:cxn>
                <a:cxn ang="0">
                  <a:pos x="66" y="75"/>
                </a:cxn>
                <a:cxn ang="0">
                  <a:pos x="73" y="69"/>
                </a:cxn>
                <a:cxn ang="0">
                  <a:pos x="73" y="18"/>
                </a:cxn>
                <a:cxn ang="0">
                  <a:pos x="73" y="16"/>
                </a:cxn>
                <a:cxn ang="0">
                  <a:pos x="73" y="15"/>
                </a:cxn>
                <a:cxn ang="0">
                  <a:pos x="55" y="1"/>
                </a:cxn>
              </a:cxnLst>
              <a:rect l="0" t="0" r="r" b="b"/>
              <a:pathLst>
                <a:path w="73" h="153">
                  <a:moveTo>
                    <a:pt x="55" y="1"/>
                  </a:moveTo>
                  <a:cubicBezTo>
                    <a:pt x="19" y="0"/>
                    <a:pt x="19" y="0"/>
                    <a:pt x="19" y="0"/>
                  </a:cubicBezTo>
                  <a:cubicBezTo>
                    <a:pt x="5" y="1"/>
                    <a:pt x="0" y="12"/>
                    <a:pt x="0" y="16"/>
                  </a:cubicBezTo>
                  <a:cubicBezTo>
                    <a:pt x="0" y="16"/>
                    <a:pt x="0" y="16"/>
                    <a:pt x="0" y="16"/>
                  </a:cubicBezTo>
                  <a:cubicBezTo>
                    <a:pt x="0" y="18"/>
                    <a:pt x="0" y="18"/>
                    <a:pt x="0" y="18"/>
                  </a:cubicBezTo>
                  <a:cubicBezTo>
                    <a:pt x="0" y="69"/>
                    <a:pt x="0" y="69"/>
                    <a:pt x="0" y="69"/>
                  </a:cubicBezTo>
                  <a:cubicBezTo>
                    <a:pt x="0" y="73"/>
                    <a:pt x="3" y="75"/>
                    <a:pt x="6" y="75"/>
                  </a:cubicBezTo>
                  <a:cubicBezTo>
                    <a:pt x="10" y="75"/>
                    <a:pt x="12" y="73"/>
                    <a:pt x="12" y="69"/>
                  </a:cubicBezTo>
                  <a:cubicBezTo>
                    <a:pt x="12" y="25"/>
                    <a:pt x="12" y="25"/>
                    <a:pt x="12" y="25"/>
                  </a:cubicBezTo>
                  <a:cubicBezTo>
                    <a:pt x="18" y="25"/>
                    <a:pt x="18" y="25"/>
                    <a:pt x="18" y="25"/>
                  </a:cubicBezTo>
                  <a:cubicBezTo>
                    <a:pt x="18" y="68"/>
                    <a:pt x="18" y="68"/>
                    <a:pt x="18" y="68"/>
                  </a:cubicBezTo>
                  <a:cubicBezTo>
                    <a:pt x="18" y="68"/>
                    <a:pt x="18" y="69"/>
                    <a:pt x="18" y="69"/>
                  </a:cubicBezTo>
                  <a:cubicBezTo>
                    <a:pt x="18" y="145"/>
                    <a:pt x="18" y="145"/>
                    <a:pt x="18" y="145"/>
                  </a:cubicBezTo>
                  <a:cubicBezTo>
                    <a:pt x="18" y="150"/>
                    <a:pt x="21" y="153"/>
                    <a:pt x="26" y="153"/>
                  </a:cubicBezTo>
                  <a:cubicBezTo>
                    <a:pt x="31" y="153"/>
                    <a:pt x="34" y="150"/>
                    <a:pt x="34" y="145"/>
                  </a:cubicBezTo>
                  <a:cubicBezTo>
                    <a:pt x="34" y="78"/>
                    <a:pt x="34" y="78"/>
                    <a:pt x="34" y="78"/>
                  </a:cubicBezTo>
                  <a:cubicBezTo>
                    <a:pt x="39" y="78"/>
                    <a:pt x="39" y="78"/>
                    <a:pt x="39" y="78"/>
                  </a:cubicBezTo>
                  <a:cubicBezTo>
                    <a:pt x="39" y="145"/>
                    <a:pt x="39" y="145"/>
                    <a:pt x="39" y="145"/>
                  </a:cubicBezTo>
                  <a:cubicBezTo>
                    <a:pt x="39" y="150"/>
                    <a:pt x="42" y="153"/>
                    <a:pt x="47" y="153"/>
                  </a:cubicBezTo>
                  <a:cubicBezTo>
                    <a:pt x="52" y="153"/>
                    <a:pt x="55" y="150"/>
                    <a:pt x="55" y="145"/>
                  </a:cubicBezTo>
                  <a:cubicBezTo>
                    <a:pt x="55" y="68"/>
                    <a:pt x="55" y="68"/>
                    <a:pt x="55" y="68"/>
                  </a:cubicBezTo>
                  <a:cubicBezTo>
                    <a:pt x="55" y="67"/>
                    <a:pt x="55" y="67"/>
                    <a:pt x="55" y="67"/>
                  </a:cubicBezTo>
                  <a:cubicBezTo>
                    <a:pt x="55" y="25"/>
                    <a:pt x="55" y="25"/>
                    <a:pt x="55" y="25"/>
                  </a:cubicBezTo>
                  <a:cubicBezTo>
                    <a:pt x="60" y="25"/>
                    <a:pt x="60" y="25"/>
                    <a:pt x="60" y="25"/>
                  </a:cubicBezTo>
                  <a:cubicBezTo>
                    <a:pt x="60" y="69"/>
                    <a:pt x="60" y="69"/>
                    <a:pt x="60" y="69"/>
                  </a:cubicBezTo>
                  <a:cubicBezTo>
                    <a:pt x="60" y="73"/>
                    <a:pt x="63" y="75"/>
                    <a:pt x="66" y="75"/>
                  </a:cubicBezTo>
                  <a:cubicBezTo>
                    <a:pt x="70" y="75"/>
                    <a:pt x="73" y="73"/>
                    <a:pt x="73" y="69"/>
                  </a:cubicBezTo>
                  <a:cubicBezTo>
                    <a:pt x="73" y="18"/>
                    <a:pt x="73" y="18"/>
                    <a:pt x="73" y="18"/>
                  </a:cubicBezTo>
                  <a:cubicBezTo>
                    <a:pt x="73" y="16"/>
                    <a:pt x="73" y="16"/>
                    <a:pt x="73" y="16"/>
                  </a:cubicBezTo>
                  <a:cubicBezTo>
                    <a:pt x="73" y="15"/>
                    <a:pt x="73" y="15"/>
                    <a:pt x="73" y="15"/>
                  </a:cubicBezTo>
                  <a:cubicBezTo>
                    <a:pt x="73" y="10"/>
                    <a:pt x="67" y="1"/>
                    <a:pt x="55" y="1"/>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18" name="Oval 97">
              <a:extLst>
                <a:ext uri="{FF2B5EF4-FFF2-40B4-BE49-F238E27FC236}">
                  <a16:creationId xmlns:a16="http://schemas.microsoft.com/office/drawing/2014/main" id="{CA51959C-53A5-4631-96CB-BB006C9FCCA3}"/>
                </a:ext>
              </a:extLst>
            </p:cNvPr>
            <p:cNvSpPr>
              <a:spLocks noChangeArrowheads="1"/>
            </p:cNvSpPr>
            <p:nvPr/>
          </p:nvSpPr>
          <p:spPr bwMode="auto">
            <a:xfrm>
              <a:off x="5110163" y="1652588"/>
              <a:ext cx="74613" cy="76200"/>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grpSp>
        <p:nvGrpSpPr>
          <p:cNvPr id="21" name="Group 184">
            <a:extLst>
              <a:ext uri="{FF2B5EF4-FFF2-40B4-BE49-F238E27FC236}">
                <a16:creationId xmlns:a16="http://schemas.microsoft.com/office/drawing/2014/main" id="{811C0BFF-A29A-4E5A-A0EB-BA1EA067E58C}"/>
              </a:ext>
            </a:extLst>
          </p:cNvPr>
          <p:cNvGrpSpPr/>
          <p:nvPr/>
        </p:nvGrpSpPr>
        <p:grpSpPr>
          <a:xfrm>
            <a:off x="3230188" y="4928827"/>
            <a:ext cx="374206" cy="803361"/>
            <a:chOff x="6213475" y="1668463"/>
            <a:chExt cx="227013" cy="487362"/>
          </a:xfrm>
          <a:solidFill>
            <a:schemeClr val="bg1"/>
          </a:solidFill>
        </p:grpSpPr>
        <p:sp>
          <p:nvSpPr>
            <p:cNvPr id="22" name="Oval 98">
              <a:extLst>
                <a:ext uri="{FF2B5EF4-FFF2-40B4-BE49-F238E27FC236}">
                  <a16:creationId xmlns:a16="http://schemas.microsoft.com/office/drawing/2014/main" id="{51C2B844-FA86-4918-BE44-6190E2121644}"/>
                </a:ext>
              </a:extLst>
            </p:cNvPr>
            <p:cNvSpPr>
              <a:spLocks noChangeArrowheads="1"/>
            </p:cNvSpPr>
            <p:nvPr/>
          </p:nvSpPr>
          <p:spPr bwMode="auto">
            <a:xfrm>
              <a:off x="6291263" y="1668463"/>
              <a:ext cx="73025" cy="73025"/>
            </a:xfrm>
            <a:prstGeom prst="ellipse">
              <a:avLst/>
            </a:pr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sp>
          <p:nvSpPr>
            <p:cNvPr id="23" name="Freeform 99">
              <a:extLst>
                <a:ext uri="{FF2B5EF4-FFF2-40B4-BE49-F238E27FC236}">
                  <a16:creationId xmlns:a16="http://schemas.microsoft.com/office/drawing/2014/main" id="{397BE549-0624-4DA1-8728-3AA3CE1890D3}"/>
                </a:ext>
              </a:extLst>
            </p:cNvPr>
            <p:cNvSpPr>
              <a:spLocks/>
            </p:cNvSpPr>
            <p:nvPr/>
          </p:nvSpPr>
          <p:spPr bwMode="auto">
            <a:xfrm>
              <a:off x="6213475" y="1757363"/>
              <a:ext cx="227013" cy="398462"/>
            </a:xfrm>
            <a:custGeom>
              <a:avLst/>
              <a:gdLst/>
              <a:ahLst/>
              <a:cxnLst>
                <a:cxn ang="0">
                  <a:pos x="87" y="56"/>
                </a:cxn>
                <a:cxn ang="0">
                  <a:pos x="71" y="9"/>
                </a:cxn>
                <a:cxn ang="0">
                  <a:pos x="61" y="0"/>
                </a:cxn>
                <a:cxn ang="0">
                  <a:pos x="26" y="0"/>
                </a:cxn>
                <a:cxn ang="0">
                  <a:pos x="18" y="4"/>
                </a:cxn>
                <a:cxn ang="0">
                  <a:pos x="17" y="6"/>
                </a:cxn>
                <a:cxn ang="0">
                  <a:pos x="17" y="6"/>
                </a:cxn>
                <a:cxn ang="0">
                  <a:pos x="16" y="7"/>
                </a:cxn>
                <a:cxn ang="0">
                  <a:pos x="1" y="56"/>
                </a:cxn>
                <a:cxn ang="0">
                  <a:pos x="5" y="64"/>
                </a:cxn>
                <a:cxn ang="0">
                  <a:pos x="13" y="60"/>
                </a:cxn>
                <a:cxn ang="0">
                  <a:pos x="25" y="21"/>
                </a:cxn>
                <a:cxn ang="0">
                  <a:pos x="26" y="21"/>
                </a:cxn>
                <a:cxn ang="0">
                  <a:pos x="27" y="21"/>
                </a:cxn>
                <a:cxn ang="0">
                  <a:pos x="9" y="91"/>
                </a:cxn>
                <a:cxn ang="0">
                  <a:pos x="28" y="91"/>
                </a:cxn>
                <a:cxn ang="0">
                  <a:pos x="28" y="146"/>
                </a:cxn>
                <a:cxn ang="0">
                  <a:pos x="35" y="153"/>
                </a:cxn>
                <a:cxn ang="0">
                  <a:pos x="42" y="146"/>
                </a:cxn>
                <a:cxn ang="0">
                  <a:pos x="42" y="91"/>
                </a:cxn>
                <a:cxn ang="0">
                  <a:pos x="46" y="91"/>
                </a:cxn>
                <a:cxn ang="0">
                  <a:pos x="46" y="146"/>
                </a:cxn>
                <a:cxn ang="0">
                  <a:pos x="54" y="153"/>
                </a:cxn>
                <a:cxn ang="0">
                  <a:pos x="61" y="146"/>
                </a:cxn>
                <a:cxn ang="0">
                  <a:pos x="61" y="91"/>
                </a:cxn>
                <a:cxn ang="0">
                  <a:pos x="80" y="91"/>
                </a:cxn>
                <a:cxn ang="0">
                  <a:pos x="60" y="21"/>
                </a:cxn>
                <a:cxn ang="0">
                  <a:pos x="61" y="21"/>
                </a:cxn>
                <a:cxn ang="0">
                  <a:pos x="62" y="21"/>
                </a:cxn>
                <a:cxn ang="0">
                  <a:pos x="75" y="60"/>
                </a:cxn>
                <a:cxn ang="0">
                  <a:pos x="83" y="64"/>
                </a:cxn>
                <a:cxn ang="0">
                  <a:pos x="87" y="56"/>
                </a:cxn>
              </a:cxnLst>
              <a:rect l="0" t="0" r="r" b="b"/>
              <a:pathLst>
                <a:path w="88" h="153">
                  <a:moveTo>
                    <a:pt x="87" y="56"/>
                  </a:moveTo>
                  <a:cubicBezTo>
                    <a:pt x="71" y="9"/>
                    <a:pt x="71" y="9"/>
                    <a:pt x="71" y="9"/>
                  </a:cubicBezTo>
                  <a:cubicBezTo>
                    <a:pt x="71" y="4"/>
                    <a:pt x="67" y="0"/>
                    <a:pt x="61" y="0"/>
                  </a:cubicBezTo>
                  <a:cubicBezTo>
                    <a:pt x="26" y="0"/>
                    <a:pt x="26" y="0"/>
                    <a:pt x="26" y="0"/>
                  </a:cubicBezTo>
                  <a:cubicBezTo>
                    <a:pt x="23" y="0"/>
                    <a:pt x="19" y="1"/>
                    <a:pt x="18" y="4"/>
                  </a:cubicBezTo>
                  <a:cubicBezTo>
                    <a:pt x="17" y="5"/>
                    <a:pt x="17" y="5"/>
                    <a:pt x="17" y="6"/>
                  </a:cubicBezTo>
                  <a:cubicBezTo>
                    <a:pt x="17" y="6"/>
                    <a:pt x="17" y="6"/>
                    <a:pt x="17" y="6"/>
                  </a:cubicBezTo>
                  <a:cubicBezTo>
                    <a:pt x="17" y="7"/>
                    <a:pt x="16" y="7"/>
                    <a:pt x="16" y="7"/>
                  </a:cubicBezTo>
                  <a:cubicBezTo>
                    <a:pt x="1" y="56"/>
                    <a:pt x="1" y="56"/>
                    <a:pt x="1" y="56"/>
                  </a:cubicBezTo>
                  <a:cubicBezTo>
                    <a:pt x="0" y="60"/>
                    <a:pt x="2" y="63"/>
                    <a:pt x="5" y="64"/>
                  </a:cubicBezTo>
                  <a:cubicBezTo>
                    <a:pt x="8" y="65"/>
                    <a:pt x="12" y="63"/>
                    <a:pt x="13" y="60"/>
                  </a:cubicBezTo>
                  <a:cubicBezTo>
                    <a:pt x="25" y="21"/>
                    <a:pt x="25" y="21"/>
                    <a:pt x="25" y="21"/>
                  </a:cubicBezTo>
                  <a:cubicBezTo>
                    <a:pt x="25" y="21"/>
                    <a:pt x="26" y="21"/>
                    <a:pt x="26" y="21"/>
                  </a:cubicBezTo>
                  <a:cubicBezTo>
                    <a:pt x="27" y="21"/>
                    <a:pt x="27" y="21"/>
                    <a:pt x="27" y="21"/>
                  </a:cubicBezTo>
                  <a:cubicBezTo>
                    <a:pt x="9" y="91"/>
                    <a:pt x="9" y="91"/>
                    <a:pt x="9" y="91"/>
                  </a:cubicBezTo>
                  <a:cubicBezTo>
                    <a:pt x="28" y="91"/>
                    <a:pt x="28" y="91"/>
                    <a:pt x="28" y="91"/>
                  </a:cubicBezTo>
                  <a:cubicBezTo>
                    <a:pt x="28" y="146"/>
                    <a:pt x="28" y="146"/>
                    <a:pt x="28" y="146"/>
                  </a:cubicBezTo>
                  <a:cubicBezTo>
                    <a:pt x="28" y="150"/>
                    <a:pt x="31" y="153"/>
                    <a:pt x="35" y="153"/>
                  </a:cubicBezTo>
                  <a:cubicBezTo>
                    <a:pt x="39" y="153"/>
                    <a:pt x="42" y="150"/>
                    <a:pt x="42" y="146"/>
                  </a:cubicBezTo>
                  <a:cubicBezTo>
                    <a:pt x="42" y="91"/>
                    <a:pt x="42" y="91"/>
                    <a:pt x="42" y="91"/>
                  </a:cubicBezTo>
                  <a:cubicBezTo>
                    <a:pt x="46" y="91"/>
                    <a:pt x="46" y="91"/>
                    <a:pt x="46" y="91"/>
                  </a:cubicBezTo>
                  <a:cubicBezTo>
                    <a:pt x="46" y="146"/>
                    <a:pt x="46" y="146"/>
                    <a:pt x="46" y="146"/>
                  </a:cubicBezTo>
                  <a:cubicBezTo>
                    <a:pt x="46" y="150"/>
                    <a:pt x="50" y="153"/>
                    <a:pt x="54" y="153"/>
                  </a:cubicBezTo>
                  <a:cubicBezTo>
                    <a:pt x="58" y="153"/>
                    <a:pt x="61" y="150"/>
                    <a:pt x="61" y="146"/>
                  </a:cubicBezTo>
                  <a:cubicBezTo>
                    <a:pt x="61" y="91"/>
                    <a:pt x="61" y="91"/>
                    <a:pt x="61" y="91"/>
                  </a:cubicBezTo>
                  <a:cubicBezTo>
                    <a:pt x="80" y="91"/>
                    <a:pt x="80" y="91"/>
                    <a:pt x="80" y="91"/>
                  </a:cubicBezTo>
                  <a:cubicBezTo>
                    <a:pt x="60" y="21"/>
                    <a:pt x="60" y="21"/>
                    <a:pt x="60" y="21"/>
                  </a:cubicBezTo>
                  <a:cubicBezTo>
                    <a:pt x="61" y="21"/>
                    <a:pt x="61" y="21"/>
                    <a:pt x="61" y="21"/>
                  </a:cubicBezTo>
                  <a:cubicBezTo>
                    <a:pt x="62" y="21"/>
                    <a:pt x="62" y="21"/>
                    <a:pt x="62" y="21"/>
                  </a:cubicBezTo>
                  <a:cubicBezTo>
                    <a:pt x="75" y="60"/>
                    <a:pt x="75" y="60"/>
                    <a:pt x="75" y="60"/>
                  </a:cubicBezTo>
                  <a:cubicBezTo>
                    <a:pt x="77" y="63"/>
                    <a:pt x="80" y="65"/>
                    <a:pt x="83" y="64"/>
                  </a:cubicBezTo>
                  <a:cubicBezTo>
                    <a:pt x="87" y="63"/>
                    <a:pt x="88" y="59"/>
                    <a:pt x="87" y="56"/>
                  </a:cubicBezTo>
                  <a:close/>
                </a:path>
              </a:pathLst>
            </a:custGeom>
            <a:grpFill/>
            <a:ln w="9525">
              <a:noFill/>
              <a:round/>
              <a:headEnd/>
              <a:tailEnd/>
            </a:ln>
          </p:spPr>
          <p:txBody>
            <a:bodyPr vert="horz" wrap="square" lIns="121920" tIns="60960" rIns="121920" bIns="60960" numCol="1" anchor="t" anchorCtr="0" compatLnSpc="1">
              <a:prstTxWarp prst="textNoShape">
                <a:avLst/>
              </a:prstTxWarp>
            </a:bodyPr>
            <a:lstStyle/>
            <a:p>
              <a:endParaRPr lang="en-US" sz="2400" dirty="0"/>
            </a:p>
          </p:txBody>
        </p:sp>
      </p:grpSp>
      <p:sp>
        <p:nvSpPr>
          <p:cNvPr id="24" name="TextBox 23">
            <a:extLst>
              <a:ext uri="{FF2B5EF4-FFF2-40B4-BE49-F238E27FC236}">
                <a16:creationId xmlns:a16="http://schemas.microsoft.com/office/drawing/2014/main" id="{0723A045-EDA6-42FE-8F93-3189436D1E7B}"/>
              </a:ext>
            </a:extLst>
          </p:cNvPr>
          <p:cNvSpPr txBox="1"/>
          <p:nvPr/>
        </p:nvSpPr>
        <p:spPr>
          <a:xfrm>
            <a:off x="1289622" y="4761347"/>
            <a:ext cx="954416" cy="584775"/>
          </a:xfrm>
          <a:prstGeom prst="rect">
            <a:avLst/>
          </a:prstGeom>
          <a:noFill/>
        </p:spPr>
        <p:txBody>
          <a:bodyPr wrap="square" rtlCol="0">
            <a:spAutoFit/>
          </a:bodyPr>
          <a:lstStyle/>
          <a:p>
            <a:pPr algn="ctr"/>
            <a:r>
              <a:rPr lang="en-US" sz="3200" dirty="0">
                <a:solidFill>
                  <a:schemeClr val="bg1"/>
                </a:solidFill>
              </a:rPr>
              <a:t>72%</a:t>
            </a:r>
          </a:p>
        </p:txBody>
      </p:sp>
      <p:sp>
        <p:nvSpPr>
          <p:cNvPr id="25" name="TextBox 24">
            <a:extLst>
              <a:ext uri="{FF2B5EF4-FFF2-40B4-BE49-F238E27FC236}">
                <a16:creationId xmlns:a16="http://schemas.microsoft.com/office/drawing/2014/main" id="{E45F619D-D816-4249-A496-61C0FF685386}"/>
              </a:ext>
            </a:extLst>
          </p:cNvPr>
          <p:cNvSpPr txBox="1"/>
          <p:nvPr/>
        </p:nvSpPr>
        <p:spPr>
          <a:xfrm>
            <a:off x="3689752" y="4753870"/>
            <a:ext cx="954416" cy="584775"/>
          </a:xfrm>
          <a:prstGeom prst="rect">
            <a:avLst/>
          </a:prstGeom>
          <a:noFill/>
        </p:spPr>
        <p:txBody>
          <a:bodyPr wrap="square" rtlCol="0">
            <a:spAutoFit/>
          </a:bodyPr>
          <a:lstStyle/>
          <a:p>
            <a:pPr algn="ctr"/>
            <a:r>
              <a:rPr lang="en-US" sz="3200" dirty="0">
                <a:solidFill>
                  <a:schemeClr val="bg1"/>
                </a:solidFill>
              </a:rPr>
              <a:t>28%</a:t>
            </a:r>
          </a:p>
        </p:txBody>
      </p:sp>
      <p:sp>
        <p:nvSpPr>
          <p:cNvPr id="26" name="TextBox 25">
            <a:extLst>
              <a:ext uri="{FF2B5EF4-FFF2-40B4-BE49-F238E27FC236}">
                <a16:creationId xmlns:a16="http://schemas.microsoft.com/office/drawing/2014/main" id="{314B5B4B-BDED-47B7-A7D5-827921C04EBD}"/>
              </a:ext>
            </a:extLst>
          </p:cNvPr>
          <p:cNvSpPr txBox="1"/>
          <p:nvPr/>
        </p:nvSpPr>
        <p:spPr>
          <a:xfrm>
            <a:off x="1289621" y="5273682"/>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sp>
        <p:nvSpPr>
          <p:cNvPr id="27" name="TextBox 26">
            <a:extLst>
              <a:ext uri="{FF2B5EF4-FFF2-40B4-BE49-F238E27FC236}">
                <a16:creationId xmlns:a16="http://schemas.microsoft.com/office/drawing/2014/main" id="{5EB77178-93FD-418C-8EA6-CEFDDD6ACD61}"/>
              </a:ext>
            </a:extLst>
          </p:cNvPr>
          <p:cNvSpPr txBox="1"/>
          <p:nvPr/>
        </p:nvSpPr>
        <p:spPr>
          <a:xfrm>
            <a:off x="3735988" y="5273681"/>
            <a:ext cx="1559566" cy="646331"/>
          </a:xfrm>
          <a:prstGeom prst="rect">
            <a:avLst/>
          </a:prstGeom>
          <a:noFill/>
        </p:spPr>
        <p:txBody>
          <a:bodyPr wrap="square" rtlCol="0">
            <a:spAutoFit/>
          </a:bodyPr>
          <a:lstStyle/>
          <a:p>
            <a:pPr defTabSz="1219170">
              <a:spcBef>
                <a:spcPct val="20000"/>
              </a:spcBef>
              <a:defRPr/>
            </a:pPr>
            <a:r>
              <a:rPr lang="en-US" sz="1200" dirty="0">
                <a:solidFill>
                  <a:schemeClr val="bg1"/>
                </a:solidFill>
                <a:latin typeface="Candara" panose="020E0502030303020204" pitchFamily="34" charset="0"/>
              </a:rPr>
              <a:t>Lorem ipsum dolor sit amet, consectetur adipiscing elit.</a:t>
            </a:r>
          </a:p>
        </p:txBody>
      </p:sp>
      <p:graphicFrame>
        <p:nvGraphicFramePr>
          <p:cNvPr id="30" name="Chart 29">
            <a:extLst>
              <a:ext uri="{FF2B5EF4-FFF2-40B4-BE49-F238E27FC236}">
                <a16:creationId xmlns:a16="http://schemas.microsoft.com/office/drawing/2014/main" id="{4CCB671C-BCDA-4BF2-AF58-A98B5CAF011F}"/>
              </a:ext>
            </a:extLst>
          </p:cNvPr>
          <p:cNvGraphicFramePr/>
          <p:nvPr/>
        </p:nvGraphicFramePr>
        <p:xfrm>
          <a:off x="529936" y="1480514"/>
          <a:ext cx="6830984" cy="3280833"/>
        </p:xfrm>
        <a:graphic>
          <a:graphicData uri="http://schemas.openxmlformats.org/drawingml/2006/chart">
            <c:chart xmlns:c="http://schemas.openxmlformats.org/drawingml/2006/chart" xmlns:r="http://schemas.openxmlformats.org/officeDocument/2006/relationships" r:id="rId2"/>
          </a:graphicData>
        </a:graphic>
      </p:graphicFrame>
      <p:pic>
        <p:nvPicPr>
          <p:cNvPr id="3" name="Picture 2">
            <a:extLst>
              <a:ext uri="{FF2B5EF4-FFF2-40B4-BE49-F238E27FC236}">
                <a16:creationId xmlns:a16="http://schemas.microsoft.com/office/drawing/2014/main" id="{3524A1AD-1A0B-4C0F-A569-E46AD3014081}"/>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7073331" y="149130"/>
            <a:ext cx="4692311" cy="5943600"/>
          </a:xfrm>
          <a:prstGeom prst="rect">
            <a:avLst/>
          </a:prstGeom>
        </p:spPr>
      </p:pic>
      <p:sp>
        <p:nvSpPr>
          <p:cNvPr id="13" name="Freeform: Shape 12">
            <a:extLst>
              <a:ext uri="{FF2B5EF4-FFF2-40B4-BE49-F238E27FC236}">
                <a16:creationId xmlns:a16="http://schemas.microsoft.com/office/drawing/2014/main" id="{E5E9D0C1-3C20-4CEE-851E-C0224AA90F58}"/>
              </a:ext>
            </a:extLst>
          </p:cNvPr>
          <p:cNvSpPr/>
          <p:nvPr/>
        </p:nvSpPr>
        <p:spPr>
          <a:xfrm>
            <a:off x="7306545" y="483340"/>
            <a:ext cx="4162243" cy="3803813"/>
          </a:xfrm>
          <a:custGeom>
            <a:avLst/>
            <a:gdLst>
              <a:gd name="connsiteX0" fmla="*/ 3406639 w 3406639"/>
              <a:gd name="connsiteY0" fmla="*/ 0 h 3113274"/>
              <a:gd name="connsiteX1" fmla="*/ 3129042 w 3406639"/>
              <a:gd name="connsiteY1" fmla="*/ 2833356 h 3113274"/>
              <a:gd name="connsiteX2" fmla="*/ 0 w 3406639"/>
              <a:gd name="connsiteY2" fmla="*/ 3113274 h 3113274"/>
              <a:gd name="connsiteX3" fmla="*/ 440196 w 3406639"/>
              <a:gd name="connsiteY3" fmla="*/ 873842 h 3113274"/>
            </a:gdLst>
            <a:ahLst/>
            <a:cxnLst>
              <a:cxn ang="0">
                <a:pos x="connsiteX0" y="connsiteY0"/>
              </a:cxn>
              <a:cxn ang="0">
                <a:pos x="connsiteX1" y="connsiteY1"/>
              </a:cxn>
              <a:cxn ang="0">
                <a:pos x="connsiteX2" y="connsiteY2"/>
              </a:cxn>
              <a:cxn ang="0">
                <a:pos x="connsiteX3" y="connsiteY3"/>
              </a:cxn>
            </a:cxnLst>
            <a:rect l="l" t="t" r="r" b="b"/>
            <a:pathLst>
              <a:path w="3406639" h="3113274">
                <a:moveTo>
                  <a:pt x="3406639" y="0"/>
                </a:moveTo>
                <a:lnTo>
                  <a:pt x="3129042" y="2833356"/>
                </a:lnTo>
                <a:lnTo>
                  <a:pt x="0" y="3113274"/>
                </a:lnTo>
                <a:lnTo>
                  <a:pt x="440196" y="873842"/>
                </a:lnTo>
                <a:close/>
              </a:path>
            </a:pathLst>
          </a:custGeom>
          <a:blipFill>
            <a:blip r:embed="rId4"/>
            <a:stretch>
              <a:fillRect/>
            </a:stretch>
          </a:bli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81492004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53" presetClass="entr" presetSubtype="16"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 calcmode="lin" valueType="num">
                                      <p:cBhvr>
                                        <p:cTn id="11" dur="500" fill="hold"/>
                                        <p:tgtEl>
                                          <p:spTgt spid="3"/>
                                        </p:tgtEl>
                                        <p:attrNameLst>
                                          <p:attrName>ppt_w</p:attrName>
                                        </p:attrNameLst>
                                      </p:cBhvr>
                                      <p:tavLst>
                                        <p:tav tm="0">
                                          <p:val>
                                            <p:fltVal val="0"/>
                                          </p:val>
                                        </p:tav>
                                        <p:tav tm="100000">
                                          <p:val>
                                            <p:strVal val="#ppt_w"/>
                                          </p:val>
                                        </p:tav>
                                      </p:tavLst>
                                    </p:anim>
                                    <p:anim calcmode="lin" valueType="num">
                                      <p:cBhvr>
                                        <p:cTn id="12" dur="500" fill="hold"/>
                                        <p:tgtEl>
                                          <p:spTgt spid="3"/>
                                        </p:tgtEl>
                                        <p:attrNameLst>
                                          <p:attrName>ppt_h</p:attrName>
                                        </p:attrNameLst>
                                      </p:cBhvr>
                                      <p:tavLst>
                                        <p:tav tm="0">
                                          <p:val>
                                            <p:fltVal val="0"/>
                                          </p:val>
                                        </p:tav>
                                        <p:tav tm="100000">
                                          <p:val>
                                            <p:strVal val="#ppt_h"/>
                                          </p:val>
                                        </p:tav>
                                      </p:tavLst>
                                    </p:anim>
                                    <p:animEffect transition="in" filter="fade">
                                      <p:cBhvr>
                                        <p:cTn id="13" dur="500"/>
                                        <p:tgtEl>
                                          <p:spTgt spid="3"/>
                                        </p:tgtEl>
                                      </p:cBhvr>
                                    </p:animEffect>
                                  </p:childTnLst>
                                </p:cTn>
                              </p:par>
                            </p:childTnLst>
                          </p:cTn>
                        </p:par>
                        <p:par>
                          <p:cTn id="14" fill="hold">
                            <p:stCondLst>
                              <p:cond delay="1000"/>
                            </p:stCondLst>
                            <p:childTnLst>
                              <p:par>
                                <p:cTn id="15" presetID="9" presetClass="entr" presetSubtype="0" fill="hold" grpId="0" nodeType="afterEffect">
                                  <p:stCondLst>
                                    <p:cond delay="0"/>
                                  </p:stCondLst>
                                  <p:childTnLst>
                                    <p:set>
                                      <p:cBhvr>
                                        <p:cTn id="16" dur="1" fill="hold">
                                          <p:stCondLst>
                                            <p:cond delay="0"/>
                                          </p:stCondLst>
                                        </p:cTn>
                                        <p:tgtEl>
                                          <p:spTgt spid="13"/>
                                        </p:tgtEl>
                                        <p:attrNameLst>
                                          <p:attrName>style.visibility</p:attrName>
                                        </p:attrNameLst>
                                      </p:cBhvr>
                                      <p:to>
                                        <p:strVal val="visible"/>
                                      </p:to>
                                    </p:set>
                                    <p:animEffect transition="in" filter="dissolve">
                                      <p:cBhvr>
                                        <p:cTn id="17" dur="1000"/>
                                        <p:tgtEl>
                                          <p:spTgt spid="13"/>
                                        </p:tgtEl>
                                      </p:cBhvr>
                                    </p:animEffect>
                                  </p:childTnLst>
                                </p:cTn>
                              </p:par>
                            </p:childTnLst>
                          </p:cTn>
                        </p:par>
                        <p:par>
                          <p:cTn id="18" fill="hold">
                            <p:stCondLst>
                              <p:cond delay="2000"/>
                            </p:stCondLst>
                            <p:childTnLst>
                              <p:par>
                                <p:cTn id="19" presetID="22" presetClass="entr" presetSubtype="8" fill="hold" grpId="0" nodeType="afterEffect">
                                  <p:stCondLst>
                                    <p:cond delay="0"/>
                                  </p:stCondLst>
                                  <p:childTnLst>
                                    <p:set>
                                      <p:cBhvr>
                                        <p:cTn id="20" dur="1" fill="hold">
                                          <p:stCondLst>
                                            <p:cond delay="0"/>
                                          </p:stCondLst>
                                        </p:cTn>
                                        <p:tgtEl>
                                          <p:spTgt spid="7"/>
                                        </p:tgtEl>
                                        <p:attrNameLst>
                                          <p:attrName>style.visibility</p:attrName>
                                        </p:attrNameLst>
                                      </p:cBhvr>
                                      <p:to>
                                        <p:strVal val="visible"/>
                                      </p:to>
                                    </p:set>
                                    <p:animEffect transition="in" filter="wipe(left)">
                                      <p:cBhvr>
                                        <p:cTn id="21" dur="500"/>
                                        <p:tgtEl>
                                          <p:spTgt spid="7"/>
                                        </p:tgtEl>
                                      </p:cBhvr>
                                    </p:animEffect>
                                  </p:childTnLst>
                                </p:cTn>
                              </p:par>
                            </p:childTnLst>
                          </p:cTn>
                        </p:par>
                        <p:par>
                          <p:cTn id="22" fill="hold">
                            <p:stCondLst>
                              <p:cond delay="2500"/>
                            </p:stCondLst>
                            <p:childTnLst>
                              <p:par>
                                <p:cTn id="23" presetID="53" presetClass="entr" presetSubtype="16" fill="hold" nodeType="afterEffect">
                                  <p:stCondLst>
                                    <p:cond delay="0"/>
                                  </p:stCondLst>
                                  <p:childTnLst>
                                    <p:set>
                                      <p:cBhvr>
                                        <p:cTn id="24" dur="1" fill="hold">
                                          <p:stCondLst>
                                            <p:cond delay="0"/>
                                          </p:stCondLst>
                                        </p:cTn>
                                        <p:tgtEl>
                                          <p:spTgt spid="16"/>
                                        </p:tgtEl>
                                        <p:attrNameLst>
                                          <p:attrName>style.visibility</p:attrName>
                                        </p:attrNameLst>
                                      </p:cBhvr>
                                      <p:to>
                                        <p:strVal val="visible"/>
                                      </p:to>
                                    </p:set>
                                    <p:anim calcmode="lin" valueType="num">
                                      <p:cBhvr>
                                        <p:cTn id="25" dur="500" fill="hold"/>
                                        <p:tgtEl>
                                          <p:spTgt spid="16"/>
                                        </p:tgtEl>
                                        <p:attrNameLst>
                                          <p:attrName>ppt_w</p:attrName>
                                        </p:attrNameLst>
                                      </p:cBhvr>
                                      <p:tavLst>
                                        <p:tav tm="0">
                                          <p:val>
                                            <p:fltVal val="0"/>
                                          </p:val>
                                        </p:tav>
                                        <p:tav tm="100000">
                                          <p:val>
                                            <p:strVal val="#ppt_w"/>
                                          </p:val>
                                        </p:tav>
                                      </p:tavLst>
                                    </p:anim>
                                    <p:anim calcmode="lin" valueType="num">
                                      <p:cBhvr>
                                        <p:cTn id="26" dur="500" fill="hold"/>
                                        <p:tgtEl>
                                          <p:spTgt spid="16"/>
                                        </p:tgtEl>
                                        <p:attrNameLst>
                                          <p:attrName>ppt_h</p:attrName>
                                        </p:attrNameLst>
                                      </p:cBhvr>
                                      <p:tavLst>
                                        <p:tav tm="0">
                                          <p:val>
                                            <p:fltVal val="0"/>
                                          </p:val>
                                        </p:tav>
                                        <p:tav tm="100000">
                                          <p:val>
                                            <p:strVal val="#ppt_h"/>
                                          </p:val>
                                        </p:tav>
                                      </p:tavLst>
                                    </p:anim>
                                    <p:animEffect transition="in" filter="fade">
                                      <p:cBhvr>
                                        <p:cTn id="27" dur="500"/>
                                        <p:tgtEl>
                                          <p:spTgt spid="16"/>
                                        </p:tgtEl>
                                      </p:cBhvr>
                                    </p:animEffect>
                                  </p:childTnLst>
                                </p:cTn>
                              </p:par>
                            </p:childTnLst>
                          </p:cTn>
                        </p:par>
                        <p:par>
                          <p:cTn id="28" fill="hold">
                            <p:stCondLst>
                              <p:cond delay="3000"/>
                            </p:stCondLst>
                            <p:childTnLst>
                              <p:par>
                                <p:cTn id="29" presetID="22" presetClass="entr" presetSubtype="8" fill="hold" grpId="0" nodeType="afterEffect">
                                  <p:stCondLst>
                                    <p:cond delay="0"/>
                                  </p:stCondLst>
                                  <p:childTnLst>
                                    <p:set>
                                      <p:cBhvr>
                                        <p:cTn id="30" dur="1" fill="hold">
                                          <p:stCondLst>
                                            <p:cond delay="0"/>
                                          </p:stCondLst>
                                        </p:cTn>
                                        <p:tgtEl>
                                          <p:spTgt spid="26"/>
                                        </p:tgtEl>
                                        <p:attrNameLst>
                                          <p:attrName>style.visibility</p:attrName>
                                        </p:attrNameLst>
                                      </p:cBhvr>
                                      <p:to>
                                        <p:strVal val="visible"/>
                                      </p:to>
                                    </p:set>
                                    <p:animEffect transition="in" filter="wipe(left)">
                                      <p:cBhvr>
                                        <p:cTn id="31" dur="500"/>
                                        <p:tgtEl>
                                          <p:spTgt spid="26"/>
                                        </p:tgtEl>
                                      </p:cBhvr>
                                    </p:animEffect>
                                  </p:childTnLst>
                                </p:cTn>
                              </p:par>
                              <p:par>
                                <p:cTn id="32" presetID="22" presetClass="entr" presetSubtype="8" fill="hold" grpId="0" nodeType="withEffect">
                                  <p:stCondLst>
                                    <p:cond delay="0"/>
                                  </p:stCondLst>
                                  <p:childTnLst>
                                    <p:set>
                                      <p:cBhvr>
                                        <p:cTn id="33" dur="1" fill="hold">
                                          <p:stCondLst>
                                            <p:cond delay="0"/>
                                          </p:stCondLst>
                                        </p:cTn>
                                        <p:tgtEl>
                                          <p:spTgt spid="24"/>
                                        </p:tgtEl>
                                        <p:attrNameLst>
                                          <p:attrName>style.visibility</p:attrName>
                                        </p:attrNameLst>
                                      </p:cBhvr>
                                      <p:to>
                                        <p:strVal val="visible"/>
                                      </p:to>
                                    </p:set>
                                    <p:animEffect transition="in" filter="wipe(left)">
                                      <p:cBhvr>
                                        <p:cTn id="34" dur="500"/>
                                        <p:tgtEl>
                                          <p:spTgt spid="24"/>
                                        </p:tgtEl>
                                      </p:cBhvr>
                                    </p:animEffect>
                                  </p:childTnLst>
                                </p:cTn>
                              </p:par>
                            </p:childTnLst>
                          </p:cTn>
                        </p:par>
                        <p:par>
                          <p:cTn id="35" fill="hold">
                            <p:stCondLst>
                              <p:cond delay="3500"/>
                            </p:stCondLst>
                            <p:childTnLst>
                              <p:par>
                                <p:cTn id="36" presetID="53" presetClass="entr" presetSubtype="16" fill="hold" nodeType="afterEffect">
                                  <p:stCondLst>
                                    <p:cond delay="0"/>
                                  </p:stCondLst>
                                  <p:childTnLst>
                                    <p:set>
                                      <p:cBhvr>
                                        <p:cTn id="37" dur="1" fill="hold">
                                          <p:stCondLst>
                                            <p:cond delay="0"/>
                                          </p:stCondLst>
                                        </p:cTn>
                                        <p:tgtEl>
                                          <p:spTgt spid="21"/>
                                        </p:tgtEl>
                                        <p:attrNameLst>
                                          <p:attrName>style.visibility</p:attrName>
                                        </p:attrNameLst>
                                      </p:cBhvr>
                                      <p:to>
                                        <p:strVal val="visible"/>
                                      </p:to>
                                    </p:set>
                                    <p:anim calcmode="lin" valueType="num">
                                      <p:cBhvr>
                                        <p:cTn id="38" dur="500" fill="hold"/>
                                        <p:tgtEl>
                                          <p:spTgt spid="21"/>
                                        </p:tgtEl>
                                        <p:attrNameLst>
                                          <p:attrName>ppt_w</p:attrName>
                                        </p:attrNameLst>
                                      </p:cBhvr>
                                      <p:tavLst>
                                        <p:tav tm="0">
                                          <p:val>
                                            <p:fltVal val="0"/>
                                          </p:val>
                                        </p:tav>
                                        <p:tav tm="100000">
                                          <p:val>
                                            <p:strVal val="#ppt_w"/>
                                          </p:val>
                                        </p:tav>
                                      </p:tavLst>
                                    </p:anim>
                                    <p:anim calcmode="lin" valueType="num">
                                      <p:cBhvr>
                                        <p:cTn id="39" dur="500" fill="hold"/>
                                        <p:tgtEl>
                                          <p:spTgt spid="21"/>
                                        </p:tgtEl>
                                        <p:attrNameLst>
                                          <p:attrName>ppt_h</p:attrName>
                                        </p:attrNameLst>
                                      </p:cBhvr>
                                      <p:tavLst>
                                        <p:tav tm="0">
                                          <p:val>
                                            <p:fltVal val="0"/>
                                          </p:val>
                                        </p:tav>
                                        <p:tav tm="100000">
                                          <p:val>
                                            <p:strVal val="#ppt_h"/>
                                          </p:val>
                                        </p:tav>
                                      </p:tavLst>
                                    </p:anim>
                                    <p:animEffect transition="in" filter="fade">
                                      <p:cBhvr>
                                        <p:cTn id="40" dur="500"/>
                                        <p:tgtEl>
                                          <p:spTgt spid="21"/>
                                        </p:tgtEl>
                                      </p:cBhvr>
                                    </p:animEffect>
                                  </p:childTnLst>
                                </p:cTn>
                              </p:par>
                            </p:childTnLst>
                          </p:cTn>
                        </p:par>
                        <p:par>
                          <p:cTn id="41" fill="hold">
                            <p:stCondLst>
                              <p:cond delay="4000"/>
                            </p:stCondLst>
                            <p:childTnLst>
                              <p:par>
                                <p:cTn id="42" presetID="22" presetClass="entr" presetSubtype="8" fill="hold" grpId="0" nodeType="afterEffect">
                                  <p:stCondLst>
                                    <p:cond delay="0"/>
                                  </p:stCondLst>
                                  <p:childTnLst>
                                    <p:set>
                                      <p:cBhvr>
                                        <p:cTn id="43" dur="1" fill="hold">
                                          <p:stCondLst>
                                            <p:cond delay="0"/>
                                          </p:stCondLst>
                                        </p:cTn>
                                        <p:tgtEl>
                                          <p:spTgt spid="25"/>
                                        </p:tgtEl>
                                        <p:attrNameLst>
                                          <p:attrName>style.visibility</p:attrName>
                                        </p:attrNameLst>
                                      </p:cBhvr>
                                      <p:to>
                                        <p:strVal val="visible"/>
                                      </p:to>
                                    </p:set>
                                    <p:animEffect transition="in" filter="wipe(left)">
                                      <p:cBhvr>
                                        <p:cTn id="44" dur="500"/>
                                        <p:tgtEl>
                                          <p:spTgt spid="25"/>
                                        </p:tgtEl>
                                      </p:cBhvr>
                                    </p:animEffect>
                                  </p:childTnLst>
                                </p:cTn>
                              </p:par>
                              <p:par>
                                <p:cTn id="45" presetID="22" presetClass="entr" presetSubtype="8" fill="hold" grpId="0" nodeType="withEffect">
                                  <p:stCondLst>
                                    <p:cond delay="0"/>
                                  </p:stCondLst>
                                  <p:childTnLst>
                                    <p:set>
                                      <p:cBhvr>
                                        <p:cTn id="46" dur="1" fill="hold">
                                          <p:stCondLst>
                                            <p:cond delay="0"/>
                                          </p:stCondLst>
                                        </p:cTn>
                                        <p:tgtEl>
                                          <p:spTgt spid="27"/>
                                        </p:tgtEl>
                                        <p:attrNameLst>
                                          <p:attrName>style.visibility</p:attrName>
                                        </p:attrNameLst>
                                      </p:cBhvr>
                                      <p:to>
                                        <p:strVal val="visible"/>
                                      </p:to>
                                    </p:set>
                                    <p:animEffect transition="in" filter="wipe(left)">
                                      <p:cBhvr>
                                        <p:cTn id="47" dur="500"/>
                                        <p:tgtEl>
                                          <p:spTgt spid="27"/>
                                        </p:tgtEl>
                                      </p:cBhvr>
                                    </p:animEffect>
                                  </p:childTnLst>
                                </p:cTn>
                              </p:par>
                            </p:childTnLst>
                          </p:cTn>
                        </p:par>
                        <p:par>
                          <p:cTn id="48" fill="hold">
                            <p:stCondLst>
                              <p:cond delay="4500"/>
                            </p:stCondLst>
                            <p:childTnLst>
                              <p:par>
                                <p:cTn id="49" presetID="22" presetClass="entr" presetSubtype="8" fill="hold" grpId="0" nodeType="afterEffect">
                                  <p:stCondLst>
                                    <p:cond delay="0"/>
                                  </p:stCondLst>
                                  <p:childTnLst>
                                    <p:set>
                                      <p:cBhvr>
                                        <p:cTn id="50" dur="1" fill="hold">
                                          <p:stCondLst>
                                            <p:cond delay="0"/>
                                          </p:stCondLst>
                                        </p:cTn>
                                        <p:tgtEl>
                                          <p:spTgt spid="30">
                                            <p:graphicEl>
                                              <a:chart seriesIdx="-3" categoryIdx="-3" bldStep="gridLegend"/>
                                            </p:graphicEl>
                                          </p:spTgt>
                                        </p:tgtEl>
                                        <p:attrNameLst>
                                          <p:attrName>style.visibility</p:attrName>
                                        </p:attrNameLst>
                                      </p:cBhvr>
                                      <p:to>
                                        <p:strVal val="visible"/>
                                      </p:to>
                                    </p:set>
                                    <p:animEffect transition="in" filter="wipe(left)">
                                      <p:cBhvr>
                                        <p:cTn id="51" dur="500"/>
                                        <p:tgtEl>
                                          <p:spTgt spid="30">
                                            <p:graphicEl>
                                              <a:chart seriesIdx="-3" categoryIdx="-3" bldStep="gridLegend"/>
                                            </p:graphicEl>
                                          </p:spTgt>
                                        </p:tgtEl>
                                      </p:cBhvr>
                                    </p:animEffect>
                                  </p:childTnLst>
                                </p:cTn>
                              </p:par>
                            </p:childTnLst>
                          </p:cTn>
                        </p:par>
                        <p:par>
                          <p:cTn id="52" fill="hold">
                            <p:stCondLst>
                              <p:cond delay="5000"/>
                            </p:stCondLst>
                            <p:childTnLst>
                              <p:par>
                                <p:cTn id="53" presetID="22" presetClass="entr" presetSubtype="8" fill="hold" grpId="0" nodeType="afterEffect">
                                  <p:stCondLst>
                                    <p:cond delay="0"/>
                                  </p:stCondLst>
                                  <p:childTnLst>
                                    <p:set>
                                      <p:cBhvr>
                                        <p:cTn id="54" dur="1" fill="hold">
                                          <p:stCondLst>
                                            <p:cond delay="0"/>
                                          </p:stCondLst>
                                        </p:cTn>
                                        <p:tgtEl>
                                          <p:spTgt spid="30">
                                            <p:graphicEl>
                                              <a:chart seriesIdx="0" categoryIdx="-4" bldStep="series"/>
                                            </p:graphicEl>
                                          </p:spTgt>
                                        </p:tgtEl>
                                        <p:attrNameLst>
                                          <p:attrName>style.visibility</p:attrName>
                                        </p:attrNameLst>
                                      </p:cBhvr>
                                      <p:to>
                                        <p:strVal val="visible"/>
                                      </p:to>
                                    </p:set>
                                    <p:animEffect transition="in" filter="wipe(left)">
                                      <p:cBhvr>
                                        <p:cTn id="55" dur="1000"/>
                                        <p:tgtEl>
                                          <p:spTgt spid="30">
                                            <p:graphicEl>
                                              <a:chart seriesIdx="0" categoryIdx="-4" bldStep="series"/>
                                            </p:graphicEl>
                                          </p:spTgt>
                                        </p:tgtEl>
                                      </p:cBhvr>
                                    </p:animEffect>
                                  </p:childTnLst>
                                </p:cTn>
                              </p:par>
                            </p:childTnLst>
                          </p:cTn>
                        </p:par>
                        <p:par>
                          <p:cTn id="56" fill="hold">
                            <p:stCondLst>
                              <p:cond delay="6000"/>
                            </p:stCondLst>
                            <p:childTnLst>
                              <p:par>
                                <p:cTn id="57" presetID="22" presetClass="entr" presetSubtype="8" fill="hold" grpId="0" nodeType="afterEffect">
                                  <p:stCondLst>
                                    <p:cond delay="0"/>
                                  </p:stCondLst>
                                  <p:childTnLst>
                                    <p:set>
                                      <p:cBhvr>
                                        <p:cTn id="58" dur="1" fill="hold">
                                          <p:stCondLst>
                                            <p:cond delay="0"/>
                                          </p:stCondLst>
                                        </p:cTn>
                                        <p:tgtEl>
                                          <p:spTgt spid="30">
                                            <p:graphicEl>
                                              <a:chart seriesIdx="1" categoryIdx="-4" bldStep="series"/>
                                            </p:graphicEl>
                                          </p:spTgt>
                                        </p:tgtEl>
                                        <p:attrNameLst>
                                          <p:attrName>style.visibility</p:attrName>
                                        </p:attrNameLst>
                                      </p:cBhvr>
                                      <p:to>
                                        <p:strVal val="visible"/>
                                      </p:to>
                                    </p:set>
                                    <p:animEffect transition="in" filter="wipe(left)">
                                      <p:cBhvr>
                                        <p:cTn id="59" dur="1000"/>
                                        <p:tgtEl>
                                          <p:spTgt spid="30">
                                            <p:graphicEl>
                                              <a:chart seriesIdx="1" categoryIdx="-4" bldStep="series"/>
                                            </p:graphicEl>
                                          </p:spTgt>
                                        </p:tgtEl>
                                      </p:cBhvr>
                                    </p:animEffect>
                                  </p:childTnLst>
                                </p:cTn>
                              </p:par>
                            </p:childTnLst>
                          </p:cTn>
                        </p:par>
                        <p:par>
                          <p:cTn id="60" fill="hold">
                            <p:stCondLst>
                              <p:cond delay="7000"/>
                            </p:stCondLst>
                            <p:childTnLst>
                              <p:par>
                                <p:cTn id="61" presetID="22" presetClass="entr" presetSubtype="8" fill="hold" grpId="0" nodeType="afterEffect">
                                  <p:stCondLst>
                                    <p:cond delay="0"/>
                                  </p:stCondLst>
                                  <p:childTnLst>
                                    <p:set>
                                      <p:cBhvr>
                                        <p:cTn id="62" dur="1" fill="hold">
                                          <p:stCondLst>
                                            <p:cond delay="0"/>
                                          </p:stCondLst>
                                        </p:cTn>
                                        <p:tgtEl>
                                          <p:spTgt spid="30">
                                            <p:graphicEl>
                                              <a:chart seriesIdx="2" categoryIdx="-4" bldStep="series"/>
                                            </p:graphicEl>
                                          </p:spTgt>
                                        </p:tgtEl>
                                        <p:attrNameLst>
                                          <p:attrName>style.visibility</p:attrName>
                                        </p:attrNameLst>
                                      </p:cBhvr>
                                      <p:to>
                                        <p:strVal val="visible"/>
                                      </p:to>
                                    </p:set>
                                    <p:animEffect transition="in" filter="wipe(left)">
                                      <p:cBhvr>
                                        <p:cTn id="63" dur="1000"/>
                                        <p:tgtEl>
                                          <p:spTgt spid="30">
                                            <p:graphicEl>
                                              <a:chart seriesIdx="2" categoryIdx="-4" bldStep="series"/>
                                            </p:graphic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8" grpId="0"/>
      <p:bldP spid="24" grpId="0"/>
      <p:bldP spid="25" grpId="0"/>
      <p:bldP spid="26" grpId="0"/>
      <p:bldP spid="27" grpId="0"/>
      <p:bldGraphic spid="30" grpId="0" uiExpand="1">
        <p:bldSub>
          <a:bldChart bld="series"/>
        </p:bldSub>
      </p:bldGraphic>
      <p:bldP spid="13" grpId="0" animBg="1"/>
    </p:bldLst>
  </p:timing>
</p:sld>
</file>

<file path=ppt/slides/slide4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822083" y="1809836"/>
            <a:ext cx="4641739" cy="5109091"/>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endParaRPr lang="en-US" sz="1400" dirty="0">
              <a:solidFill>
                <a:srgbClr val="4C4F54"/>
              </a:solidFill>
              <a:latin typeface="Candara" panose="020E0502030303020204" pitchFamily="34" charset="0"/>
            </a:endParaRPr>
          </a:p>
          <a:p>
            <a:endParaRPr lang="en-US" dirty="0">
              <a:solidFill>
                <a:schemeClr val="bg1">
                  <a:lumMod val="85000"/>
                </a:schemeClr>
              </a:solidFill>
              <a:latin typeface="Candara" panose="020E0502030303020204" pitchFamily="34" charset="0"/>
            </a:endParaRPr>
          </a:p>
        </p:txBody>
      </p:sp>
      <p:sp>
        <p:nvSpPr>
          <p:cNvPr id="8" name="TextBox 7"/>
          <p:cNvSpPr txBox="1"/>
          <p:nvPr/>
        </p:nvSpPr>
        <p:spPr>
          <a:xfrm>
            <a:off x="6129867" y="915188"/>
            <a:ext cx="5305777" cy="5262979"/>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a:t>
            </a:r>
          </a:p>
        </p:txBody>
      </p:sp>
      <p:sp>
        <p:nvSpPr>
          <p:cNvPr id="12" name="TextBox 11"/>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grpSp>
        <p:nvGrpSpPr>
          <p:cNvPr id="13" name="Group 12"/>
          <p:cNvGrpSpPr/>
          <p:nvPr/>
        </p:nvGrpSpPr>
        <p:grpSpPr>
          <a:xfrm>
            <a:off x="1866527" y="922564"/>
            <a:ext cx="3678110" cy="686664"/>
            <a:chOff x="1866527" y="922564"/>
            <a:chExt cx="3678110" cy="686664"/>
          </a:xfrm>
        </p:grpSpPr>
        <p:sp>
          <p:nvSpPr>
            <p:cNvPr id="14" name="Freeform 13"/>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5" name="TextBox 14"/>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96533901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wipe(left)">
                                      <p:cBhvr>
                                        <p:cTn id="7" dur="500"/>
                                        <p:tgtEl>
                                          <p:spTgt spid="12"/>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13"/>
                                        </p:tgtEl>
                                        <p:attrNameLst>
                                          <p:attrName>style.visibility</p:attrName>
                                        </p:attrNameLst>
                                      </p:cBhvr>
                                      <p:to>
                                        <p:strVal val="visible"/>
                                      </p:to>
                                    </p:set>
                                    <p:anim calcmode="lin" valueType="num">
                                      <p:cBhvr additive="base">
                                        <p:cTn id="11" dur="500" fill="hold"/>
                                        <p:tgtEl>
                                          <p:spTgt spid="13"/>
                                        </p:tgtEl>
                                        <p:attrNameLst>
                                          <p:attrName>ppt_x</p:attrName>
                                        </p:attrNameLst>
                                      </p:cBhvr>
                                      <p:tavLst>
                                        <p:tav tm="0">
                                          <p:val>
                                            <p:strVal val="0-#ppt_w/2"/>
                                          </p:val>
                                        </p:tav>
                                        <p:tav tm="100000">
                                          <p:val>
                                            <p:strVal val="#ppt_x"/>
                                          </p:val>
                                        </p:tav>
                                      </p:tavLst>
                                    </p:anim>
                                    <p:anim calcmode="lin" valueType="num">
                                      <p:cBhvr additive="base">
                                        <p:cTn id="12" dur="500" fill="hold"/>
                                        <p:tgtEl>
                                          <p:spTgt spid="13"/>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wipe(up)">
                                      <p:cBhvr>
                                        <p:cTn id="16" dur="1000"/>
                                        <p:tgtEl>
                                          <p:spTgt spid="7"/>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8"/>
                                        </p:tgtEl>
                                        <p:attrNameLst>
                                          <p:attrName>style.visibility</p:attrName>
                                        </p:attrNameLst>
                                      </p:cBhvr>
                                      <p:to>
                                        <p:strVal val="visible"/>
                                      </p:to>
                                    </p:set>
                                    <p:animEffect transition="in" filter="wipe(up)">
                                      <p:cBhvr>
                                        <p:cTn id="20" dur="10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p:bldP spid="8" grpId="0"/>
      <p:bldP spid="12" grpId="0"/>
    </p:bldLst>
  </p:timing>
</p:sld>
</file>

<file path=ppt/slides/slide4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8" name="TextBox 7"/>
          <p:cNvSpPr txBox="1"/>
          <p:nvPr/>
        </p:nvSpPr>
        <p:spPr>
          <a:xfrm>
            <a:off x="395707" y="1912227"/>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p>
        </p:txBody>
      </p:sp>
      <p:sp>
        <p:nvSpPr>
          <p:cNvPr id="10" name="TextBox 9"/>
          <p:cNvSpPr txBox="1"/>
          <p:nvPr/>
        </p:nvSpPr>
        <p:spPr>
          <a:xfrm>
            <a:off x="370046" y="304456"/>
            <a:ext cx="5508978" cy="769441"/>
          </a:xfrm>
          <a:prstGeom prst="rect">
            <a:avLst/>
          </a:prstGeom>
          <a:noFill/>
        </p:spPr>
        <p:txBody>
          <a:bodyPr wrap="square" rtlCol="0">
            <a:spAutoFit/>
          </a:bodyPr>
          <a:lstStyle/>
          <a:p>
            <a:r>
              <a:rPr lang="en-US" sz="4400" b="1" dirty="0">
                <a:solidFill>
                  <a:srgbClr val="4C4F54"/>
                </a:solidFill>
                <a:latin typeface="Candara" panose="020E0502030303020204" pitchFamily="34" charset="0"/>
              </a:rPr>
              <a:t>TITLE GOES HERE</a:t>
            </a:r>
          </a:p>
        </p:txBody>
      </p:sp>
      <p:sp>
        <p:nvSpPr>
          <p:cNvPr id="20" name="TextBox 19"/>
          <p:cNvSpPr txBox="1"/>
          <p:nvPr/>
        </p:nvSpPr>
        <p:spPr>
          <a:xfrm>
            <a:off x="4315773" y="1912226"/>
            <a:ext cx="3474720" cy="4401205"/>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a:t>
            </a:r>
            <a:endParaRPr lang="en-US" dirty="0">
              <a:solidFill>
                <a:srgbClr val="4C4F54"/>
              </a:solidFill>
              <a:latin typeface="Candara" panose="020E0502030303020204" pitchFamily="34" charset="0"/>
            </a:endParaRPr>
          </a:p>
        </p:txBody>
      </p:sp>
      <p:sp>
        <p:nvSpPr>
          <p:cNvPr id="21" name="TextBox 20"/>
          <p:cNvSpPr txBox="1"/>
          <p:nvPr/>
        </p:nvSpPr>
        <p:spPr>
          <a:xfrm>
            <a:off x="8235839" y="1265896"/>
            <a:ext cx="3474720" cy="5047536"/>
          </a:xfrm>
          <a:prstGeom prst="rect">
            <a:avLst/>
          </a:prstGeom>
          <a:noFill/>
        </p:spPr>
        <p:txBody>
          <a:bodyPr wrap="square" rtlCol="0">
            <a:spAutoFit/>
          </a:bodyPr>
          <a:lstStyle/>
          <a:p>
            <a:r>
              <a:rPr lang="en-US" sz="1400" dirty="0">
                <a:solidFill>
                  <a:srgbClr val="4C4F54"/>
                </a:solidFill>
                <a:latin typeface="Candara" panose="020E0502030303020204" pitchFamily="34" charset="0"/>
              </a:rPr>
              <a:t>Lorem ipsum dolor sit amet, consectetur adipiscing elit, sed do eiusmod tempor incididunt ut labore et dolore magna aliqua. Ut enim ad minim veniam, quis nostrud exercitation. </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a:p>
            <a:endParaRPr lang="en-US" sz="1400" dirty="0">
              <a:solidFill>
                <a:srgbClr val="4C4F54"/>
              </a:solidFill>
              <a:latin typeface="Candara" panose="020E0502030303020204" pitchFamily="34" charset="0"/>
            </a:endParaRPr>
          </a:p>
          <a:p>
            <a:r>
              <a:rPr lang="en-US" sz="1400" dirty="0">
                <a:solidFill>
                  <a:srgbClr val="4C4F54"/>
                </a:solidFill>
                <a:latin typeface="Candara" panose="020E0502030303020204" pitchFamily="34" charset="0"/>
              </a:rPr>
              <a:t>consectetur adipiscing elit, sed do eiusmod tempor incididunt ut labore et dolore magna aliqua. Ut enim ad minim veniam, quis nostrud exercitation. Lorem ipsum dolor sit amet, consectetur adipiscing elit, sed do eiusmod tempor incididunt ut labore et dolore magna aliqua. Ut enim ad minim veniam, quis nostrud exercitation</a:t>
            </a:r>
          </a:p>
        </p:txBody>
      </p:sp>
      <p:grpSp>
        <p:nvGrpSpPr>
          <p:cNvPr id="5" name="Group 4"/>
          <p:cNvGrpSpPr/>
          <p:nvPr/>
        </p:nvGrpSpPr>
        <p:grpSpPr>
          <a:xfrm>
            <a:off x="1866527" y="922564"/>
            <a:ext cx="3678110" cy="686664"/>
            <a:chOff x="1866527" y="922564"/>
            <a:chExt cx="3678110" cy="686664"/>
          </a:xfrm>
        </p:grpSpPr>
        <p:sp>
          <p:nvSpPr>
            <p:cNvPr id="12" name="Freeform 11"/>
            <p:cNvSpPr/>
            <p:nvPr/>
          </p:nvSpPr>
          <p:spPr>
            <a:xfrm>
              <a:off x="1866527" y="922564"/>
              <a:ext cx="3678110" cy="686664"/>
            </a:xfrm>
            <a:custGeom>
              <a:avLst/>
              <a:gdLst>
                <a:gd name="connsiteX0" fmla="*/ 469808 w 4339988"/>
                <a:gd name="connsiteY0" fmla="*/ 0 h 686664"/>
                <a:gd name="connsiteX1" fmla="*/ 666000 w 4339988"/>
                <a:gd name="connsiteY1" fmla="*/ 191999 h 686664"/>
                <a:gd name="connsiteX2" fmla="*/ 4339988 w 4339988"/>
                <a:gd name="connsiteY2" fmla="*/ 191999 h 686664"/>
                <a:gd name="connsiteX3" fmla="*/ 4339988 w 4339988"/>
                <a:gd name="connsiteY3" fmla="*/ 686664 h 686664"/>
                <a:gd name="connsiteX4" fmla="*/ 0 w 4339988"/>
                <a:gd name="connsiteY4" fmla="*/ 686664 h 686664"/>
                <a:gd name="connsiteX5" fmla="*/ 0 w 4339988"/>
                <a:gd name="connsiteY5" fmla="*/ 191999 h 686664"/>
                <a:gd name="connsiteX6" fmla="*/ 273616 w 4339988"/>
                <a:gd name="connsiteY6" fmla="*/ 191999 h 68666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4339988" h="686664">
                  <a:moveTo>
                    <a:pt x="469808" y="0"/>
                  </a:moveTo>
                  <a:lnTo>
                    <a:pt x="666000" y="191999"/>
                  </a:lnTo>
                  <a:lnTo>
                    <a:pt x="4339988" y="191999"/>
                  </a:lnTo>
                  <a:lnTo>
                    <a:pt x="4339988" y="686664"/>
                  </a:lnTo>
                  <a:lnTo>
                    <a:pt x="0" y="686664"/>
                  </a:lnTo>
                  <a:lnTo>
                    <a:pt x="0" y="191999"/>
                  </a:lnTo>
                  <a:lnTo>
                    <a:pt x="273616" y="191999"/>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TextBox 12"/>
            <p:cNvSpPr txBox="1"/>
            <p:nvPr/>
          </p:nvSpPr>
          <p:spPr>
            <a:xfrm>
              <a:off x="2528405" y="1166173"/>
              <a:ext cx="2507620" cy="369332"/>
            </a:xfrm>
            <a:prstGeom prst="rect">
              <a:avLst/>
            </a:prstGeom>
            <a:noFill/>
          </p:spPr>
          <p:txBody>
            <a:bodyPr wrap="square" rtlCol="0">
              <a:spAutoFit/>
            </a:bodyPr>
            <a:lstStyle/>
            <a:p>
              <a:r>
                <a:rPr lang="en-US" dirty="0">
                  <a:solidFill>
                    <a:schemeClr val="bg1"/>
                  </a:solidFill>
                  <a:latin typeface="Candara" panose="020E0502030303020204" pitchFamily="34" charset="0"/>
                </a:rPr>
                <a:t>Your Subtitle Here</a:t>
              </a:r>
            </a:p>
          </p:txBody>
        </p:sp>
      </p:grpSp>
    </p:spTree>
    <p:extLst>
      <p:ext uri="{BB962C8B-B14F-4D97-AF65-F5344CB8AC3E}">
        <p14:creationId xmlns:p14="http://schemas.microsoft.com/office/powerpoint/2010/main" val="241183877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wipe(left)">
                                      <p:cBhvr>
                                        <p:cTn id="7" dur="500"/>
                                        <p:tgtEl>
                                          <p:spTgt spid="10"/>
                                        </p:tgtEl>
                                      </p:cBhvr>
                                    </p:animEffect>
                                  </p:childTnLst>
                                </p:cTn>
                              </p:par>
                            </p:childTnLst>
                          </p:cTn>
                        </p:par>
                        <p:par>
                          <p:cTn id="8" fill="hold">
                            <p:stCondLst>
                              <p:cond delay="500"/>
                            </p:stCondLst>
                            <p:childTnLst>
                              <p:par>
                                <p:cTn id="9" presetID="2" presetClass="entr" presetSubtype="8" fill="hold" nodeType="afterEffect">
                                  <p:stCondLst>
                                    <p:cond delay="0"/>
                                  </p:stCondLst>
                                  <p:childTnLst>
                                    <p:set>
                                      <p:cBhvr>
                                        <p:cTn id="10" dur="1" fill="hold">
                                          <p:stCondLst>
                                            <p:cond delay="0"/>
                                          </p:stCondLst>
                                        </p:cTn>
                                        <p:tgtEl>
                                          <p:spTgt spid="5"/>
                                        </p:tgtEl>
                                        <p:attrNameLst>
                                          <p:attrName>style.visibility</p:attrName>
                                        </p:attrNameLst>
                                      </p:cBhvr>
                                      <p:to>
                                        <p:strVal val="visible"/>
                                      </p:to>
                                    </p:set>
                                    <p:anim calcmode="lin" valueType="num">
                                      <p:cBhvr additive="base">
                                        <p:cTn id="11" dur="500" fill="hold"/>
                                        <p:tgtEl>
                                          <p:spTgt spid="5"/>
                                        </p:tgtEl>
                                        <p:attrNameLst>
                                          <p:attrName>ppt_x</p:attrName>
                                        </p:attrNameLst>
                                      </p:cBhvr>
                                      <p:tavLst>
                                        <p:tav tm="0">
                                          <p:val>
                                            <p:strVal val="0-#ppt_w/2"/>
                                          </p:val>
                                        </p:tav>
                                        <p:tav tm="100000">
                                          <p:val>
                                            <p:strVal val="#ppt_x"/>
                                          </p:val>
                                        </p:tav>
                                      </p:tavLst>
                                    </p:anim>
                                    <p:anim calcmode="lin" valueType="num">
                                      <p:cBhvr additive="base">
                                        <p:cTn id="12" dur="500" fill="hold"/>
                                        <p:tgtEl>
                                          <p:spTgt spid="5"/>
                                        </p:tgtEl>
                                        <p:attrNameLst>
                                          <p:attrName>ppt_y</p:attrName>
                                        </p:attrNameLst>
                                      </p:cBhvr>
                                      <p:tavLst>
                                        <p:tav tm="0">
                                          <p:val>
                                            <p:strVal val="#ppt_y"/>
                                          </p:val>
                                        </p:tav>
                                        <p:tav tm="100000">
                                          <p:val>
                                            <p:strVal val="#ppt_y"/>
                                          </p:val>
                                        </p:tav>
                                      </p:tavLst>
                                    </p:anim>
                                  </p:childTnLst>
                                </p:cTn>
                              </p:par>
                            </p:childTnLst>
                          </p:cTn>
                        </p:par>
                        <p:par>
                          <p:cTn id="13" fill="hold">
                            <p:stCondLst>
                              <p:cond delay="1000"/>
                            </p:stCondLst>
                            <p:childTnLst>
                              <p:par>
                                <p:cTn id="14" presetID="22" presetClass="entr" presetSubtype="1" fill="hold" grpId="0" nodeType="afterEffect">
                                  <p:stCondLst>
                                    <p:cond delay="0"/>
                                  </p:stCondLst>
                                  <p:childTnLst>
                                    <p:set>
                                      <p:cBhvr>
                                        <p:cTn id="15" dur="1" fill="hold">
                                          <p:stCondLst>
                                            <p:cond delay="0"/>
                                          </p:stCondLst>
                                        </p:cTn>
                                        <p:tgtEl>
                                          <p:spTgt spid="8"/>
                                        </p:tgtEl>
                                        <p:attrNameLst>
                                          <p:attrName>style.visibility</p:attrName>
                                        </p:attrNameLst>
                                      </p:cBhvr>
                                      <p:to>
                                        <p:strVal val="visible"/>
                                      </p:to>
                                    </p:set>
                                    <p:animEffect transition="in" filter="wipe(up)">
                                      <p:cBhvr>
                                        <p:cTn id="16" dur="1000"/>
                                        <p:tgtEl>
                                          <p:spTgt spid="8"/>
                                        </p:tgtEl>
                                      </p:cBhvr>
                                    </p:animEffect>
                                  </p:childTnLst>
                                </p:cTn>
                              </p:par>
                            </p:childTnLst>
                          </p:cTn>
                        </p:par>
                        <p:par>
                          <p:cTn id="17" fill="hold">
                            <p:stCondLst>
                              <p:cond delay="2000"/>
                            </p:stCondLst>
                            <p:childTnLst>
                              <p:par>
                                <p:cTn id="18" presetID="22" presetClass="entr" presetSubtype="1" fill="hold" grpId="0" nodeType="afterEffect">
                                  <p:stCondLst>
                                    <p:cond delay="0"/>
                                  </p:stCondLst>
                                  <p:childTnLst>
                                    <p:set>
                                      <p:cBhvr>
                                        <p:cTn id="19" dur="1" fill="hold">
                                          <p:stCondLst>
                                            <p:cond delay="0"/>
                                          </p:stCondLst>
                                        </p:cTn>
                                        <p:tgtEl>
                                          <p:spTgt spid="20"/>
                                        </p:tgtEl>
                                        <p:attrNameLst>
                                          <p:attrName>style.visibility</p:attrName>
                                        </p:attrNameLst>
                                      </p:cBhvr>
                                      <p:to>
                                        <p:strVal val="visible"/>
                                      </p:to>
                                    </p:set>
                                    <p:animEffect transition="in" filter="wipe(up)">
                                      <p:cBhvr>
                                        <p:cTn id="20" dur="1000"/>
                                        <p:tgtEl>
                                          <p:spTgt spid="20"/>
                                        </p:tgtEl>
                                      </p:cBhvr>
                                    </p:animEffect>
                                  </p:childTnLst>
                                </p:cTn>
                              </p:par>
                            </p:childTnLst>
                          </p:cTn>
                        </p:par>
                        <p:par>
                          <p:cTn id="21" fill="hold">
                            <p:stCondLst>
                              <p:cond delay="3000"/>
                            </p:stCondLst>
                            <p:childTnLst>
                              <p:par>
                                <p:cTn id="22" presetID="22" presetClass="entr" presetSubtype="1" fill="hold" grpId="0" nodeType="afterEffect">
                                  <p:stCondLst>
                                    <p:cond delay="0"/>
                                  </p:stCondLst>
                                  <p:childTnLst>
                                    <p:set>
                                      <p:cBhvr>
                                        <p:cTn id="23" dur="1" fill="hold">
                                          <p:stCondLst>
                                            <p:cond delay="0"/>
                                          </p:stCondLst>
                                        </p:cTn>
                                        <p:tgtEl>
                                          <p:spTgt spid="21"/>
                                        </p:tgtEl>
                                        <p:attrNameLst>
                                          <p:attrName>style.visibility</p:attrName>
                                        </p:attrNameLst>
                                      </p:cBhvr>
                                      <p:to>
                                        <p:strVal val="visible"/>
                                      </p:to>
                                    </p:set>
                                    <p:animEffect transition="in" filter="wipe(up)">
                                      <p:cBhvr>
                                        <p:cTn id="24" dur="1000"/>
                                        <p:tgtEl>
                                          <p:spTgt spid="2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0" grpId="0"/>
      <p:bldP spid="20" grpId="0"/>
      <p:bldP spid="21" grpId="0"/>
    </p:bldLst>
  </p:timing>
</p:sld>
</file>

<file path=ppt/slides/slide42.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7" name="TextBox 6"/>
          <p:cNvSpPr txBox="1"/>
          <p:nvPr/>
        </p:nvSpPr>
        <p:spPr>
          <a:xfrm>
            <a:off x="3449999" y="2474892"/>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THANK YOU</a:t>
            </a:r>
          </a:p>
        </p:txBody>
      </p:sp>
      <p:sp>
        <p:nvSpPr>
          <p:cNvPr id="9" name="TextBox 8"/>
          <p:cNvSpPr txBox="1"/>
          <p:nvPr/>
        </p:nvSpPr>
        <p:spPr>
          <a:xfrm>
            <a:off x="4024488" y="3617607"/>
            <a:ext cx="4143023" cy="461665"/>
          </a:xfrm>
          <a:prstGeom prst="rect">
            <a:avLst/>
          </a:prstGeom>
          <a:noFill/>
        </p:spPr>
        <p:txBody>
          <a:bodyPr wrap="square" rtlCol="0">
            <a:spAutoFit/>
          </a:bodyPr>
          <a:lstStyle/>
          <a:p>
            <a:pPr algn="ctr"/>
            <a:r>
              <a:rPr lang="en-US" sz="1200" dirty="0">
                <a:solidFill>
                  <a:srgbClr val="4C4F54"/>
                </a:solidFill>
              </a:rPr>
              <a:t>Lorem ipsum dolor sit amet, consectetur adipiscing elit, sed do eiusmod tempor incididunt ut labore et dolore magna aliqua.</a:t>
            </a:r>
            <a:endParaRPr lang="en-US" sz="1200" dirty="0">
              <a:solidFill>
                <a:srgbClr val="4C4F54"/>
              </a:solidFill>
              <a:latin typeface="Candara" panose="020E0502030303020204" pitchFamily="34" charset="0"/>
            </a:endParaRPr>
          </a:p>
        </p:txBody>
      </p:sp>
      <p:grpSp>
        <p:nvGrpSpPr>
          <p:cNvPr id="3" name="Group 2"/>
          <p:cNvGrpSpPr/>
          <p:nvPr/>
        </p:nvGrpSpPr>
        <p:grpSpPr>
          <a:xfrm>
            <a:off x="5135879" y="3244333"/>
            <a:ext cx="1920240" cy="91440"/>
            <a:chOff x="4831644" y="3200400"/>
            <a:chExt cx="1920240" cy="91440"/>
          </a:xfrm>
        </p:grpSpPr>
        <p:sp>
          <p:nvSpPr>
            <p:cNvPr id="2" name="Rectangle 1"/>
            <p:cNvSpPr/>
            <p:nvPr/>
          </p:nvSpPr>
          <p:spPr>
            <a:xfrm>
              <a:off x="4831644" y="3200400"/>
              <a:ext cx="640080" cy="91440"/>
            </a:xfrm>
            <a:prstGeom prst="rect">
              <a:avLst/>
            </a:prstGeom>
            <a:solidFill>
              <a:srgbClr val="34738D"/>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Rectangle 9"/>
            <p:cNvSpPr/>
            <p:nvPr/>
          </p:nvSpPr>
          <p:spPr>
            <a:xfrm>
              <a:off x="5471724" y="3200400"/>
              <a:ext cx="640080" cy="91440"/>
            </a:xfrm>
            <a:prstGeom prst="rect">
              <a:avLst/>
            </a:prstGeom>
            <a:solidFill>
              <a:srgbClr val="189A80"/>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Rectangle 10"/>
            <p:cNvSpPr/>
            <p:nvPr/>
          </p:nvSpPr>
          <p:spPr>
            <a:xfrm>
              <a:off x="6111804" y="3200400"/>
              <a:ext cx="640080" cy="91440"/>
            </a:xfrm>
            <a:prstGeom prst="rect">
              <a:avLst/>
            </a:prstGeom>
            <a:solidFill>
              <a:srgbClr val="EF9D27"/>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Tree>
    <p:extLst>
      <p:ext uri="{BB962C8B-B14F-4D97-AF65-F5344CB8AC3E}">
        <p14:creationId xmlns:p14="http://schemas.microsoft.com/office/powerpoint/2010/main" val="249693244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43.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Shape 5782"/>
          <p:cNvSpPr/>
          <p:nvPr/>
        </p:nvSpPr>
        <p:spPr>
          <a:xfrm>
            <a:off x="5911217" y="5436902"/>
            <a:ext cx="253315" cy="201918"/>
          </a:xfrm>
          <a:custGeom>
            <a:avLst/>
            <a:gdLst/>
            <a:ahLst/>
            <a:cxnLst>
              <a:cxn ang="0">
                <a:pos x="wd2" y="hd2"/>
              </a:cxn>
              <a:cxn ang="5400000">
                <a:pos x="wd2" y="hd2"/>
              </a:cxn>
              <a:cxn ang="10800000">
                <a:pos x="wd2" y="hd2"/>
              </a:cxn>
              <a:cxn ang="16200000">
                <a:pos x="wd2" y="hd2"/>
              </a:cxn>
            </a:cxnLst>
            <a:rect l="0" t="0" r="r" b="b"/>
            <a:pathLst>
              <a:path w="21600" h="21600" extrusionOk="0">
                <a:moveTo>
                  <a:pt x="19238" y="5082"/>
                </a:moveTo>
                <a:cubicBezTo>
                  <a:pt x="19238" y="5506"/>
                  <a:pt x="19238" y="5929"/>
                  <a:pt x="19238" y="5929"/>
                </a:cubicBezTo>
                <a:cubicBezTo>
                  <a:pt x="19238" y="13129"/>
                  <a:pt x="14850" y="21600"/>
                  <a:pt x="6750" y="21600"/>
                </a:cubicBezTo>
                <a:cubicBezTo>
                  <a:pt x="4387" y="21600"/>
                  <a:pt x="2025" y="20753"/>
                  <a:pt x="0" y="19059"/>
                </a:cubicBezTo>
                <a:cubicBezTo>
                  <a:pt x="337" y="19059"/>
                  <a:pt x="675" y="19059"/>
                  <a:pt x="1012" y="19059"/>
                </a:cubicBezTo>
                <a:cubicBezTo>
                  <a:pt x="3037" y="19059"/>
                  <a:pt x="5062" y="18212"/>
                  <a:pt x="6412" y="16941"/>
                </a:cubicBezTo>
                <a:cubicBezTo>
                  <a:pt x="4725" y="16941"/>
                  <a:pt x="3037" y="15247"/>
                  <a:pt x="2362" y="13129"/>
                </a:cubicBezTo>
                <a:cubicBezTo>
                  <a:pt x="2700" y="13129"/>
                  <a:pt x="3037" y="13129"/>
                  <a:pt x="3375" y="13129"/>
                </a:cubicBezTo>
                <a:cubicBezTo>
                  <a:pt x="3712" y="13129"/>
                  <a:pt x="4050" y="13129"/>
                  <a:pt x="4387" y="13129"/>
                </a:cubicBezTo>
                <a:cubicBezTo>
                  <a:pt x="2362" y="12282"/>
                  <a:pt x="1012" y="10165"/>
                  <a:pt x="1012" y="7624"/>
                </a:cubicBezTo>
                <a:cubicBezTo>
                  <a:pt x="1012" y="7624"/>
                  <a:pt x="1012" y="7624"/>
                  <a:pt x="1012" y="7624"/>
                </a:cubicBezTo>
                <a:cubicBezTo>
                  <a:pt x="1687" y="8047"/>
                  <a:pt x="2362" y="8047"/>
                  <a:pt x="3037" y="8047"/>
                </a:cubicBezTo>
                <a:cubicBezTo>
                  <a:pt x="1687" y="7200"/>
                  <a:pt x="1012" y="5506"/>
                  <a:pt x="1012" y="3812"/>
                </a:cubicBezTo>
                <a:cubicBezTo>
                  <a:pt x="1012" y="2541"/>
                  <a:pt x="1350" y="1694"/>
                  <a:pt x="1687" y="847"/>
                </a:cubicBezTo>
                <a:cubicBezTo>
                  <a:pt x="3712" y="4235"/>
                  <a:pt x="7087" y="6353"/>
                  <a:pt x="10462" y="6776"/>
                </a:cubicBezTo>
                <a:cubicBezTo>
                  <a:pt x="10462" y="6353"/>
                  <a:pt x="10462" y="5929"/>
                  <a:pt x="10462" y="5506"/>
                </a:cubicBezTo>
                <a:cubicBezTo>
                  <a:pt x="10462" y="2118"/>
                  <a:pt x="12488" y="0"/>
                  <a:pt x="14850" y="0"/>
                </a:cubicBezTo>
                <a:cubicBezTo>
                  <a:pt x="16200" y="0"/>
                  <a:pt x="17213" y="424"/>
                  <a:pt x="18225" y="1694"/>
                </a:cubicBezTo>
                <a:cubicBezTo>
                  <a:pt x="18900" y="1271"/>
                  <a:pt x="19913" y="847"/>
                  <a:pt x="20925" y="424"/>
                </a:cubicBezTo>
                <a:cubicBezTo>
                  <a:pt x="20588" y="1694"/>
                  <a:pt x="19913" y="2541"/>
                  <a:pt x="18900" y="3388"/>
                </a:cubicBezTo>
                <a:cubicBezTo>
                  <a:pt x="19913" y="2965"/>
                  <a:pt x="20588" y="2965"/>
                  <a:pt x="21600" y="2541"/>
                </a:cubicBezTo>
                <a:cubicBezTo>
                  <a:pt x="20925" y="3388"/>
                  <a:pt x="20250" y="4659"/>
                  <a:pt x="19238" y="5082"/>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0" name="Shape 5748"/>
          <p:cNvSpPr/>
          <p:nvPr/>
        </p:nvSpPr>
        <p:spPr>
          <a:xfrm>
            <a:off x="3957698" y="5436902"/>
            <a:ext cx="242301" cy="245972"/>
          </a:xfrm>
          <a:custGeom>
            <a:avLst/>
            <a:gdLst/>
            <a:ahLst/>
            <a:cxnLst>
              <a:cxn ang="0">
                <a:pos x="wd2" y="hd2"/>
              </a:cxn>
              <a:cxn ang="5400000">
                <a:pos x="wd2" y="hd2"/>
              </a:cxn>
              <a:cxn ang="10800000">
                <a:pos x="wd2" y="hd2"/>
              </a:cxn>
              <a:cxn ang="16200000">
                <a:pos x="wd2" y="hd2"/>
              </a:cxn>
            </a:cxnLst>
            <a:rect l="0" t="0" r="r" b="b"/>
            <a:pathLst>
              <a:path w="21600" h="21600" extrusionOk="0">
                <a:moveTo>
                  <a:pt x="21600" y="4181"/>
                </a:moveTo>
                <a:cubicBezTo>
                  <a:pt x="21600" y="17768"/>
                  <a:pt x="21600" y="17768"/>
                  <a:pt x="21600" y="17768"/>
                </a:cubicBezTo>
                <a:cubicBezTo>
                  <a:pt x="21600" y="19858"/>
                  <a:pt x="19830" y="21600"/>
                  <a:pt x="17705" y="21600"/>
                </a:cubicBezTo>
                <a:cubicBezTo>
                  <a:pt x="7436" y="21600"/>
                  <a:pt x="7436" y="21600"/>
                  <a:pt x="7436" y="21600"/>
                </a:cubicBezTo>
                <a:cubicBezTo>
                  <a:pt x="7790" y="20903"/>
                  <a:pt x="8498" y="19858"/>
                  <a:pt x="8852" y="18813"/>
                </a:cubicBezTo>
                <a:cubicBezTo>
                  <a:pt x="8852" y="18813"/>
                  <a:pt x="8852" y="18116"/>
                  <a:pt x="9561" y="15677"/>
                </a:cubicBezTo>
                <a:cubicBezTo>
                  <a:pt x="9915" y="16374"/>
                  <a:pt x="10977" y="17071"/>
                  <a:pt x="12393" y="17071"/>
                </a:cubicBezTo>
                <a:cubicBezTo>
                  <a:pt x="15580" y="17071"/>
                  <a:pt x="18059" y="13935"/>
                  <a:pt x="18059" y="9755"/>
                </a:cubicBezTo>
                <a:cubicBezTo>
                  <a:pt x="18059" y="6619"/>
                  <a:pt x="15226" y="3832"/>
                  <a:pt x="11331" y="3832"/>
                </a:cubicBezTo>
                <a:cubicBezTo>
                  <a:pt x="6020" y="3832"/>
                  <a:pt x="3541" y="7316"/>
                  <a:pt x="3541" y="10452"/>
                </a:cubicBezTo>
                <a:cubicBezTo>
                  <a:pt x="3541" y="12194"/>
                  <a:pt x="4249" y="13935"/>
                  <a:pt x="5666" y="14284"/>
                </a:cubicBezTo>
                <a:cubicBezTo>
                  <a:pt x="6020" y="14632"/>
                  <a:pt x="6374" y="14284"/>
                  <a:pt x="6374" y="14284"/>
                </a:cubicBezTo>
                <a:cubicBezTo>
                  <a:pt x="6374" y="13935"/>
                  <a:pt x="6374" y="13587"/>
                  <a:pt x="6374" y="13239"/>
                </a:cubicBezTo>
                <a:cubicBezTo>
                  <a:pt x="6728" y="12890"/>
                  <a:pt x="6728" y="12890"/>
                  <a:pt x="6374" y="12890"/>
                </a:cubicBezTo>
                <a:cubicBezTo>
                  <a:pt x="6020" y="12194"/>
                  <a:pt x="5666" y="11497"/>
                  <a:pt x="5666" y="10800"/>
                </a:cubicBezTo>
                <a:cubicBezTo>
                  <a:pt x="5666" y="8013"/>
                  <a:pt x="7790" y="5574"/>
                  <a:pt x="10977" y="5574"/>
                </a:cubicBezTo>
                <a:cubicBezTo>
                  <a:pt x="13810" y="5574"/>
                  <a:pt x="15580" y="7316"/>
                  <a:pt x="15580" y="9755"/>
                </a:cubicBezTo>
                <a:cubicBezTo>
                  <a:pt x="15580" y="12542"/>
                  <a:pt x="14164" y="15329"/>
                  <a:pt x="12039" y="15329"/>
                </a:cubicBezTo>
                <a:cubicBezTo>
                  <a:pt x="10977" y="15329"/>
                  <a:pt x="9915" y="14284"/>
                  <a:pt x="10269" y="13239"/>
                </a:cubicBezTo>
                <a:cubicBezTo>
                  <a:pt x="10623" y="11845"/>
                  <a:pt x="11331" y="10452"/>
                  <a:pt x="11331" y="9406"/>
                </a:cubicBezTo>
                <a:cubicBezTo>
                  <a:pt x="11331" y="8710"/>
                  <a:pt x="10977" y="8013"/>
                  <a:pt x="9915" y="8013"/>
                </a:cubicBezTo>
                <a:cubicBezTo>
                  <a:pt x="8852" y="8013"/>
                  <a:pt x="7790" y="9058"/>
                  <a:pt x="7790" y="10452"/>
                </a:cubicBezTo>
                <a:cubicBezTo>
                  <a:pt x="7790" y="10452"/>
                  <a:pt x="7790" y="11497"/>
                  <a:pt x="8144" y="12194"/>
                </a:cubicBezTo>
                <a:cubicBezTo>
                  <a:pt x="7082" y="17071"/>
                  <a:pt x="6728" y="18116"/>
                  <a:pt x="6728" y="18116"/>
                </a:cubicBezTo>
                <a:cubicBezTo>
                  <a:pt x="6374" y="19510"/>
                  <a:pt x="6374" y="20903"/>
                  <a:pt x="6728" y="21600"/>
                </a:cubicBezTo>
                <a:cubicBezTo>
                  <a:pt x="3895" y="21600"/>
                  <a:pt x="3895" y="21600"/>
                  <a:pt x="3895" y="21600"/>
                </a:cubicBezTo>
                <a:cubicBezTo>
                  <a:pt x="1770" y="21600"/>
                  <a:pt x="0" y="19858"/>
                  <a:pt x="0" y="17768"/>
                </a:cubicBezTo>
                <a:cubicBezTo>
                  <a:pt x="0" y="4181"/>
                  <a:pt x="0" y="4181"/>
                  <a:pt x="0" y="4181"/>
                </a:cubicBezTo>
                <a:cubicBezTo>
                  <a:pt x="0" y="2090"/>
                  <a:pt x="1770" y="0"/>
                  <a:pt x="3895" y="0"/>
                </a:cubicBezTo>
                <a:cubicBezTo>
                  <a:pt x="17705" y="0"/>
                  <a:pt x="17705" y="0"/>
                  <a:pt x="17705" y="0"/>
                </a:cubicBezTo>
                <a:cubicBezTo>
                  <a:pt x="19830" y="0"/>
                  <a:pt x="21600" y="2090"/>
                  <a:pt x="21600" y="4181"/>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1" name="Shape 5288"/>
          <p:cNvSpPr/>
          <p:nvPr/>
        </p:nvSpPr>
        <p:spPr>
          <a:xfrm>
            <a:off x="1938753" y="5436902"/>
            <a:ext cx="218131" cy="218131"/>
          </a:xfrm>
          <a:custGeom>
            <a:avLst/>
            <a:gdLst/>
            <a:ahLst/>
            <a:cxnLst>
              <a:cxn ang="0">
                <a:pos x="wd2" y="hd2"/>
              </a:cxn>
              <a:cxn ang="5400000">
                <a:pos x="wd2" y="hd2"/>
              </a:cxn>
              <a:cxn ang="10800000">
                <a:pos x="wd2" y="hd2"/>
              </a:cxn>
              <a:cxn ang="16200000">
                <a:pos x="wd2" y="hd2"/>
              </a:cxn>
            </a:cxnLst>
            <a:rect l="0" t="0" r="r" b="b"/>
            <a:pathLst>
              <a:path w="21600" h="21600" extrusionOk="0">
                <a:moveTo>
                  <a:pt x="17280" y="21600"/>
                </a:moveTo>
                <a:cubicBezTo>
                  <a:pt x="14531" y="21600"/>
                  <a:pt x="14531" y="21600"/>
                  <a:pt x="14531" y="21600"/>
                </a:cubicBezTo>
                <a:cubicBezTo>
                  <a:pt x="14531" y="12960"/>
                  <a:pt x="14531" y="12960"/>
                  <a:pt x="14531" y="12960"/>
                </a:cubicBezTo>
                <a:cubicBezTo>
                  <a:pt x="17673" y="12960"/>
                  <a:pt x="17673" y="12960"/>
                  <a:pt x="17673" y="12960"/>
                </a:cubicBezTo>
                <a:cubicBezTo>
                  <a:pt x="18065" y="9818"/>
                  <a:pt x="18065" y="9818"/>
                  <a:pt x="18065" y="9818"/>
                </a:cubicBezTo>
                <a:cubicBezTo>
                  <a:pt x="14531" y="9818"/>
                  <a:pt x="14531" y="9818"/>
                  <a:pt x="14531" y="9818"/>
                </a:cubicBezTo>
                <a:cubicBezTo>
                  <a:pt x="14531" y="7855"/>
                  <a:pt x="14531" y="7855"/>
                  <a:pt x="14531" y="7855"/>
                </a:cubicBezTo>
                <a:cubicBezTo>
                  <a:pt x="14531" y="7069"/>
                  <a:pt x="14924" y="6284"/>
                  <a:pt x="16495" y="6284"/>
                </a:cubicBezTo>
                <a:cubicBezTo>
                  <a:pt x="18458" y="6284"/>
                  <a:pt x="18458" y="6284"/>
                  <a:pt x="18458" y="6284"/>
                </a:cubicBezTo>
                <a:cubicBezTo>
                  <a:pt x="18458" y="3535"/>
                  <a:pt x="18458" y="3535"/>
                  <a:pt x="18458" y="3535"/>
                </a:cubicBezTo>
                <a:cubicBezTo>
                  <a:pt x="17673" y="3535"/>
                  <a:pt x="16887" y="3142"/>
                  <a:pt x="15709" y="3142"/>
                </a:cubicBezTo>
                <a:cubicBezTo>
                  <a:pt x="13353" y="3142"/>
                  <a:pt x="11389" y="4713"/>
                  <a:pt x="11389" y="7462"/>
                </a:cubicBezTo>
                <a:cubicBezTo>
                  <a:pt x="11389" y="9818"/>
                  <a:pt x="11389" y="9818"/>
                  <a:pt x="11389" y="9818"/>
                </a:cubicBezTo>
                <a:cubicBezTo>
                  <a:pt x="8247" y="9818"/>
                  <a:pt x="8247" y="9818"/>
                  <a:pt x="8247" y="9818"/>
                </a:cubicBezTo>
                <a:cubicBezTo>
                  <a:pt x="8247" y="12960"/>
                  <a:pt x="8247" y="12960"/>
                  <a:pt x="8247" y="12960"/>
                </a:cubicBezTo>
                <a:cubicBezTo>
                  <a:pt x="11389" y="12960"/>
                  <a:pt x="11389" y="12960"/>
                  <a:pt x="11389" y="12960"/>
                </a:cubicBezTo>
                <a:cubicBezTo>
                  <a:pt x="11389" y="21600"/>
                  <a:pt x="11389" y="21600"/>
                  <a:pt x="11389" y="21600"/>
                </a:cubicBezTo>
                <a:cubicBezTo>
                  <a:pt x="3927" y="21600"/>
                  <a:pt x="3927" y="21600"/>
                  <a:pt x="3927" y="21600"/>
                </a:cubicBezTo>
                <a:cubicBezTo>
                  <a:pt x="1571" y="21600"/>
                  <a:pt x="0" y="19636"/>
                  <a:pt x="0" y="17673"/>
                </a:cubicBezTo>
                <a:cubicBezTo>
                  <a:pt x="0" y="3927"/>
                  <a:pt x="0" y="3927"/>
                  <a:pt x="0" y="3927"/>
                </a:cubicBezTo>
                <a:cubicBezTo>
                  <a:pt x="0" y="1964"/>
                  <a:pt x="1571" y="0"/>
                  <a:pt x="3927" y="0"/>
                </a:cubicBezTo>
                <a:cubicBezTo>
                  <a:pt x="17280" y="0"/>
                  <a:pt x="17280" y="0"/>
                  <a:pt x="17280" y="0"/>
                </a:cubicBezTo>
                <a:cubicBezTo>
                  <a:pt x="19636" y="0"/>
                  <a:pt x="21600" y="1964"/>
                  <a:pt x="21600" y="3927"/>
                </a:cubicBezTo>
                <a:cubicBezTo>
                  <a:pt x="21600" y="17673"/>
                  <a:pt x="21600" y="17673"/>
                  <a:pt x="21600" y="17673"/>
                </a:cubicBezTo>
                <a:cubicBezTo>
                  <a:pt x="21600" y="19636"/>
                  <a:pt x="19636" y="21600"/>
                  <a:pt x="17280" y="21600"/>
                </a:cubicBezTo>
                <a:close/>
              </a:path>
            </a:pathLst>
          </a:custGeom>
          <a:solidFill>
            <a:srgbClr val="4C4F54"/>
          </a:solidFill>
          <a:ln w="12700" cap="flat">
            <a:noFill/>
            <a:miter lim="400000"/>
          </a:ln>
          <a:effectLst>
            <a:outerShdw blurRad="50800" dist="38100" dir="2700000" algn="tl" rotWithShape="0">
              <a:prstClr val="black">
                <a:alpha val="40000"/>
              </a:prstClr>
            </a:outerShdw>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2" name="Shape 5488"/>
          <p:cNvSpPr>
            <a:spLocks noChangeAspect="1"/>
          </p:cNvSpPr>
          <p:nvPr/>
        </p:nvSpPr>
        <p:spPr>
          <a:xfrm>
            <a:off x="5632277" y="1339912"/>
            <a:ext cx="914400" cy="914400"/>
          </a:xfrm>
          <a:custGeom>
            <a:avLst/>
            <a:gdLst/>
            <a:ahLst/>
            <a:cxnLst>
              <a:cxn ang="0">
                <a:pos x="wd2" y="hd2"/>
              </a:cxn>
              <a:cxn ang="5400000">
                <a:pos x="wd2" y="hd2"/>
              </a:cxn>
              <a:cxn ang="10800000">
                <a:pos x="wd2" y="hd2"/>
              </a:cxn>
              <a:cxn ang="16200000">
                <a:pos x="wd2" y="hd2"/>
              </a:cxn>
            </a:cxnLst>
            <a:rect l="0" t="0" r="r" b="b"/>
            <a:pathLst>
              <a:path w="21600" h="21600" extrusionOk="0">
                <a:moveTo>
                  <a:pt x="21600" y="953"/>
                </a:moveTo>
                <a:cubicBezTo>
                  <a:pt x="18424" y="19376"/>
                  <a:pt x="18424" y="19376"/>
                  <a:pt x="18424" y="19376"/>
                </a:cubicBezTo>
                <a:cubicBezTo>
                  <a:pt x="18424" y="19694"/>
                  <a:pt x="18106" y="19694"/>
                  <a:pt x="18106" y="20012"/>
                </a:cubicBezTo>
                <a:cubicBezTo>
                  <a:pt x="17788" y="20012"/>
                  <a:pt x="17788" y="20012"/>
                  <a:pt x="17788" y="20012"/>
                </a:cubicBezTo>
                <a:cubicBezTo>
                  <a:pt x="17471" y="20012"/>
                  <a:pt x="17471" y="20012"/>
                  <a:pt x="17471" y="20012"/>
                </a:cubicBezTo>
                <a:cubicBezTo>
                  <a:pt x="11118" y="17471"/>
                  <a:pt x="11118" y="17471"/>
                  <a:pt x="11118" y="17471"/>
                </a:cubicBezTo>
                <a:cubicBezTo>
                  <a:pt x="7306" y="21282"/>
                  <a:pt x="7306" y="21282"/>
                  <a:pt x="7306" y="21282"/>
                </a:cubicBezTo>
                <a:cubicBezTo>
                  <a:pt x="7306" y="21282"/>
                  <a:pt x="6988" y="21600"/>
                  <a:pt x="6988" y="21600"/>
                </a:cubicBezTo>
                <a:cubicBezTo>
                  <a:pt x="6671" y="21600"/>
                  <a:pt x="6671" y="21600"/>
                  <a:pt x="6671" y="21600"/>
                </a:cubicBezTo>
                <a:cubicBezTo>
                  <a:pt x="6353" y="21282"/>
                  <a:pt x="6035" y="20965"/>
                  <a:pt x="6035" y="20647"/>
                </a:cubicBezTo>
                <a:cubicBezTo>
                  <a:pt x="6035" y="15247"/>
                  <a:pt x="6035" y="15247"/>
                  <a:pt x="6035" y="15247"/>
                </a:cubicBezTo>
                <a:cubicBezTo>
                  <a:pt x="318" y="13024"/>
                  <a:pt x="318" y="13024"/>
                  <a:pt x="318" y="13024"/>
                </a:cubicBezTo>
                <a:cubicBezTo>
                  <a:pt x="0" y="12706"/>
                  <a:pt x="0" y="12706"/>
                  <a:pt x="0" y="12388"/>
                </a:cubicBezTo>
                <a:cubicBezTo>
                  <a:pt x="0" y="12071"/>
                  <a:pt x="0" y="11753"/>
                  <a:pt x="318" y="11435"/>
                </a:cubicBezTo>
                <a:cubicBezTo>
                  <a:pt x="20329" y="0"/>
                  <a:pt x="20329" y="0"/>
                  <a:pt x="20329" y="0"/>
                </a:cubicBezTo>
                <a:cubicBezTo>
                  <a:pt x="20647" y="0"/>
                  <a:pt x="20965" y="0"/>
                  <a:pt x="21282" y="0"/>
                </a:cubicBezTo>
                <a:cubicBezTo>
                  <a:pt x="21600" y="318"/>
                  <a:pt x="21600" y="635"/>
                  <a:pt x="21600" y="953"/>
                </a:cubicBezTo>
                <a:close/>
                <a:moveTo>
                  <a:pt x="19694" y="2224"/>
                </a:moveTo>
                <a:cubicBezTo>
                  <a:pt x="2541" y="12071"/>
                  <a:pt x="2541" y="12071"/>
                  <a:pt x="2541" y="12071"/>
                </a:cubicBezTo>
                <a:cubicBezTo>
                  <a:pt x="6353" y="13659"/>
                  <a:pt x="6353" y="13659"/>
                  <a:pt x="6353" y="13659"/>
                </a:cubicBezTo>
                <a:cubicBezTo>
                  <a:pt x="16835" y="6035"/>
                  <a:pt x="16835" y="6035"/>
                  <a:pt x="16835" y="6035"/>
                </a:cubicBezTo>
                <a:cubicBezTo>
                  <a:pt x="11118" y="15565"/>
                  <a:pt x="11118" y="15565"/>
                  <a:pt x="11118" y="15565"/>
                </a:cubicBezTo>
                <a:cubicBezTo>
                  <a:pt x="17153" y="18106"/>
                  <a:pt x="17153" y="18106"/>
                  <a:pt x="17153" y="18106"/>
                </a:cubicBezTo>
                <a:lnTo>
                  <a:pt x="19694" y="2224"/>
                </a:lnTo>
                <a:close/>
              </a:path>
            </a:pathLst>
          </a:custGeom>
          <a:solidFill>
            <a:srgbClr val="34738D"/>
          </a:solidFill>
          <a:ln w="12700" cap="flat">
            <a:noFill/>
            <a:miter lim="400000"/>
          </a:ln>
          <a:effectLst/>
        </p:spPr>
        <p:txBody>
          <a:bodyPr wrap="square" lIns="45719" tIns="45719" rIns="45719" bIns="45719" numCol="1" anchor="t">
            <a:noAutofit/>
          </a:bodyPr>
          <a:lstStyle/>
          <a:p>
            <a:pPr lvl="0" algn="l" defTabSz="457200">
              <a:defRPr sz="2400">
                <a:solidFill>
                  <a:srgbClr val="000000"/>
                </a:solidFill>
                <a:latin typeface="Calibri"/>
                <a:ea typeface="Calibri"/>
                <a:cs typeface="Calibri"/>
                <a:sym typeface="Calibri"/>
              </a:defRPr>
            </a:pPr>
            <a:endParaRPr/>
          </a:p>
        </p:txBody>
      </p:sp>
      <p:sp>
        <p:nvSpPr>
          <p:cNvPr id="13" name="Freeform 12"/>
          <p:cNvSpPr>
            <a:spLocks noChangeArrowheads="1"/>
          </p:cNvSpPr>
          <p:nvPr/>
        </p:nvSpPr>
        <p:spPr bwMode="auto">
          <a:xfrm>
            <a:off x="7875750" y="5420947"/>
            <a:ext cx="293784" cy="233828"/>
          </a:xfrm>
          <a:custGeom>
            <a:avLst/>
            <a:gdLst>
              <a:gd name="T0" fmla="*/ 587 w 650"/>
              <a:gd name="T1" fmla="*/ 0 h 514"/>
              <a:gd name="T2" fmla="*/ 68 w 650"/>
              <a:gd name="T3" fmla="*/ 0 h 514"/>
              <a:gd name="T4" fmla="*/ 0 w 650"/>
              <a:gd name="T5" fmla="*/ 62 h 514"/>
              <a:gd name="T6" fmla="*/ 0 w 650"/>
              <a:gd name="T7" fmla="*/ 451 h 514"/>
              <a:gd name="T8" fmla="*/ 68 w 650"/>
              <a:gd name="T9" fmla="*/ 513 h 514"/>
              <a:gd name="T10" fmla="*/ 587 w 650"/>
              <a:gd name="T11" fmla="*/ 513 h 514"/>
              <a:gd name="T12" fmla="*/ 649 w 650"/>
              <a:gd name="T13" fmla="*/ 451 h 514"/>
              <a:gd name="T14" fmla="*/ 649 w 650"/>
              <a:gd name="T15" fmla="*/ 62 h 514"/>
              <a:gd name="T16" fmla="*/ 587 w 650"/>
              <a:gd name="T17" fmla="*/ 0 h 514"/>
              <a:gd name="T18" fmla="*/ 587 w 650"/>
              <a:gd name="T19" fmla="*/ 124 h 514"/>
              <a:gd name="T20" fmla="*/ 328 w 650"/>
              <a:gd name="T21" fmla="*/ 291 h 514"/>
              <a:gd name="T22" fmla="*/ 68 w 650"/>
              <a:gd name="T23" fmla="*/ 124 h 514"/>
              <a:gd name="T24" fmla="*/ 68 w 650"/>
              <a:gd name="T25" fmla="*/ 62 h 514"/>
              <a:gd name="T26" fmla="*/ 328 w 650"/>
              <a:gd name="T27" fmla="*/ 223 h 514"/>
              <a:gd name="T28" fmla="*/ 587 w 650"/>
              <a:gd name="T29" fmla="*/ 62 h 514"/>
              <a:gd name="T30" fmla="*/ 587 w 650"/>
              <a:gd name="T31" fmla="*/ 124 h 51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Lst>
            <a:rect l="0" t="0" r="r" b="b"/>
            <a:pathLst>
              <a:path w="650" h="514">
                <a:moveTo>
                  <a:pt x="587" y="0"/>
                </a:moveTo>
                <a:lnTo>
                  <a:pt x="68" y="0"/>
                </a:lnTo>
                <a:cubicBezTo>
                  <a:pt x="31" y="0"/>
                  <a:pt x="0" y="25"/>
                  <a:pt x="0" y="62"/>
                </a:cubicBezTo>
                <a:lnTo>
                  <a:pt x="0" y="451"/>
                </a:lnTo>
                <a:cubicBezTo>
                  <a:pt x="0" y="488"/>
                  <a:pt x="31" y="513"/>
                  <a:pt x="68" y="513"/>
                </a:cubicBezTo>
                <a:lnTo>
                  <a:pt x="587" y="513"/>
                </a:lnTo>
                <a:cubicBezTo>
                  <a:pt x="618" y="513"/>
                  <a:pt x="649" y="488"/>
                  <a:pt x="649" y="451"/>
                </a:cubicBezTo>
                <a:lnTo>
                  <a:pt x="649" y="62"/>
                </a:lnTo>
                <a:cubicBezTo>
                  <a:pt x="649" y="25"/>
                  <a:pt x="618" y="0"/>
                  <a:pt x="587" y="0"/>
                </a:cubicBezTo>
                <a:close/>
                <a:moveTo>
                  <a:pt x="587" y="124"/>
                </a:moveTo>
                <a:lnTo>
                  <a:pt x="328" y="291"/>
                </a:lnTo>
                <a:lnTo>
                  <a:pt x="68" y="124"/>
                </a:lnTo>
                <a:lnTo>
                  <a:pt x="68" y="62"/>
                </a:lnTo>
                <a:lnTo>
                  <a:pt x="328" y="223"/>
                </a:lnTo>
                <a:lnTo>
                  <a:pt x="587" y="62"/>
                </a:lnTo>
                <a:lnTo>
                  <a:pt x="587" y="124"/>
                </a:lnTo>
                <a:close/>
              </a:path>
            </a:pathLst>
          </a:custGeom>
          <a:solidFill>
            <a:srgbClr val="4C4F54"/>
          </a:solidFill>
          <a:ln>
            <a:noFill/>
          </a:ln>
          <a:effectLst>
            <a:outerShdw blurRad="50800" dist="38100" dir="2700000" algn="tl" rotWithShape="0">
              <a:prstClr val="black">
                <a:alpha val="40000"/>
              </a:prstClr>
            </a:outerShdw>
          </a:effectLst>
        </p:spPr>
        <p:txBody>
          <a:bodyPr wrap="none" anchor="ctr"/>
          <a:lstStyle/>
          <a:p>
            <a:endParaRPr lang="en-US"/>
          </a:p>
        </p:txBody>
      </p:sp>
      <p:sp>
        <p:nvSpPr>
          <p:cNvPr id="2" name="TextBox 1"/>
          <p:cNvSpPr txBox="1"/>
          <p:nvPr/>
        </p:nvSpPr>
        <p:spPr>
          <a:xfrm>
            <a:off x="2181011"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4" name="TextBox 13"/>
          <p:cNvSpPr txBox="1"/>
          <p:nvPr/>
        </p:nvSpPr>
        <p:spPr>
          <a:xfrm>
            <a:off x="4197457" y="5368584"/>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5" name="TextBox 14"/>
          <p:cNvSpPr txBox="1"/>
          <p:nvPr/>
        </p:nvSpPr>
        <p:spPr>
          <a:xfrm>
            <a:off x="6164532" y="5376690"/>
            <a:ext cx="1463040"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SageFoxPPT</a:t>
            </a:r>
          </a:p>
        </p:txBody>
      </p:sp>
      <p:sp>
        <p:nvSpPr>
          <p:cNvPr id="16" name="TextBox 15"/>
          <p:cNvSpPr txBox="1"/>
          <p:nvPr/>
        </p:nvSpPr>
        <p:spPr>
          <a:xfrm>
            <a:off x="8214109" y="5390611"/>
            <a:ext cx="1832999" cy="338554"/>
          </a:xfrm>
          <a:prstGeom prst="rect">
            <a:avLst/>
          </a:prstGeom>
          <a:noFill/>
        </p:spPr>
        <p:txBody>
          <a:bodyPr wrap="square" rtlCol="0">
            <a:spAutoFit/>
          </a:bodyPr>
          <a:lstStyle/>
          <a:p>
            <a:r>
              <a:rPr lang="en-US" sz="1600" dirty="0">
                <a:solidFill>
                  <a:schemeClr val="bg2">
                    <a:lumMod val="50000"/>
                  </a:schemeClr>
                </a:solidFill>
                <a:latin typeface="Candara" panose="020E0502030303020204" pitchFamily="34" charset="0"/>
              </a:rPr>
              <a:t>email@email.com</a:t>
            </a:r>
          </a:p>
        </p:txBody>
      </p:sp>
      <p:sp>
        <p:nvSpPr>
          <p:cNvPr id="17" name="TextBox 16"/>
          <p:cNvSpPr txBox="1"/>
          <p:nvPr/>
        </p:nvSpPr>
        <p:spPr>
          <a:xfrm>
            <a:off x="2912531" y="2426736"/>
            <a:ext cx="6829072" cy="523220"/>
          </a:xfrm>
          <a:prstGeom prst="rect">
            <a:avLst/>
          </a:prstGeom>
          <a:noFill/>
        </p:spPr>
        <p:txBody>
          <a:bodyPr wrap="square" rtlCol="0">
            <a:spAutoFit/>
          </a:bodyPr>
          <a:lstStyle/>
          <a:p>
            <a:pPr algn="ctr"/>
            <a:r>
              <a:rPr lang="en-US" sz="2800" dirty="0">
                <a:solidFill>
                  <a:srgbClr val="4C4F54"/>
                </a:solidFill>
                <a:latin typeface="Candara" panose="020E0502030303020204" pitchFamily="34" charset="0"/>
              </a:rPr>
              <a:t>We Welcome You To Contact Our Office.</a:t>
            </a:r>
          </a:p>
        </p:txBody>
      </p:sp>
      <p:sp>
        <p:nvSpPr>
          <p:cNvPr id="18" name="TextBox 17"/>
          <p:cNvSpPr txBox="1"/>
          <p:nvPr/>
        </p:nvSpPr>
        <p:spPr>
          <a:xfrm>
            <a:off x="4928977" y="3594223"/>
            <a:ext cx="2558942" cy="830997"/>
          </a:xfrm>
          <a:prstGeom prst="rect">
            <a:avLst/>
          </a:prstGeom>
          <a:noFill/>
        </p:spPr>
        <p:txBody>
          <a:bodyPr wrap="square" rtlCol="0">
            <a:spAutoFit/>
          </a:bodyPr>
          <a:lstStyle/>
          <a:p>
            <a:pPr algn="ctr"/>
            <a:r>
              <a:rPr lang="en-US" sz="1600" dirty="0">
                <a:solidFill>
                  <a:schemeClr val="bg2">
                    <a:lumMod val="25000"/>
                  </a:schemeClr>
                </a:solidFill>
                <a:latin typeface="Candara" panose="020E0502030303020204" pitchFamily="34" charset="0"/>
              </a:rPr>
              <a:t>123 Front Street, suite 456</a:t>
            </a:r>
          </a:p>
          <a:p>
            <a:pPr algn="ctr"/>
            <a:r>
              <a:rPr lang="en-US" sz="1600" dirty="0">
                <a:solidFill>
                  <a:schemeClr val="bg2">
                    <a:lumMod val="25000"/>
                  </a:schemeClr>
                </a:solidFill>
                <a:latin typeface="Candara" panose="020E0502030303020204" pitchFamily="34" charset="0"/>
              </a:rPr>
              <a:t>Yakima, Washington 98901</a:t>
            </a:r>
          </a:p>
          <a:p>
            <a:pPr algn="ctr"/>
            <a:r>
              <a:rPr lang="en-US" sz="1600" dirty="0">
                <a:solidFill>
                  <a:schemeClr val="bg2">
                    <a:lumMod val="25000"/>
                  </a:schemeClr>
                </a:solidFill>
                <a:latin typeface="Candara" panose="020E0502030303020204" pitchFamily="34" charset="0"/>
              </a:rPr>
              <a:t>+1 234.567.8900</a:t>
            </a:r>
          </a:p>
        </p:txBody>
      </p:sp>
    </p:spTree>
    <p:extLst>
      <p:ext uri="{BB962C8B-B14F-4D97-AF65-F5344CB8AC3E}">
        <p14:creationId xmlns:p14="http://schemas.microsoft.com/office/powerpoint/2010/main" val="386324969"/>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 name="Rectangle 1"/>
          <p:cNvSpPr/>
          <p:nvPr/>
        </p:nvSpPr>
        <p:spPr>
          <a:xfrm>
            <a:off x="846667" y="1653365"/>
            <a:ext cx="2438400" cy="2438400"/>
          </a:xfrm>
          <a:prstGeom prst="rect">
            <a:avLst/>
          </a:prstGeom>
          <a:blipFill>
            <a:blip r:embed="rId2"/>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3" name="Rectangle 2"/>
          <p:cNvSpPr/>
          <p:nvPr/>
        </p:nvSpPr>
        <p:spPr>
          <a:xfrm>
            <a:off x="3610187" y="1653365"/>
            <a:ext cx="2438400" cy="2438400"/>
          </a:xfrm>
          <a:prstGeom prst="rect">
            <a:avLst/>
          </a:prstGeom>
          <a:blipFill>
            <a:blip r:embed="rId3"/>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4" name="Rectangle 3"/>
          <p:cNvSpPr/>
          <p:nvPr/>
        </p:nvSpPr>
        <p:spPr>
          <a:xfrm>
            <a:off x="6348628" y="1653365"/>
            <a:ext cx="2438400" cy="2438400"/>
          </a:xfrm>
          <a:prstGeom prst="rect">
            <a:avLst/>
          </a:prstGeom>
          <a:blipFill>
            <a:blip r:embed="rId4"/>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sp>
        <p:nvSpPr>
          <p:cNvPr id="5" name="Rectangle 4"/>
          <p:cNvSpPr/>
          <p:nvPr/>
        </p:nvSpPr>
        <p:spPr>
          <a:xfrm>
            <a:off x="9112148" y="1655474"/>
            <a:ext cx="2438400" cy="2438400"/>
          </a:xfrm>
          <a:prstGeom prst="rect">
            <a:avLst/>
          </a:prstGeom>
          <a:blipFill>
            <a:blip r:embed="rId5"/>
            <a:stretch>
              <a:fillRect l="-3000" t="-3000" r="-3000" b="-3000"/>
            </a:stretch>
          </a:blipFill>
          <a:ln w="6350">
            <a:solidFill>
              <a:schemeClr val="bg1">
                <a:lumMod val="85000"/>
              </a:schemeClr>
            </a:solidFill>
          </a:ln>
          <a:effectLst>
            <a:outerShdw blurRad="50800" dist="38100" dir="2700000" algn="tl" rotWithShape="0">
              <a:prstClr val="black">
                <a:alpha val="40000"/>
              </a:prstClr>
            </a:outerShdw>
            <a:reflection blurRad="6350" stA="50000" endA="300" endPos="38500" dist="50800" dir="5400000" sy="-100000" algn="bl" rotWithShape="0"/>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bg1"/>
              </a:solidFill>
            </a:endParaRPr>
          </a:p>
        </p:txBody>
      </p:sp>
      <p:grpSp>
        <p:nvGrpSpPr>
          <p:cNvPr id="35" name="Group 34"/>
          <p:cNvGrpSpPr/>
          <p:nvPr/>
        </p:nvGrpSpPr>
        <p:grpSpPr>
          <a:xfrm>
            <a:off x="941894" y="5973351"/>
            <a:ext cx="2114814" cy="372724"/>
            <a:chOff x="721269" y="5939047"/>
            <a:chExt cx="2114814" cy="372724"/>
          </a:xfrm>
          <a:solidFill>
            <a:schemeClr val="bg2">
              <a:lumMod val="50000"/>
            </a:schemeClr>
          </a:solidFill>
        </p:grpSpPr>
        <p:sp>
          <p:nvSpPr>
            <p:cNvPr id="3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solidFill>
                  <a:schemeClr val="bg2">
                    <a:lumMod val="25000"/>
                  </a:schemeClr>
                </a:solidFill>
              </a:endParaRPr>
            </a:p>
          </p:txBody>
        </p:sp>
        <p:sp>
          <p:nvSpPr>
            <p:cNvPr id="3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solidFill>
                  <a:schemeClr val="bg2">
                    <a:lumMod val="25000"/>
                  </a:schemeClr>
                </a:solidFill>
              </a:endParaRPr>
            </a:p>
          </p:txBody>
        </p:sp>
        <p:sp>
          <p:nvSpPr>
            <p:cNvPr id="3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solidFill>
                  <a:schemeClr val="bg2">
                    <a:lumMod val="25000"/>
                  </a:schemeClr>
                </a:solidFill>
              </a:endParaRPr>
            </a:p>
          </p:txBody>
        </p:sp>
        <p:sp>
          <p:nvSpPr>
            <p:cNvPr id="3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solidFill>
                  <a:schemeClr val="bg2">
                    <a:lumMod val="25000"/>
                  </a:schemeClr>
                </a:solidFill>
              </a:endParaRPr>
            </a:p>
          </p:txBody>
        </p:sp>
        <p:sp>
          <p:nvSpPr>
            <p:cNvPr id="4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solidFill>
                  <a:schemeClr val="bg2">
                    <a:lumMod val="25000"/>
                  </a:schemeClr>
                </a:solidFill>
              </a:endParaRPr>
            </a:p>
          </p:txBody>
        </p:sp>
      </p:grpSp>
      <p:sp>
        <p:nvSpPr>
          <p:cNvPr id="41" name="Text Placeholder 3"/>
          <p:cNvSpPr txBox="1">
            <a:spLocks/>
          </p:cNvSpPr>
          <p:nvPr/>
        </p:nvSpPr>
        <p:spPr>
          <a:xfrm>
            <a:off x="999067" y="4526237"/>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James Sager</a:t>
            </a:r>
          </a:p>
        </p:txBody>
      </p:sp>
      <p:sp>
        <p:nvSpPr>
          <p:cNvPr id="42" name="Text Placeholder 3"/>
          <p:cNvSpPr txBox="1">
            <a:spLocks/>
          </p:cNvSpPr>
          <p:nvPr/>
        </p:nvSpPr>
        <p:spPr>
          <a:xfrm flipH="1">
            <a:off x="999067" y="4876241"/>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Developer</a:t>
            </a:r>
          </a:p>
        </p:txBody>
      </p:sp>
      <p:cxnSp>
        <p:nvCxnSpPr>
          <p:cNvPr id="43" name="Straight Connector 42"/>
          <p:cNvCxnSpPr/>
          <p:nvPr/>
        </p:nvCxnSpPr>
        <p:spPr>
          <a:xfrm>
            <a:off x="846667" y="4841072"/>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44" name="Text Placeholder 3"/>
          <p:cNvSpPr txBox="1">
            <a:spLocks/>
          </p:cNvSpPr>
          <p:nvPr/>
        </p:nvSpPr>
        <p:spPr>
          <a:xfrm>
            <a:off x="846667" y="5208395"/>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45" name="Group 44"/>
          <p:cNvGrpSpPr/>
          <p:nvPr/>
        </p:nvGrpSpPr>
        <p:grpSpPr>
          <a:xfrm>
            <a:off x="3725094" y="5964084"/>
            <a:ext cx="2114814" cy="372724"/>
            <a:chOff x="721269" y="5939047"/>
            <a:chExt cx="2114814" cy="372724"/>
          </a:xfrm>
          <a:solidFill>
            <a:schemeClr val="bg2">
              <a:lumMod val="50000"/>
            </a:schemeClr>
          </a:solidFill>
        </p:grpSpPr>
        <p:sp>
          <p:nvSpPr>
            <p:cNvPr id="4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4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4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4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5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51" name="Text Placeholder 3"/>
          <p:cNvSpPr txBox="1">
            <a:spLocks/>
          </p:cNvSpPr>
          <p:nvPr/>
        </p:nvSpPr>
        <p:spPr>
          <a:xfrm>
            <a:off x="3782267" y="451697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Jimmy Sager</a:t>
            </a:r>
          </a:p>
        </p:txBody>
      </p:sp>
      <p:sp>
        <p:nvSpPr>
          <p:cNvPr id="52" name="Text Placeholder 3"/>
          <p:cNvSpPr txBox="1">
            <a:spLocks/>
          </p:cNvSpPr>
          <p:nvPr/>
        </p:nvSpPr>
        <p:spPr>
          <a:xfrm flipH="1">
            <a:off x="3782267" y="4866974"/>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CEO</a:t>
            </a:r>
          </a:p>
        </p:txBody>
      </p:sp>
      <p:cxnSp>
        <p:nvCxnSpPr>
          <p:cNvPr id="53" name="Straight Connector 52"/>
          <p:cNvCxnSpPr/>
          <p:nvPr/>
        </p:nvCxnSpPr>
        <p:spPr>
          <a:xfrm>
            <a:off x="3629867" y="4831805"/>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54" name="Text Placeholder 3"/>
          <p:cNvSpPr txBox="1">
            <a:spLocks/>
          </p:cNvSpPr>
          <p:nvPr/>
        </p:nvSpPr>
        <p:spPr>
          <a:xfrm>
            <a:off x="3629867" y="5199128"/>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25000"/>
                  </a:schemeClr>
                </a:solidFill>
              </a:rPr>
              <a:t>Lorem ipsum dolor sit amet, consectetur adipiscing elit, sed do eiusmod tempor incididunt ut labore et dolore.</a:t>
            </a:r>
          </a:p>
        </p:txBody>
      </p:sp>
      <p:grpSp>
        <p:nvGrpSpPr>
          <p:cNvPr id="55" name="Group 54"/>
          <p:cNvGrpSpPr/>
          <p:nvPr/>
        </p:nvGrpSpPr>
        <p:grpSpPr>
          <a:xfrm>
            <a:off x="6458257" y="5957120"/>
            <a:ext cx="2114814" cy="372724"/>
            <a:chOff x="721269" y="5939047"/>
            <a:chExt cx="2114814" cy="372724"/>
          </a:xfrm>
          <a:solidFill>
            <a:schemeClr val="bg2">
              <a:lumMod val="50000"/>
            </a:schemeClr>
          </a:solidFill>
        </p:grpSpPr>
        <p:sp>
          <p:nvSpPr>
            <p:cNvPr id="5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5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5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5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6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61" name="Text Placeholder 3"/>
          <p:cNvSpPr txBox="1">
            <a:spLocks/>
          </p:cNvSpPr>
          <p:nvPr/>
        </p:nvSpPr>
        <p:spPr>
          <a:xfrm>
            <a:off x="6515430" y="451000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Morgan Sager</a:t>
            </a:r>
          </a:p>
        </p:txBody>
      </p:sp>
      <p:sp>
        <p:nvSpPr>
          <p:cNvPr id="62" name="Text Placeholder 3"/>
          <p:cNvSpPr txBox="1">
            <a:spLocks/>
          </p:cNvSpPr>
          <p:nvPr/>
        </p:nvSpPr>
        <p:spPr>
          <a:xfrm flipH="1">
            <a:off x="6515430" y="4860010"/>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CFO</a:t>
            </a:r>
          </a:p>
        </p:txBody>
      </p:sp>
      <p:cxnSp>
        <p:nvCxnSpPr>
          <p:cNvPr id="63" name="Straight Connector 62"/>
          <p:cNvCxnSpPr/>
          <p:nvPr/>
        </p:nvCxnSpPr>
        <p:spPr>
          <a:xfrm>
            <a:off x="6363030" y="4824841"/>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64" name="Text Placeholder 3"/>
          <p:cNvSpPr txBox="1">
            <a:spLocks/>
          </p:cNvSpPr>
          <p:nvPr/>
        </p:nvSpPr>
        <p:spPr>
          <a:xfrm>
            <a:off x="6363030" y="5192164"/>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65" name="Group 64"/>
          <p:cNvGrpSpPr/>
          <p:nvPr/>
        </p:nvGrpSpPr>
        <p:grpSpPr>
          <a:xfrm>
            <a:off x="9213328" y="5950156"/>
            <a:ext cx="2114814" cy="372724"/>
            <a:chOff x="721269" y="5939047"/>
            <a:chExt cx="2114814" cy="372724"/>
          </a:xfrm>
          <a:solidFill>
            <a:schemeClr val="bg2">
              <a:lumMod val="50000"/>
            </a:schemeClr>
          </a:solidFill>
        </p:grpSpPr>
        <p:sp>
          <p:nvSpPr>
            <p:cNvPr id="66" name="Freeform 32"/>
            <p:cNvSpPr>
              <a:spLocks noChangeAspect="1" noChangeArrowheads="1"/>
            </p:cNvSpPr>
            <p:nvPr/>
          </p:nvSpPr>
          <p:spPr bwMode="auto">
            <a:xfrm>
              <a:off x="1162819" y="5939047"/>
              <a:ext cx="365760" cy="365760"/>
            </a:xfrm>
            <a:custGeom>
              <a:avLst/>
              <a:gdLst>
                <a:gd name="T0" fmla="*/ 489 w 541"/>
                <a:gd name="T1" fmla="*/ 0 h 541"/>
                <a:gd name="T2" fmla="*/ 57 w 541"/>
                <a:gd name="T3" fmla="*/ 0 h 541"/>
                <a:gd name="T4" fmla="*/ 0 w 541"/>
                <a:gd name="T5" fmla="*/ 57 h 541"/>
                <a:gd name="T6" fmla="*/ 0 w 541"/>
                <a:gd name="T7" fmla="*/ 484 h 541"/>
                <a:gd name="T8" fmla="*/ 57 w 541"/>
                <a:gd name="T9" fmla="*/ 540 h 541"/>
                <a:gd name="T10" fmla="*/ 489 w 541"/>
                <a:gd name="T11" fmla="*/ 540 h 541"/>
                <a:gd name="T12" fmla="*/ 540 w 541"/>
                <a:gd name="T13" fmla="*/ 484 h 541"/>
                <a:gd name="T14" fmla="*/ 540 w 541"/>
                <a:gd name="T15" fmla="*/ 57 h 541"/>
                <a:gd name="T16" fmla="*/ 489 w 541"/>
                <a:gd name="T17" fmla="*/ 0 h 541"/>
                <a:gd name="T18" fmla="*/ 298 w 541"/>
                <a:gd name="T19" fmla="*/ 386 h 541"/>
                <a:gd name="T20" fmla="*/ 242 w 541"/>
                <a:gd name="T21" fmla="*/ 360 h 541"/>
                <a:gd name="T22" fmla="*/ 216 w 541"/>
                <a:gd name="T23" fmla="*/ 448 h 541"/>
                <a:gd name="T24" fmla="*/ 211 w 541"/>
                <a:gd name="T25" fmla="*/ 453 h 541"/>
                <a:gd name="T26" fmla="*/ 185 w 541"/>
                <a:gd name="T27" fmla="*/ 463 h 541"/>
                <a:gd name="T28" fmla="*/ 160 w 541"/>
                <a:gd name="T29" fmla="*/ 432 h 541"/>
                <a:gd name="T30" fmla="*/ 160 w 541"/>
                <a:gd name="T31" fmla="*/ 432 h 541"/>
                <a:gd name="T32" fmla="*/ 160 w 541"/>
                <a:gd name="T33" fmla="*/ 432 h 541"/>
                <a:gd name="T34" fmla="*/ 160 w 541"/>
                <a:gd name="T35" fmla="*/ 427 h 541"/>
                <a:gd name="T36" fmla="*/ 211 w 541"/>
                <a:gd name="T37" fmla="*/ 278 h 541"/>
                <a:gd name="T38" fmla="*/ 206 w 541"/>
                <a:gd name="T39" fmla="*/ 237 h 541"/>
                <a:gd name="T40" fmla="*/ 252 w 541"/>
                <a:gd name="T41" fmla="*/ 175 h 541"/>
                <a:gd name="T42" fmla="*/ 288 w 541"/>
                <a:gd name="T43" fmla="*/ 211 h 541"/>
                <a:gd name="T44" fmla="*/ 262 w 541"/>
                <a:gd name="T45" fmla="*/ 293 h 541"/>
                <a:gd name="T46" fmla="*/ 298 w 541"/>
                <a:gd name="T47" fmla="*/ 329 h 541"/>
                <a:gd name="T48" fmla="*/ 386 w 541"/>
                <a:gd name="T49" fmla="*/ 237 h 541"/>
                <a:gd name="T50" fmla="*/ 273 w 541"/>
                <a:gd name="T51" fmla="*/ 129 h 541"/>
                <a:gd name="T52" fmla="*/ 160 w 541"/>
                <a:gd name="T53" fmla="*/ 237 h 541"/>
                <a:gd name="T54" fmla="*/ 170 w 541"/>
                <a:gd name="T55" fmla="*/ 288 h 541"/>
                <a:gd name="T56" fmla="*/ 175 w 541"/>
                <a:gd name="T57" fmla="*/ 299 h 541"/>
                <a:gd name="T58" fmla="*/ 149 w 541"/>
                <a:gd name="T59" fmla="*/ 329 h 541"/>
                <a:gd name="T60" fmla="*/ 124 w 541"/>
                <a:gd name="T61" fmla="*/ 314 h 541"/>
                <a:gd name="T62" fmla="*/ 103 w 541"/>
                <a:gd name="T63" fmla="*/ 232 h 541"/>
                <a:gd name="T64" fmla="*/ 268 w 541"/>
                <a:gd name="T65" fmla="*/ 72 h 541"/>
                <a:gd name="T66" fmla="*/ 437 w 541"/>
                <a:gd name="T67" fmla="*/ 232 h 541"/>
                <a:gd name="T68" fmla="*/ 298 w 541"/>
                <a:gd name="T69" fmla="*/ 386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41" h="541">
                  <a:moveTo>
                    <a:pt x="489" y="0"/>
                  </a:moveTo>
                  <a:lnTo>
                    <a:pt x="57" y="0"/>
                  </a:lnTo>
                  <a:cubicBezTo>
                    <a:pt x="26" y="0"/>
                    <a:pt x="0" y="26"/>
                    <a:pt x="0" y="57"/>
                  </a:cubicBezTo>
                  <a:lnTo>
                    <a:pt x="0" y="484"/>
                  </a:lnTo>
                  <a:cubicBezTo>
                    <a:pt x="0" y="514"/>
                    <a:pt x="26" y="540"/>
                    <a:pt x="57" y="540"/>
                  </a:cubicBezTo>
                  <a:lnTo>
                    <a:pt x="489" y="540"/>
                  </a:lnTo>
                  <a:cubicBezTo>
                    <a:pt x="514" y="540"/>
                    <a:pt x="540" y="514"/>
                    <a:pt x="540" y="484"/>
                  </a:cubicBezTo>
                  <a:lnTo>
                    <a:pt x="540" y="57"/>
                  </a:lnTo>
                  <a:cubicBezTo>
                    <a:pt x="540" y="26"/>
                    <a:pt x="514" y="0"/>
                    <a:pt x="489" y="0"/>
                  </a:cubicBezTo>
                  <a:close/>
                  <a:moveTo>
                    <a:pt x="298" y="386"/>
                  </a:moveTo>
                  <a:cubicBezTo>
                    <a:pt x="278" y="386"/>
                    <a:pt x="257" y="376"/>
                    <a:pt x="242" y="360"/>
                  </a:cubicBezTo>
                  <a:lnTo>
                    <a:pt x="216" y="448"/>
                  </a:lnTo>
                  <a:lnTo>
                    <a:pt x="211" y="453"/>
                  </a:lnTo>
                  <a:cubicBezTo>
                    <a:pt x="206" y="458"/>
                    <a:pt x="201" y="463"/>
                    <a:pt x="185" y="463"/>
                  </a:cubicBezTo>
                  <a:cubicBezTo>
                    <a:pt x="170" y="463"/>
                    <a:pt x="160" y="453"/>
                    <a:pt x="160" y="432"/>
                  </a:cubicBezTo>
                  <a:lnTo>
                    <a:pt x="160" y="432"/>
                  </a:lnTo>
                  <a:lnTo>
                    <a:pt x="160" y="432"/>
                  </a:lnTo>
                  <a:lnTo>
                    <a:pt x="160" y="427"/>
                  </a:lnTo>
                  <a:lnTo>
                    <a:pt x="211" y="278"/>
                  </a:lnTo>
                  <a:cubicBezTo>
                    <a:pt x="211" y="278"/>
                    <a:pt x="206" y="263"/>
                    <a:pt x="206" y="237"/>
                  </a:cubicBezTo>
                  <a:cubicBezTo>
                    <a:pt x="206" y="191"/>
                    <a:pt x="227" y="175"/>
                    <a:pt x="252" y="175"/>
                  </a:cubicBezTo>
                  <a:cubicBezTo>
                    <a:pt x="268" y="175"/>
                    <a:pt x="288" y="185"/>
                    <a:pt x="288" y="211"/>
                  </a:cubicBezTo>
                  <a:cubicBezTo>
                    <a:pt x="288" y="247"/>
                    <a:pt x="262" y="268"/>
                    <a:pt x="262" y="293"/>
                  </a:cubicBezTo>
                  <a:cubicBezTo>
                    <a:pt x="262" y="309"/>
                    <a:pt x="278" y="329"/>
                    <a:pt x="298" y="329"/>
                  </a:cubicBezTo>
                  <a:cubicBezTo>
                    <a:pt x="360" y="329"/>
                    <a:pt x="386" y="278"/>
                    <a:pt x="386" y="237"/>
                  </a:cubicBezTo>
                  <a:cubicBezTo>
                    <a:pt x="386" y="175"/>
                    <a:pt x="334" y="129"/>
                    <a:pt x="273" y="129"/>
                  </a:cubicBezTo>
                  <a:cubicBezTo>
                    <a:pt x="211" y="129"/>
                    <a:pt x="160" y="175"/>
                    <a:pt x="160" y="237"/>
                  </a:cubicBezTo>
                  <a:cubicBezTo>
                    <a:pt x="160" y="252"/>
                    <a:pt x="165" y="273"/>
                    <a:pt x="170" y="288"/>
                  </a:cubicBezTo>
                  <a:cubicBezTo>
                    <a:pt x="175" y="293"/>
                    <a:pt x="175" y="293"/>
                    <a:pt x="175" y="299"/>
                  </a:cubicBezTo>
                  <a:cubicBezTo>
                    <a:pt x="175" y="314"/>
                    <a:pt x="165" y="329"/>
                    <a:pt x="149" y="329"/>
                  </a:cubicBezTo>
                  <a:cubicBezTo>
                    <a:pt x="139" y="329"/>
                    <a:pt x="129" y="324"/>
                    <a:pt x="124" y="314"/>
                  </a:cubicBezTo>
                  <a:cubicBezTo>
                    <a:pt x="108" y="288"/>
                    <a:pt x="103" y="263"/>
                    <a:pt x="103" y="232"/>
                  </a:cubicBezTo>
                  <a:cubicBezTo>
                    <a:pt x="103" y="144"/>
                    <a:pt x="175" y="72"/>
                    <a:pt x="268" y="72"/>
                  </a:cubicBezTo>
                  <a:cubicBezTo>
                    <a:pt x="360" y="72"/>
                    <a:pt x="437" y="144"/>
                    <a:pt x="437" y="232"/>
                  </a:cubicBezTo>
                  <a:cubicBezTo>
                    <a:pt x="437" y="309"/>
                    <a:pt x="396" y="386"/>
                    <a:pt x="298" y="386"/>
                  </a:cubicBezTo>
                  <a:close/>
                </a:path>
              </a:pathLst>
            </a:custGeom>
            <a:grpFill/>
            <a:ln>
              <a:noFill/>
            </a:ln>
            <a:effectLst/>
          </p:spPr>
          <p:txBody>
            <a:bodyPr wrap="none" anchor="ctr"/>
            <a:lstStyle/>
            <a:p>
              <a:endParaRPr lang="en-US"/>
            </a:p>
          </p:txBody>
        </p:sp>
        <p:sp>
          <p:nvSpPr>
            <p:cNvPr id="67" name="Freeform 28"/>
            <p:cNvSpPr>
              <a:spLocks noChangeAspect="1" noChangeArrowheads="1"/>
            </p:cNvSpPr>
            <p:nvPr/>
          </p:nvSpPr>
          <p:spPr bwMode="auto">
            <a:xfrm>
              <a:off x="721269" y="5939047"/>
              <a:ext cx="362787" cy="365760"/>
            </a:xfrm>
            <a:custGeom>
              <a:avLst/>
              <a:gdLst>
                <a:gd name="T0" fmla="*/ 483 w 540"/>
                <a:gd name="T1" fmla="*/ 0 h 541"/>
                <a:gd name="T2" fmla="*/ 56 w 540"/>
                <a:gd name="T3" fmla="*/ 0 h 541"/>
                <a:gd name="T4" fmla="*/ 0 w 540"/>
                <a:gd name="T5" fmla="*/ 57 h 541"/>
                <a:gd name="T6" fmla="*/ 0 w 540"/>
                <a:gd name="T7" fmla="*/ 483 h 541"/>
                <a:gd name="T8" fmla="*/ 56 w 540"/>
                <a:gd name="T9" fmla="*/ 540 h 541"/>
                <a:gd name="T10" fmla="*/ 483 w 540"/>
                <a:gd name="T11" fmla="*/ 540 h 541"/>
                <a:gd name="T12" fmla="*/ 539 w 540"/>
                <a:gd name="T13" fmla="*/ 483 h 541"/>
                <a:gd name="T14" fmla="*/ 539 w 540"/>
                <a:gd name="T15" fmla="*/ 57 h 541"/>
                <a:gd name="T16" fmla="*/ 483 w 540"/>
                <a:gd name="T17" fmla="*/ 0 h 541"/>
                <a:gd name="T18" fmla="*/ 457 w 540"/>
                <a:gd name="T19" fmla="*/ 57 h 541"/>
                <a:gd name="T20" fmla="*/ 457 w 540"/>
                <a:gd name="T21" fmla="*/ 139 h 541"/>
                <a:gd name="T22" fmla="*/ 405 w 540"/>
                <a:gd name="T23" fmla="*/ 139 h 541"/>
                <a:gd name="T24" fmla="*/ 375 w 540"/>
                <a:gd name="T25" fmla="*/ 165 h 541"/>
                <a:gd name="T26" fmla="*/ 375 w 540"/>
                <a:gd name="T27" fmla="*/ 216 h 541"/>
                <a:gd name="T28" fmla="*/ 457 w 540"/>
                <a:gd name="T29" fmla="*/ 216 h 541"/>
                <a:gd name="T30" fmla="*/ 457 w 540"/>
                <a:gd name="T31" fmla="*/ 298 h 541"/>
                <a:gd name="T32" fmla="*/ 375 w 540"/>
                <a:gd name="T33" fmla="*/ 298 h 541"/>
                <a:gd name="T34" fmla="*/ 375 w 540"/>
                <a:gd name="T35" fmla="*/ 483 h 541"/>
                <a:gd name="T36" fmla="*/ 298 w 540"/>
                <a:gd name="T37" fmla="*/ 483 h 541"/>
                <a:gd name="T38" fmla="*/ 298 w 540"/>
                <a:gd name="T39" fmla="*/ 298 h 541"/>
                <a:gd name="T40" fmla="*/ 241 w 540"/>
                <a:gd name="T41" fmla="*/ 298 h 541"/>
                <a:gd name="T42" fmla="*/ 241 w 540"/>
                <a:gd name="T43" fmla="*/ 216 h 541"/>
                <a:gd name="T44" fmla="*/ 298 w 540"/>
                <a:gd name="T45" fmla="*/ 216 h 541"/>
                <a:gd name="T46" fmla="*/ 298 w 540"/>
                <a:gd name="T47" fmla="*/ 149 h 541"/>
                <a:gd name="T48" fmla="*/ 390 w 540"/>
                <a:gd name="T49" fmla="*/ 57 h 541"/>
                <a:gd name="T50" fmla="*/ 457 w 540"/>
                <a:gd name="T51" fmla="*/ 57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540" h="541">
                  <a:moveTo>
                    <a:pt x="483" y="0"/>
                  </a:moveTo>
                  <a:lnTo>
                    <a:pt x="56" y="0"/>
                  </a:lnTo>
                  <a:cubicBezTo>
                    <a:pt x="25" y="0"/>
                    <a:pt x="0" y="26"/>
                    <a:pt x="0" y="57"/>
                  </a:cubicBezTo>
                  <a:lnTo>
                    <a:pt x="0" y="483"/>
                  </a:lnTo>
                  <a:cubicBezTo>
                    <a:pt x="0" y="514"/>
                    <a:pt x="25" y="540"/>
                    <a:pt x="56" y="540"/>
                  </a:cubicBezTo>
                  <a:lnTo>
                    <a:pt x="483" y="540"/>
                  </a:lnTo>
                  <a:cubicBezTo>
                    <a:pt x="513" y="540"/>
                    <a:pt x="539" y="514"/>
                    <a:pt x="539" y="483"/>
                  </a:cubicBezTo>
                  <a:lnTo>
                    <a:pt x="539" y="57"/>
                  </a:lnTo>
                  <a:cubicBezTo>
                    <a:pt x="539" y="26"/>
                    <a:pt x="513" y="0"/>
                    <a:pt x="483" y="0"/>
                  </a:cubicBezTo>
                  <a:close/>
                  <a:moveTo>
                    <a:pt x="457" y="57"/>
                  </a:moveTo>
                  <a:lnTo>
                    <a:pt x="457" y="139"/>
                  </a:lnTo>
                  <a:lnTo>
                    <a:pt x="405" y="139"/>
                  </a:lnTo>
                  <a:cubicBezTo>
                    <a:pt x="385" y="139"/>
                    <a:pt x="375" y="149"/>
                    <a:pt x="375" y="165"/>
                  </a:cubicBezTo>
                  <a:lnTo>
                    <a:pt x="375" y="216"/>
                  </a:lnTo>
                  <a:lnTo>
                    <a:pt x="457" y="216"/>
                  </a:lnTo>
                  <a:lnTo>
                    <a:pt x="457" y="298"/>
                  </a:lnTo>
                  <a:lnTo>
                    <a:pt x="375" y="298"/>
                  </a:lnTo>
                  <a:lnTo>
                    <a:pt x="375" y="483"/>
                  </a:lnTo>
                  <a:lnTo>
                    <a:pt x="298" y="483"/>
                  </a:lnTo>
                  <a:lnTo>
                    <a:pt x="298" y="298"/>
                  </a:lnTo>
                  <a:lnTo>
                    <a:pt x="241" y="298"/>
                  </a:lnTo>
                  <a:lnTo>
                    <a:pt x="241" y="216"/>
                  </a:lnTo>
                  <a:lnTo>
                    <a:pt x="298" y="216"/>
                  </a:lnTo>
                  <a:lnTo>
                    <a:pt x="298" y="149"/>
                  </a:lnTo>
                  <a:cubicBezTo>
                    <a:pt x="298" y="98"/>
                    <a:pt x="339" y="57"/>
                    <a:pt x="390" y="57"/>
                  </a:cubicBezTo>
                  <a:lnTo>
                    <a:pt x="457" y="57"/>
                  </a:lnTo>
                  <a:close/>
                </a:path>
              </a:pathLst>
            </a:custGeom>
            <a:grpFill/>
            <a:ln>
              <a:noFill/>
            </a:ln>
            <a:effectLst/>
          </p:spPr>
          <p:txBody>
            <a:bodyPr wrap="none" anchor="ctr"/>
            <a:lstStyle/>
            <a:p>
              <a:endParaRPr lang="en-US"/>
            </a:p>
          </p:txBody>
        </p:sp>
        <p:sp>
          <p:nvSpPr>
            <p:cNvPr id="68" name="Freeform 29"/>
            <p:cNvSpPr>
              <a:spLocks noChangeAspect="1" noChangeArrowheads="1"/>
            </p:cNvSpPr>
            <p:nvPr/>
          </p:nvSpPr>
          <p:spPr bwMode="auto">
            <a:xfrm>
              <a:off x="2039566" y="5942529"/>
              <a:ext cx="362785" cy="365760"/>
            </a:xfrm>
            <a:custGeom>
              <a:avLst/>
              <a:gdLst>
                <a:gd name="T0" fmla="*/ 252 w 540"/>
                <a:gd name="T1" fmla="*/ 185 h 541"/>
                <a:gd name="T2" fmla="*/ 195 w 540"/>
                <a:gd name="T3" fmla="*/ 108 h 541"/>
                <a:gd name="T4" fmla="*/ 159 w 540"/>
                <a:gd name="T5" fmla="*/ 155 h 541"/>
                <a:gd name="T6" fmla="*/ 211 w 540"/>
                <a:gd name="T7" fmla="*/ 232 h 541"/>
                <a:gd name="T8" fmla="*/ 252 w 540"/>
                <a:gd name="T9" fmla="*/ 185 h 541"/>
                <a:gd name="T10" fmla="*/ 231 w 540"/>
                <a:gd name="T11" fmla="*/ 319 h 541"/>
                <a:gd name="T12" fmla="*/ 226 w 540"/>
                <a:gd name="T13" fmla="*/ 319 h 541"/>
                <a:gd name="T14" fmla="*/ 226 w 540"/>
                <a:gd name="T15" fmla="*/ 319 h 541"/>
                <a:gd name="T16" fmla="*/ 175 w 540"/>
                <a:gd name="T17" fmla="*/ 329 h 541"/>
                <a:gd name="T18" fmla="*/ 139 w 540"/>
                <a:gd name="T19" fmla="*/ 370 h 541"/>
                <a:gd name="T20" fmla="*/ 216 w 540"/>
                <a:gd name="T21" fmla="*/ 432 h 541"/>
                <a:gd name="T22" fmla="*/ 282 w 540"/>
                <a:gd name="T23" fmla="*/ 381 h 541"/>
                <a:gd name="T24" fmla="*/ 231 w 540"/>
                <a:gd name="T25" fmla="*/ 319 h 541"/>
                <a:gd name="T26" fmla="*/ 488 w 540"/>
                <a:gd name="T27" fmla="*/ 0 h 541"/>
                <a:gd name="T28" fmla="*/ 56 w 540"/>
                <a:gd name="T29" fmla="*/ 0 h 541"/>
                <a:gd name="T30" fmla="*/ 0 w 540"/>
                <a:gd name="T31" fmla="*/ 57 h 541"/>
                <a:gd name="T32" fmla="*/ 0 w 540"/>
                <a:gd name="T33" fmla="*/ 484 h 541"/>
                <a:gd name="T34" fmla="*/ 56 w 540"/>
                <a:gd name="T35" fmla="*/ 540 h 541"/>
                <a:gd name="T36" fmla="*/ 488 w 540"/>
                <a:gd name="T37" fmla="*/ 540 h 541"/>
                <a:gd name="T38" fmla="*/ 539 w 540"/>
                <a:gd name="T39" fmla="*/ 484 h 541"/>
                <a:gd name="T40" fmla="*/ 539 w 540"/>
                <a:gd name="T41" fmla="*/ 57 h 541"/>
                <a:gd name="T42" fmla="*/ 488 w 540"/>
                <a:gd name="T43" fmla="*/ 0 h 541"/>
                <a:gd name="T44" fmla="*/ 195 w 540"/>
                <a:gd name="T45" fmla="*/ 463 h 541"/>
                <a:gd name="T46" fmla="*/ 82 w 540"/>
                <a:gd name="T47" fmla="*/ 386 h 541"/>
                <a:gd name="T48" fmla="*/ 123 w 540"/>
                <a:gd name="T49" fmla="*/ 319 h 541"/>
                <a:gd name="T50" fmla="*/ 205 w 540"/>
                <a:gd name="T51" fmla="*/ 293 h 541"/>
                <a:gd name="T52" fmla="*/ 200 w 540"/>
                <a:gd name="T53" fmla="*/ 268 h 541"/>
                <a:gd name="T54" fmla="*/ 200 w 540"/>
                <a:gd name="T55" fmla="*/ 252 h 541"/>
                <a:gd name="T56" fmla="*/ 190 w 540"/>
                <a:gd name="T57" fmla="*/ 252 h 541"/>
                <a:gd name="T58" fmla="*/ 103 w 540"/>
                <a:gd name="T59" fmla="*/ 175 h 541"/>
                <a:gd name="T60" fmla="*/ 216 w 540"/>
                <a:gd name="T61" fmla="*/ 78 h 541"/>
                <a:gd name="T62" fmla="*/ 329 w 540"/>
                <a:gd name="T63" fmla="*/ 78 h 541"/>
                <a:gd name="T64" fmla="*/ 318 w 540"/>
                <a:gd name="T65" fmla="*/ 88 h 541"/>
                <a:gd name="T66" fmla="*/ 303 w 540"/>
                <a:gd name="T67" fmla="*/ 103 h 541"/>
                <a:gd name="T68" fmla="*/ 298 w 540"/>
                <a:gd name="T69" fmla="*/ 108 h 541"/>
                <a:gd name="T70" fmla="*/ 277 w 540"/>
                <a:gd name="T71" fmla="*/ 108 h 541"/>
                <a:gd name="T72" fmla="*/ 303 w 540"/>
                <a:gd name="T73" fmla="*/ 165 h 541"/>
                <a:gd name="T74" fmla="*/ 262 w 540"/>
                <a:gd name="T75" fmla="*/ 237 h 541"/>
                <a:gd name="T76" fmla="*/ 252 w 540"/>
                <a:gd name="T77" fmla="*/ 257 h 541"/>
                <a:gd name="T78" fmla="*/ 262 w 540"/>
                <a:gd name="T79" fmla="*/ 273 h 541"/>
                <a:gd name="T80" fmla="*/ 272 w 540"/>
                <a:gd name="T81" fmla="*/ 283 h 541"/>
                <a:gd name="T82" fmla="*/ 324 w 540"/>
                <a:gd name="T83" fmla="*/ 360 h 541"/>
                <a:gd name="T84" fmla="*/ 195 w 540"/>
                <a:gd name="T85" fmla="*/ 463 h 541"/>
                <a:gd name="T86" fmla="*/ 457 w 540"/>
                <a:gd name="T87" fmla="*/ 273 h 541"/>
                <a:gd name="T88" fmla="*/ 406 w 540"/>
                <a:gd name="T89" fmla="*/ 273 h 541"/>
                <a:gd name="T90" fmla="*/ 406 w 540"/>
                <a:gd name="T91" fmla="*/ 324 h 541"/>
                <a:gd name="T92" fmla="*/ 380 w 540"/>
                <a:gd name="T93" fmla="*/ 324 h 541"/>
                <a:gd name="T94" fmla="*/ 380 w 540"/>
                <a:gd name="T95" fmla="*/ 273 h 541"/>
                <a:gd name="T96" fmla="*/ 324 w 540"/>
                <a:gd name="T97" fmla="*/ 273 h 541"/>
                <a:gd name="T98" fmla="*/ 324 w 540"/>
                <a:gd name="T99" fmla="*/ 242 h 541"/>
                <a:gd name="T100" fmla="*/ 380 w 540"/>
                <a:gd name="T101" fmla="*/ 242 h 541"/>
                <a:gd name="T102" fmla="*/ 380 w 540"/>
                <a:gd name="T103" fmla="*/ 191 h 541"/>
                <a:gd name="T104" fmla="*/ 406 w 540"/>
                <a:gd name="T105" fmla="*/ 191 h 541"/>
                <a:gd name="T106" fmla="*/ 406 w 540"/>
                <a:gd name="T107" fmla="*/ 242 h 541"/>
                <a:gd name="T108" fmla="*/ 457 w 540"/>
                <a:gd name="T109" fmla="*/ 242 h 541"/>
                <a:gd name="T110" fmla="*/ 457 w 540"/>
                <a:gd name="T111" fmla="*/ 273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540" h="541">
                  <a:moveTo>
                    <a:pt x="252" y="185"/>
                  </a:moveTo>
                  <a:cubicBezTo>
                    <a:pt x="252" y="160"/>
                    <a:pt x="231" y="108"/>
                    <a:pt x="195" y="108"/>
                  </a:cubicBezTo>
                  <a:cubicBezTo>
                    <a:pt x="175" y="108"/>
                    <a:pt x="159" y="119"/>
                    <a:pt x="159" y="155"/>
                  </a:cubicBezTo>
                  <a:cubicBezTo>
                    <a:pt x="159" y="185"/>
                    <a:pt x="175" y="232"/>
                    <a:pt x="211" y="232"/>
                  </a:cubicBezTo>
                  <a:cubicBezTo>
                    <a:pt x="211" y="232"/>
                    <a:pt x="252" y="227"/>
                    <a:pt x="252" y="185"/>
                  </a:cubicBezTo>
                  <a:close/>
                  <a:moveTo>
                    <a:pt x="231" y="319"/>
                  </a:moveTo>
                  <a:lnTo>
                    <a:pt x="226" y="319"/>
                  </a:lnTo>
                  <a:lnTo>
                    <a:pt x="226" y="319"/>
                  </a:lnTo>
                  <a:cubicBezTo>
                    <a:pt x="216" y="319"/>
                    <a:pt x="195" y="324"/>
                    <a:pt x="175" y="329"/>
                  </a:cubicBezTo>
                  <a:cubicBezTo>
                    <a:pt x="159" y="335"/>
                    <a:pt x="139" y="345"/>
                    <a:pt x="139" y="370"/>
                  </a:cubicBezTo>
                  <a:cubicBezTo>
                    <a:pt x="139" y="401"/>
                    <a:pt x="164" y="432"/>
                    <a:pt x="216" y="432"/>
                  </a:cubicBezTo>
                  <a:cubicBezTo>
                    <a:pt x="257" y="432"/>
                    <a:pt x="282" y="406"/>
                    <a:pt x="282" y="381"/>
                  </a:cubicBezTo>
                  <a:cubicBezTo>
                    <a:pt x="282" y="360"/>
                    <a:pt x="267" y="345"/>
                    <a:pt x="231" y="319"/>
                  </a:cubicBezTo>
                  <a:close/>
                  <a:moveTo>
                    <a:pt x="488" y="0"/>
                  </a:moveTo>
                  <a:lnTo>
                    <a:pt x="56" y="0"/>
                  </a:lnTo>
                  <a:cubicBezTo>
                    <a:pt x="26" y="0"/>
                    <a:pt x="0" y="26"/>
                    <a:pt x="0" y="57"/>
                  </a:cubicBezTo>
                  <a:lnTo>
                    <a:pt x="0" y="484"/>
                  </a:lnTo>
                  <a:cubicBezTo>
                    <a:pt x="0" y="514"/>
                    <a:pt x="26" y="540"/>
                    <a:pt x="56" y="540"/>
                  </a:cubicBezTo>
                  <a:lnTo>
                    <a:pt x="488" y="540"/>
                  </a:lnTo>
                  <a:cubicBezTo>
                    <a:pt x="514" y="540"/>
                    <a:pt x="539" y="514"/>
                    <a:pt x="539" y="484"/>
                  </a:cubicBezTo>
                  <a:lnTo>
                    <a:pt x="539" y="57"/>
                  </a:lnTo>
                  <a:cubicBezTo>
                    <a:pt x="539" y="26"/>
                    <a:pt x="514" y="0"/>
                    <a:pt x="488" y="0"/>
                  </a:cubicBezTo>
                  <a:close/>
                  <a:moveTo>
                    <a:pt x="195" y="463"/>
                  </a:moveTo>
                  <a:cubicBezTo>
                    <a:pt x="118" y="463"/>
                    <a:pt x="82" y="422"/>
                    <a:pt x="82" y="386"/>
                  </a:cubicBezTo>
                  <a:cubicBezTo>
                    <a:pt x="82" y="370"/>
                    <a:pt x="87" y="340"/>
                    <a:pt x="123" y="319"/>
                  </a:cubicBezTo>
                  <a:cubicBezTo>
                    <a:pt x="144" y="304"/>
                    <a:pt x="169" y="299"/>
                    <a:pt x="205" y="293"/>
                  </a:cubicBezTo>
                  <a:cubicBezTo>
                    <a:pt x="200" y="288"/>
                    <a:pt x="200" y="283"/>
                    <a:pt x="200" y="268"/>
                  </a:cubicBezTo>
                  <a:cubicBezTo>
                    <a:pt x="200" y="263"/>
                    <a:pt x="200" y="263"/>
                    <a:pt x="200" y="252"/>
                  </a:cubicBezTo>
                  <a:lnTo>
                    <a:pt x="190" y="252"/>
                  </a:lnTo>
                  <a:cubicBezTo>
                    <a:pt x="139" y="252"/>
                    <a:pt x="103" y="216"/>
                    <a:pt x="103" y="175"/>
                  </a:cubicBezTo>
                  <a:cubicBezTo>
                    <a:pt x="103" y="129"/>
                    <a:pt x="139" y="78"/>
                    <a:pt x="216" y="78"/>
                  </a:cubicBezTo>
                  <a:lnTo>
                    <a:pt x="329" y="78"/>
                  </a:lnTo>
                  <a:lnTo>
                    <a:pt x="318" y="88"/>
                  </a:lnTo>
                  <a:lnTo>
                    <a:pt x="303" y="103"/>
                  </a:lnTo>
                  <a:lnTo>
                    <a:pt x="298" y="108"/>
                  </a:lnTo>
                  <a:lnTo>
                    <a:pt x="277" y="108"/>
                  </a:lnTo>
                  <a:cubicBezTo>
                    <a:pt x="288" y="119"/>
                    <a:pt x="303" y="134"/>
                    <a:pt x="303" y="165"/>
                  </a:cubicBezTo>
                  <a:cubicBezTo>
                    <a:pt x="303" y="206"/>
                    <a:pt x="282" y="221"/>
                    <a:pt x="262" y="237"/>
                  </a:cubicBezTo>
                  <a:cubicBezTo>
                    <a:pt x="257" y="242"/>
                    <a:pt x="252" y="247"/>
                    <a:pt x="252" y="257"/>
                  </a:cubicBezTo>
                  <a:cubicBezTo>
                    <a:pt x="252" y="268"/>
                    <a:pt x="257" y="273"/>
                    <a:pt x="262" y="273"/>
                  </a:cubicBezTo>
                  <a:cubicBezTo>
                    <a:pt x="262" y="278"/>
                    <a:pt x="267" y="278"/>
                    <a:pt x="272" y="283"/>
                  </a:cubicBezTo>
                  <a:cubicBezTo>
                    <a:pt x="293" y="299"/>
                    <a:pt x="324" y="314"/>
                    <a:pt x="324" y="360"/>
                  </a:cubicBezTo>
                  <a:cubicBezTo>
                    <a:pt x="324" y="406"/>
                    <a:pt x="288" y="463"/>
                    <a:pt x="195" y="463"/>
                  </a:cubicBezTo>
                  <a:close/>
                  <a:moveTo>
                    <a:pt x="457" y="273"/>
                  </a:moveTo>
                  <a:lnTo>
                    <a:pt x="406" y="273"/>
                  </a:lnTo>
                  <a:lnTo>
                    <a:pt x="406" y="324"/>
                  </a:lnTo>
                  <a:lnTo>
                    <a:pt x="380" y="324"/>
                  </a:lnTo>
                  <a:lnTo>
                    <a:pt x="380" y="273"/>
                  </a:lnTo>
                  <a:lnTo>
                    <a:pt x="324" y="273"/>
                  </a:lnTo>
                  <a:lnTo>
                    <a:pt x="324" y="242"/>
                  </a:lnTo>
                  <a:lnTo>
                    <a:pt x="380" y="242"/>
                  </a:lnTo>
                  <a:lnTo>
                    <a:pt x="380" y="191"/>
                  </a:lnTo>
                  <a:lnTo>
                    <a:pt x="406" y="191"/>
                  </a:lnTo>
                  <a:lnTo>
                    <a:pt x="406" y="242"/>
                  </a:lnTo>
                  <a:lnTo>
                    <a:pt x="457" y="242"/>
                  </a:lnTo>
                  <a:lnTo>
                    <a:pt x="457" y="273"/>
                  </a:lnTo>
                  <a:close/>
                </a:path>
              </a:pathLst>
            </a:custGeom>
            <a:grpFill/>
            <a:ln>
              <a:noFill/>
            </a:ln>
            <a:effectLst/>
          </p:spPr>
          <p:txBody>
            <a:bodyPr wrap="none" anchor="ctr"/>
            <a:lstStyle/>
            <a:p>
              <a:endParaRPr lang="en-US"/>
            </a:p>
          </p:txBody>
        </p:sp>
        <p:sp>
          <p:nvSpPr>
            <p:cNvPr id="69" name="Freeform 31"/>
            <p:cNvSpPr>
              <a:spLocks noChangeAspect="1" noChangeArrowheads="1"/>
            </p:cNvSpPr>
            <p:nvPr/>
          </p:nvSpPr>
          <p:spPr bwMode="auto">
            <a:xfrm>
              <a:off x="2473298" y="5946011"/>
              <a:ext cx="362785" cy="365760"/>
            </a:xfrm>
            <a:custGeom>
              <a:avLst/>
              <a:gdLst>
                <a:gd name="T0" fmla="*/ 483 w 536"/>
                <a:gd name="T1" fmla="*/ 0 h 541"/>
                <a:gd name="T2" fmla="*/ 51 w 536"/>
                <a:gd name="T3" fmla="*/ 0 h 541"/>
                <a:gd name="T4" fmla="*/ 0 w 536"/>
                <a:gd name="T5" fmla="*/ 57 h 541"/>
                <a:gd name="T6" fmla="*/ 0 w 536"/>
                <a:gd name="T7" fmla="*/ 484 h 541"/>
                <a:gd name="T8" fmla="*/ 51 w 536"/>
                <a:gd name="T9" fmla="*/ 540 h 541"/>
                <a:gd name="T10" fmla="*/ 483 w 536"/>
                <a:gd name="T11" fmla="*/ 540 h 541"/>
                <a:gd name="T12" fmla="*/ 535 w 536"/>
                <a:gd name="T13" fmla="*/ 484 h 541"/>
                <a:gd name="T14" fmla="*/ 535 w 536"/>
                <a:gd name="T15" fmla="*/ 57 h 541"/>
                <a:gd name="T16" fmla="*/ 483 w 536"/>
                <a:gd name="T17" fmla="*/ 0 h 541"/>
                <a:gd name="T18" fmla="*/ 159 w 536"/>
                <a:gd name="T19" fmla="*/ 458 h 541"/>
                <a:gd name="T20" fmla="*/ 82 w 536"/>
                <a:gd name="T21" fmla="*/ 458 h 541"/>
                <a:gd name="T22" fmla="*/ 82 w 536"/>
                <a:gd name="T23" fmla="*/ 216 h 541"/>
                <a:gd name="T24" fmla="*/ 159 w 536"/>
                <a:gd name="T25" fmla="*/ 216 h 541"/>
                <a:gd name="T26" fmla="*/ 159 w 536"/>
                <a:gd name="T27" fmla="*/ 458 h 541"/>
                <a:gd name="T28" fmla="*/ 118 w 536"/>
                <a:gd name="T29" fmla="*/ 170 h 541"/>
                <a:gd name="T30" fmla="*/ 72 w 536"/>
                <a:gd name="T31" fmla="*/ 124 h 541"/>
                <a:gd name="T32" fmla="*/ 118 w 536"/>
                <a:gd name="T33" fmla="*/ 72 h 541"/>
                <a:gd name="T34" fmla="*/ 170 w 536"/>
                <a:gd name="T35" fmla="*/ 124 h 541"/>
                <a:gd name="T36" fmla="*/ 118 w 536"/>
                <a:gd name="T37" fmla="*/ 170 h 541"/>
                <a:gd name="T38" fmla="*/ 457 w 536"/>
                <a:gd name="T39" fmla="*/ 458 h 541"/>
                <a:gd name="T40" fmla="*/ 375 w 536"/>
                <a:gd name="T41" fmla="*/ 458 h 541"/>
                <a:gd name="T42" fmla="*/ 375 w 536"/>
                <a:gd name="T43" fmla="*/ 314 h 541"/>
                <a:gd name="T44" fmla="*/ 334 w 536"/>
                <a:gd name="T45" fmla="*/ 278 h 541"/>
                <a:gd name="T46" fmla="*/ 293 w 536"/>
                <a:gd name="T47" fmla="*/ 314 h 541"/>
                <a:gd name="T48" fmla="*/ 293 w 536"/>
                <a:gd name="T49" fmla="*/ 458 h 541"/>
                <a:gd name="T50" fmla="*/ 216 w 536"/>
                <a:gd name="T51" fmla="*/ 458 h 541"/>
                <a:gd name="T52" fmla="*/ 216 w 536"/>
                <a:gd name="T53" fmla="*/ 216 h 541"/>
                <a:gd name="T54" fmla="*/ 293 w 536"/>
                <a:gd name="T55" fmla="*/ 216 h 541"/>
                <a:gd name="T56" fmla="*/ 293 w 536"/>
                <a:gd name="T57" fmla="*/ 247 h 541"/>
                <a:gd name="T58" fmla="*/ 360 w 536"/>
                <a:gd name="T59" fmla="*/ 211 h 541"/>
                <a:gd name="T60" fmla="*/ 457 w 536"/>
                <a:gd name="T61" fmla="*/ 304 h 541"/>
                <a:gd name="T62" fmla="*/ 457 w 536"/>
                <a:gd name="T63" fmla="*/ 458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536" h="541">
                  <a:moveTo>
                    <a:pt x="483" y="0"/>
                  </a:moveTo>
                  <a:lnTo>
                    <a:pt x="51" y="0"/>
                  </a:lnTo>
                  <a:cubicBezTo>
                    <a:pt x="26" y="0"/>
                    <a:pt x="0" y="26"/>
                    <a:pt x="0" y="57"/>
                  </a:cubicBezTo>
                  <a:lnTo>
                    <a:pt x="0" y="484"/>
                  </a:lnTo>
                  <a:cubicBezTo>
                    <a:pt x="0" y="514"/>
                    <a:pt x="26" y="540"/>
                    <a:pt x="51" y="540"/>
                  </a:cubicBezTo>
                  <a:lnTo>
                    <a:pt x="483" y="540"/>
                  </a:lnTo>
                  <a:cubicBezTo>
                    <a:pt x="514" y="540"/>
                    <a:pt x="535" y="514"/>
                    <a:pt x="535" y="484"/>
                  </a:cubicBezTo>
                  <a:lnTo>
                    <a:pt x="535" y="57"/>
                  </a:lnTo>
                  <a:cubicBezTo>
                    <a:pt x="535" y="26"/>
                    <a:pt x="514" y="0"/>
                    <a:pt x="483" y="0"/>
                  </a:cubicBezTo>
                  <a:close/>
                  <a:moveTo>
                    <a:pt x="159" y="458"/>
                  </a:moveTo>
                  <a:lnTo>
                    <a:pt x="82" y="458"/>
                  </a:lnTo>
                  <a:lnTo>
                    <a:pt x="82" y="216"/>
                  </a:lnTo>
                  <a:lnTo>
                    <a:pt x="159" y="216"/>
                  </a:lnTo>
                  <a:lnTo>
                    <a:pt x="159" y="458"/>
                  </a:lnTo>
                  <a:close/>
                  <a:moveTo>
                    <a:pt x="118" y="170"/>
                  </a:moveTo>
                  <a:cubicBezTo>
                    <a:pt x="93" y="170"/>
                    <a:pt x="72" y="150"/>
                    <a:pt x="72" y="124"/>
                  </a:cubicBezTo>
                  <a:cubicBezTo>
                    <a:pt x="72" y="98"/>
                    <a:pt x="90" y="72"/>
                    <a:pt x="118" y="72"/>
                  </a:cubicBezTo>
                  <a:cubicBezTo>
                    <a:pt x="147" y="72"/>
                    <a:pt x="170" y="98"/>
                    <a:pt x="170" y="124"/>
                  </a:cubicBezTo>
                  <a:cubicBezTo>
                    <a:pt x="170" y="150"/>
                    <a:pt x="149" y="170"/>
                    <a:pt x="118" y="170"/>
                  </a:cubicBezTo>
                  <a:close/>
                  <a:moveTo>
                    <a:pt x="457" y="458"/>
                  </a:moveTo>
                  <a:lnTo>
                    <a:pt x="375" y="458"/>
                  </a:lnTo>
                  <a:lnTo>
                    <a:pt x="375" y="314"/>
                  </a:lnTo>
                  <a:cubicBezTo>
                    <a:pt x="375" y="293"/>
                    <a:pt x="355" y="278"/>
                    <a:pt x="334" y="278"/>
                  </a:cubicBezTo>
                  <a:cubicBezTo>
                    <a:pt x="314" y="278"/>
                    <a:pt x="293" y="293"/>
                    <a:pt x="293" y="314"/>
                  </a:cubicBezTo>
                  <a:lnTo>
                    <a:pt x="293" y="458"/>
                  </a:lnTo>
                  <a:lnTo>
                    <a:pt x="216" y="458"/>
                  </a:lnTo>
                  <a:lnTo>
                    <a:pt x="216" y="216"/>
                  </a:lnTo>
                  <a:lnTo>
                    <a:pt x="293" y="216"/>
                  </a:lnTo>
                  <a:lnTo>
                    <a:pt x="293" y="247"/>
                  </a:lnTo>
                  <a:cubicBezTo>
                    <a:pt x="308" y="227"/>
                    <a:pt x="339" y="211"/>
                    <a:pt x="360" y="211"/>
                  </a:cubicBezTo>
                  <a:cubicBezTo>
                    <a:pt x="411" y="211"/>
                    <a:pt x="457" y="252"/>
                    <a:pt x="457" y="304"/>
                  </a:cubicBezTo>
                  <a:lnTo>
                    <a:pt x="457" y="458"/>
                  </a:lnTo>
                  <a:close/>
                </a:path>
              </a:pathLst>
            </a:custGeom>
            <a:grpFill/>
            <a:ln>
              <a:noFill/>
            </a:ln>
            <a:effectLst/>
          </p:spPr>
          <p:txBody>
            <a:bodyPr wrap="none" anchor="ctr"/>
            <a:lstStyle/>
            <a:p>
              <a:endParaRPr lang="en-US"/>
            </a:p>
          </p:txBody>
        </p:sp>
        <p:sp>
          <p:nvSpPr>
            <p:cNvPr id="70" name="Freeform 33"/>
            <p:cNvSpPr>
              <a:spLocks noChangeAspect="1" noChangeArrowheads="1"/>
            </p:cNvSpPr>
            <p:nvPr/>
          </p:nvSpPr>
          <p:spPr bwMode="auto">
            <a:xfrm>
              <a:off x="1602680" y="5939047"/>
              <a:ext cx="362785" cy="365760"/>
            </a:xfrm>
            <a:custGeom>
              <a:avLst/>
              <a:gdLst>
                <a:gd name="T0" fmla="*/ 483 w 540"/>
                <a:gd name="T1" fmla="*/ 0 h 541"/>
                <a:gd name="T2" fmla="*/ 56 w 540"/>
                <a:gd name="T3" fmla="*/ 0 h 541"/>
                <a:gd name="T4" fmla="*/ 0 w 540"/>
                <a:gd name="T5" fmla="*/ 57 h 541"/>
                <a:gd name="T6" fmla="*/ 0 w 540"/>
                <a:gd name="T7" fmla="*/ 484 h 541"/>
                <a:gd name="T8" fmla="*/ 56 w 540"/>
                <a:gd name="T9" fmla="*/ 540 h 541"/>
                <a:gd name="T10" fmla="*/ 483 w 540"/>
                <a:gd name="T11" fmla="*/ 540 h 541"/>
                <a:gd name="T12" fmla="*/ 539 w 540"/>
                <a:gd name="T13" fmla="*/ 484 h 541"/>
                <a:gd name="T14" fmla="*/ 539 w 540"/>
                <a:gd name="T15" fmla="*/ 57 h 541"/>
                <a:gd name="T16" fmla="*/ 483 w 540"/>
                <a:gd name="T17" fmla="*/ 0 h 541"/>
                <a:gd name="T18" fmla="*/ 375 w 540"/>
                <a:gd name="T19" fmla="*/ 242 h 541"/>
                <a:gd name="T20" fmla="*/ 298 w 540"/>
                <a:gd name="T21" fmla="*/ 242 h 541"/>
                <a:gd name="T22" fmla="*/ 298 w 540"/>
                <a:gd name="T23" fmla="*/ 350 h 541"/>
                <a:gd name="T24" fmla="*/ 323 w 540"/>
                <a:gd name="T25" fmla="*/ 381 h 541"/>
                <a:gd name="T26" fmla="*/ 375 w 540"/>
                <a:gd name="T27" fmla="*/ 381 h 541"/>
                <a:gd name="T28" fmla="*/ 375 w 540"/>
                <a:gd name="T29" fmla="*/ 458 h 541"/>
                <a:gd name="T30" fmla="*/ 318 w 540"/>
                <a:gd name="T31" fmla="*/ 463 h 541"/>
                <a:gd name="T32" fmla="*/ 215 w 540"/>
                <a:gd name="T33" fmla="*/ 370 h 541"/>
                <a:gd name="T34" fmla="*/ 215 w 540"/>
                <a:gd name="T35" fmla="*/ 242 h 541"/>
                <a:gd name="T36" fmla="*/ 159 w 540"/>
                <a:gd name="T37" fmla="*/ 242 h 541"/>
                <a:gd name="T38" fmla="*/ 159 w 540"/>
                <a:gd name="T39" fmla="*/ 170 h 541"/>
                <a:gd name="T40" fmla="*/ 236 w 540"/>
                <a:gd name="T41" fmla="*/ 83 h 541"/>
                <a:gd name="T42" fmla="*/ 298 w 540"/>
                <a:gd name="T43" fmla="*/ 83 h 541"/>
                <a:gd name="T44" fmla="*/ 298 w 540"/>
                <a:gd name="T45" fmla="*/ 165 h 541"/>
                <a:gd name="T46" fmla="*/ 375 w 540"/>
                <a:gd name="T47" fmla="*/ 165 h 541"/>
                <a:gd name="T48" fmla="*/ 375 w 540"/>
                <a:gd name="T49" fmla="*/ 242 h 54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540" h="541">
                  <a:moveTo>
                    <a:pt x="483" y="0"/>
                  </a:moveTo>
                  <a:lnTo>
                    <a:pt x="56" y="0"/>
                  </a:lnTo>
                  <a:cubicBezTo>
                    <a:pt x="25" y="0"/>
                    <a:pt x="0" y="26"/>
                    <a:pt x="0" y="57"/>
                  </a:cubicBezTo>
                  <a:lnTo>
                    <a:pt x="0" y="484"/>
                  </a:lnTo>
                  <a:cubicBezTo>
                    <a:pt x="0" y="514"/>
                    <a:pt x="25" y="540"/>
                    <a:pt x="56" y="540"/>
                  </a:cubicBezTo>
                  <a:lnTo>
                    <a:pt x="483" y="540"/>
                  </a:lnTo>
                  <a:cubicBezTo>
                    <a:pt x="513" y="540"/>
                    <a:pt x="539" y="514"/>
                    <a:pt x="539" y="484"/>
                  </a:cubicBezTo>
                  <a:lnTo>
                    <a:pt x="539" y="57"/>
                  </a:lnTo>
                  <a:cubicBezTo>
                    <a:pt x="539" y="26"/>
                    <a:pt x="513" y="0"/>
                    <a:pt x="483" y="0"/>
                  </a:cubicBezTo>
                  <a:close/>
                  <a:moveTo>
                    <a:pt x="375" y="242"/>
                  </a:moveTo>
                  <a:lnTo>
                    <a:pt x="298" y="242"/>
                  </a:lnTo>
                  <a:lnTo>
                    <a:pt x="298" y="350"/>
                  </a:lnTo>
                  <a:cubicBezTo>
                    <a:pt x="298" y="365"/>
                    <a:pt x="298" y="381"/>
                    <a:pt x="323" y="381"/>
                  </a:cubicBezTo>
                  <a:lnTo>
                    <a:pt x="375" y="381"/>
                  </a:lnTo>
                  <a:lnTo>
                    <a:pt x="375" y="458"/>
                  </a:lnTo>
                  <a:cubicBezTo>
                    <a:pt x="375" y="458"/>
                    <a:pt x="349" y="463"/>
                    <a:pt x="318" y="463"/>
                  </a:cubicBezTo>
                  <a:cubicBezTo>
                    <a:pt x="251" y="463"/>
                    <a:pt x="215" y="417"/>
                    <a:pt x="215" y="370"/>
                  </a:cubicBezTo>
                  <a:lnTo>
                    <a:pt x="215" y="242"/>
                  </a:lnTo>
                  <a:lnTo>
                    <a:pt x="159" y="242"/>
                  </a:lnTo>
                  <a:lnTo>
                    <a:pt x="159" y="170"/>
                  </a:lnTo>
                  <a:cubicBezTo>
                    <a:pt x="226" y="165"/>
                    <a:pt x="231" y="114"/>
                    <a:pt x="236" y="83"/>
                  </a:cubicBezTo>
                  <a:lnTo>
                    <a:pt x="298" y="83"/>
                  </a:lnTo>
                  <a:lnTo>
                    <a:pt x="298" y="165"/>
                  </a:lnTo>
                  <a:lnTo>
                    <a:pt x="375" y="165"/>
                  </a:lnTo>
                  <a:lnTo>
                    <a:pt x="375" y="242"/>
                  </a:lnTo>
                  <a:close/>
                </a:path>
              </a:pathLst>
            </a:custGeom>
            <a:grpFill/>
            <a:ln>
              <a:noFill/>
            </a:ln>
            <a:effectLst/>
          </p:spPr>
          <p:txBody>
            <a:bodyPr wrap="none" anchor="ctr"/>
            <a:lstStyle/>
            <a:p>
              <a:endParaRPr lang="en-US"/>
            </a:p>
          </p:txBody>
        </p:sp>
      </p:grpSp>
      <p:sp>
        <p:nvSpPr>
          <p:cNvPr id="71" name="Text Placeholder 3"/>
          <p:cNvSpPr txBox="1">
            <a:spLocks/>
          </p:cNvSpPr>
          <p:nvPr/>
        </p:nvSpPr>
        <p:spPr>
          <a:xfrm>
            <a:off x="9270501" y="4503042"/>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867" b="1" kern="1200" baseline="0">
                <a:solidFill>
                  <a:schemeClr val="tx1">
                    <a:lumMod val="65000"/>
                    <a:lumOff val="35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Lori Sager</a:t>
            </a:r>
          </a:p>
        </p:txBody>
      </p:sp>
      <p:sp>
        <p:nvSpPr>
          <p:cNvPr id="72" name="Text Placeholder 3"/>
          <p:cNvSpPr txBox="1">
            <a:spLocks/>
          </p:cNvSpPr>
          <p:nvPr/>
        </p:nvSpPr>
        <p:spPr>
          <a:xfrm flipH="1">
            <a:off x="9270501" y="4853046"/>
            <a:ext cx="2133600" cy="257040"/>
          </a:xfrm>
          <a:prstGeom prst="rect">
            <a:avLst/>
          </a:prstGeom>
        </p:spPr>
        <p:txBody>
          <a:bodyPr vert="horz" wrap="square" lIns="0" tIns="0" rIns="0" bIns="0" rtlCol="0" anchor="ctr">
            <a:noAutofit/>
          </a:bodyPr>
          <a:lstStyle>
            <a:lvl1pPr marL="0" indent="0" algn="ctr" defTabSz="914400" rtl="0" eaLnBrk="1" latinLnBrk="0" hangingPunct="1">
              <a:lnSpc>
                <a:spcPct val="90000"/>
              </a:lnSpc>
              <a:spcBef>
                <a:spcPts val="1000"/>
              </a:spcBef>
              <a:buFont typeface="Arial" panose="020B0604020202020204" pitchFamily="34" charset="0"/>
              <a:buNone/>
              <a:defRPr sz="1600" b="1"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dirty="0">
                <a:solidFill>
                  <a:schemeClr val="bg2">
                    <a:lumMod val="50000"/>
                  </a:schemeClr>
                </a:solidFill>
              </a:rPr>
              <a:t>Customer Service</a:t>
            </a:r>
          </a:p>
        </p:txBody>
      </p:sp>
      <p:cxnSp>
        <p:nvCxnSpPr>
          <p:cNvPr id="73" name="Straight Connector 72"/>
          <p:cNvCxnSpPr/>
          <p:nvPr/>
        </p:nvCxnSpPr>
        <p:spPr>
          <a:xfrm>
            <a:off x="9118101" y="4817877"/>
            <a:ext cx="2438400" cy="2117"/>
          </a:xfrm>
          <a:prstGeom prst="line">
            <a:avLst/>
          </a:prstGeom>
          <a:ln w="19050">
            <a:solidFill>
              <a:schemeClr val="bg1"/>
            </a:solidFill>
            <a:prstDash val="sysDot"/>
          </a:ln>
        </p:spPr>
        <p:style>
          <a:lnRef idx="1">
            <a:schemeClr val="accent1"/>
          </a:lnRef>
          <a:fillRef idx="0">
            <a:schemeClr val="accent1"/>
          </a:fillRef>
          <a:effectRef idx="0">
            <a:schemeClr val="accent1"/>
          </a:effectRef>
          <a:fontRef idx="minor">
            <a:schemeClr val="tx1"/>
          </a:fontRef>
        </p:style>
      </p:cxnSp>
      <p:sp>
        <p:nvSpPr>
          <p:cNvPr id="74" name="Text Placeholder 3"/>
          <p:cNvSpPr txBox="1">
            <a:spLocks/>
          </p:cNvSpPr>
          <p:nvPr/>
        </p:nvSpPr>
        <p:spPr>
          <a:xfrm>
            <a:off x="9118101" y="5185200"/>
            <a:ext cx="2438400" cy="689707"/>
          </a:xfrm>
          <a:prstGeom prst="rect">
            <a:avLst/>
          </a:prstGeom>
        </p:spPr>
        <p:txBody>
          <a:bodyPr vert="horz" wrap="square" lIns="0" tIns="0" rIns="0" bIns="0" rtlCol="0" anchor="t">
            <a:noAutofit/>
          </a:bodyPr>
          <a:lstStyle>
            <a:lvl1pPr marL="0" indent="0" algn="ctr" defTabSz="914400" rtl="0" eaLnBrk="1" latinLnBrk="0" hangingPunct="1">
              <a:lnSpc>
                <a:spcPct val="90000"/>
              </a:lnSpc>
              <a:spcBef>
                <a:spcPts val="1000"/>
              </a:spcBef>
              <a:buFont typeface="Arial" panose="020B0604020202020204" pitchFamily="34" charset="0"/>
              <a:buNone/>
              <a:defRPr sz="1333" b="0" kern="1200" baseline="0">
                <a:solidFill>
                  <a:schemeClr val="tx1">
                    <a:lumMod val="50000"/>
                    <a:lumOff val="50000"/>
                  </a:schemeClr>
                </a:solidFill>
                <a:latin typeface="+mn-lt"/>
                <a:ea typeface="+mn-ea"/>
                <a:cs typeface="+mn-cs"/>
              </a:defRPr>
            </a:lvl1pPr>
            <a:lvl2pPr marL="609585" indent="0" algn="l"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2pPr>
            <a:lvl3pPr marL="1219170" indent="0" algn="l" defTabSz="914400" rtl="0" eaLnBrk="1" latinLnBrk="0" hangingPunct="1">
              <a:lnSpc>
                <a:spcPct val="90000"/>
              </a:lnSpc>
              <a:spcBef>
                <a:spcPts val="500"/>
              </a:spcBef>
              <a:buFont typeface="Arial" panose="020B0604020202020204" pitchFamily="34" charset="0"/>
              <a:buNone/>
              <a:defRPr sz="1333" kern="1200">
                <a:solidFill>
                  <a:schemeClr val="tx1"/>
                </a:solidFill>
                <a:latin typeface="+mn-lt"/>
                <a:ea typeface="+mn-ea"/>
                <a:cs typeface="+mn-cs"/>
              </a:defRPr>
            </a:lvl3pPr>
            <a:lvl4pPr marL="182875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4pPr>
            <a:lvl5pPr marL="243833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5pPr>
            <a:lvl6pPr marL="3047924"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6pPr>
            <a:lvl7pPr marL="3657509"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7pPr>
            <a:lvl8pPr marL="4267093"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8pPr>
            <a:lvl9pPr marL="4876678" indent="0" algn="l" defTabSz="914400" rtl="0" eaLnBrk="1" latinLnBrk="0" hangingPunct="1">
              <a:lnSpc>
                <a:spcPct val="90000"/>
              </a:lnSpc>
              <a:spcBef>
                <a:spcPts val="500"/>
              </a:spcBef>
              <a:buFont typeface="Arial" panose="020B0604020202020204" pitchFamily="34" charset="0"/>
              <a:buNone/>
              <a:defRPr sz="1200" kern="1200">
                <a:solidFill>
                  <a:schemeClr val="tx1"/>
                </a:solidFill>
                <a:latin typeface="+mn-lt"/>
                <a:ea typeface="+mn-ea"/>
                <a:cs typeface="+mn-cs"/>
              </a:defRPr>
            </a:lvl9pPr>
          </a:lstStyle>
          <a:p>
            <a:r>
              <a:rPr lang="en-US" sz="1200" dirty="0">
                <a:solidFill>
                  <a:schemeClr val="bg2">
                    <a:lumMod val="50000"/>
                  </a:schemeClr>
                </a:solidFill>
              </a:rPr>
              <a:t>Lorem ipsum dolor sit amet, consectetur adipiscing elit, sed do eiusmod tempor incididunt ut labore et dolore.</a:t>
            </a:r>
          </a:p>
        </p:txBody>
      </p:sp>
      <p:grpSp>
        <p:nvGrpSpPr>
          <p:cNvPr id="75" name="Group 74"/>
          <p:cNvGrpSpPr/>
          <p:nvPr/>
        </p:nvGrpSpPr>
        <p:grpSpPr>
          <a:xfrm>
            <a:off x="3341511" y="258228"/>
            <a:ext cx="5508978" cy="954108"/>
            <a:chOff x="3341511" y="258228"/>
            <a:chExt cx="5508978" cy="954108"/>
          </a:xfrm>
        </p:grpSpPr>
        <p:sp>
          <p:nvSpPr>
            <p:cNvPr id="76" name="TextBox 75"/>
            <p:cNvSpPr txBox="1"/>
            <p:nvPr/>
          </p:nvSpPr>
          <p:spPr>
            <a:xfrm>
              <a:off x="3341511" y="258228"/>
              <a:ext cx="5508978" cy="769441"/>
            </a:xfrm>
            <a:prstGeom prst="rect">
              <a:avLst/>
            </a:prstGeom>
            <a:noFill/>
          </p:spPr>
          <p:txBody>
            <a:bodyPr wrap="square" rtlCol="0">
              <a:spAutoFit/>
            </a:bodyPr>
            <a:lstStyle/>
            <a:p>
              <a:pPr algn="ctr"/>
              <a:r>
                <a:rPr lang="en-US" sz="4400" b="1" dirty="0">
                  <a:solidFill>
                    <a:srgbClr val="4C4F54"/>
                  </a:solidFill>
                  <a:latin typeface="Candara" panose="020E0502030303020204" pitchFamily="34" charset="0"/>
                </a:rPr>
                <a:t>TITLE GOES HERE</a:t>
              </a:r>
            </a:p>
          </p:txBody>
        </p:sp>
        <p:sp>
          <p:nvSpPr>
            <p:cNvPr id="77" name="TextBox 76"/>
            <p:cNvSpPr txBox="1"/>
            <p:nvPr/>
          </p:nvSpPr>
          <p:spPr>
            <a:xfrm>
              <a:off x="4030132" y="843004"/>
              <a:ext cx="4143023" cy="369332"/>
            </a:xfrm>
            <a:prstGeom prst="rect">
              <a:avLst/>
            </a:prstGeom>
            <a:noFill/>
          </p:spPr>
          <p:txBody>
            <a:bodyPr wrap="square" rtlCol="0">
              <a:spAutoFit/>
            </a:bodyPr>
            <a:lstStyle/>
            <a:p>
              <a:pPr algn="ctr"/>
              <a:r>
                <a:rPr lang="en-US" dirty="0">
                  <a:solidFill>
                    <a:schemeClr val="bg2">
                      <a:lumMod val="50000"/>
                    </a:schemeClr>
                  </a:solidFill>
                  <a:latin typeface="Candara" panose="020E0502030303020204" pitchFamily="34" charset="0"/>
                </a:rPr>
                <a:t>Your Subtitle</a:t>
              </a:r>
            </a:p>
          </p:txBody>
        </p:sp>
      </p:grpSp>
    </p:spTree>
    <p:extLst>
      <p:ext uri="{BB962C8B-B14F-4D97-AF65-F5344CB8AC3E}">
        <p14:creationId xmlns:p14="http://schemas.microsoft.com/office/powerpoint/2010/main" val="23843214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nodeType="afterEffect">
                                  <p:stCondLst>
                                    <p:cond delay="0"/>
                                  </p:stCondLst>
                                  <p:childTnLst>
                                    <p:set>
                                      <p:cBhvr>
                                        <p:cTn id="6" dur="1" fill="hold">
                                          <p:stCondLst>
                                            <p:cond delay="0"/>
                                          </p:stCondLst>
                                        </p:cTn>
                                        <p:tgtEl>
                                          <p:spTgt spid="75"/>
                                        </p:tgtEl>
                                        <p:attrNameLst>
                                          <p:attrName>style.visibility</p:attrName>
                                        </p:attrNameLst>
                                      </p:cBhvr>
                                      <p:to>
                                        <p:strVal val="visible"/>
                                      </p:to>
                                    </p:set>
                                    <p:animEffect transition="in" filter="wipe(left)">
                                      <p:cBhvr>
                                        <p:cTn id="7" dur="750"/>
                                        <p:tgtEl>
                                          <p:spTgt spid="75"/>
                                        </p:tgtEl>
                                      </p:cBhvr>
                                    </p:animEffect>
                                  </p:childTnLst>
                                </p:cTn>
                              </p:par>
                            </p:childTnLst>
                          </p:cTn>
                        </p:par>
                        <p:par>
                          <p:cTn id="8" fill="hold">
                            <p:stCondLst>
                              <p:cond delay="750"/>
                            </p:stCondLst>
                            <p:childTnLst>
                              <p:par>
                                <p:cTn id="9" presetID="25" presetClass="entr" presetSubtype="0" fill="hold" grpId="0" nodeType="afterEffect">
                                  <p:stCondLst>
                                    <p:cond delay="0"/>
                                  </p:stCondLst>
                                  <p:childTnLst>
                                    <p:set>
                                      <p:cBhvr>
                                        <p:cTn id="10" dur="1" fill="hold">
                                          <p:stCondLst>
                                            <p:cond delay="0"/>
                                          </p:stCondLst>
                                        </p:cTn>
                                        <p:tgtEl>
                                          <p:spTgt spid="2"/>
                                        </p:tgtEl>
                                        <p:attrNameLst>
                                          <p:attrName>style.visibility</p:attrName>
                                        </p:attrNameLst>
                                      </p:cBhvr>
                                      <p:to>
                                        <p:strVal val="visible"/>
                                      </p:to>
                                    </p:set>
                                    <p:anim calcmode="lin" valueType="num">
                                      <p:cBhvr>
                                        <p:cTn id="11" dur="125" decel="50000" fill="hold">
                                          <p:stCondLst>
                                            <p:cond delay="0"/>
                                          </p:stCondLst>
                                        </p:cTn>
                                        <p:tgtEl>
                                          <p:spTgt spid="2"/>
                                        </p:tgtEl>
                                        <p:attrNameLst>
                                          <p:attrName>style.rotation</p:attrName>
                                        </p:attrNameLst>
                                      </p:cBhvr>
                                      <p:tavLst>
                                        <p:tav tm="0">
                                          <p:val>
                                            <p:fltVal val="-90"/>
                                          </p:val>
                                        </p:tav>
                                        <p:tav tm="100000">
                                          <p:val>
                                            <p:fltVal val="0"/>
                                          </p:val>
                                        </p:tav>
                                      </p:tavLst>
                                    </p:anim>
                                    <p:anim calcmode="lin" valueType="num">
                                      <p:cBhvr>
                                        <p:cTn id="12" dur="125" decel="50000" fill="hold">
                                          <p:stCondLst>
                                            <p:cond delay="0"/>
                                          </p:stCondLst>
                                        </p:cTn>
                                        <p:tgtEl>
                                          <p:spTgt spid="2"/>
                                        </p:tgtEl>
                                        <p:attrNameLst>
                                          <p:attrName>ppt_w</p:attrName>
                                        </p:attrNameLst>
                                      </p:cBhvr>
                                      <p:tavLst>
                                        <p:tav tm="0">
                                          <p:val>
                                            <p:strVal val="#ppt_w"/>
                                          </p:val>
                                        </p:tav>
                                        <p:tav tm="100000">
                                          <p:val>
                                            <p:strVal val="#ppt_w*.05"/>
                                          </p:val>
                                        </p:tav>
                                      </p:tavLst>
                                    </p:anim>
                                    <p:anim calcmode="lin" valueType="num">
                                      <p:cBhvr>
                                        <p:cTn id="13" dur="125" accel="50000" fill="hold">
                                          <p:stCondLst>
                                            <p:cond delay="125"/>
                                          </p:stCondLst>
                                        </p:cTn>
                                        <p:tgtEl>
                                          <p:spTgt spid="2"/>
                                        </p:tgtEl>
                                        <p:attrNameLst>
                                          <p:attrName>ppt_w</p:attrName>
                                        </p:attrNameLst>
                                      </p:cBhvr>
                                      <p:tavLst>
                                        <p:tav tm="0">
                                          <p:val>
                                            <p:strVal val="#ppt_w*.05"/>
                                          </p:val>
                                        </p:tav>
                                        <p:tav tm="100000">
                                          <p:val>
                                            <p:strVal val="#ppt_w"/>
                                          </p:val>
                                        </p:tav>
                                      </p:tavLst>
                                    </p:anim>
                                    <p:anim calcmode="lin" valueType="num">
                                      <p:cBhvr>
                                        <p:cTn id="14" dur="250" fill="hold"/>
                                        <p:tgtEl>
                                          <p:spTgt spid="2"/>
                                        </p:tgtEl>
                                        <p:attrNameLst>
                                          <p:attrName>ppt_h</p:attrName>
                                        </p:attrNameLst>
                                      </p:cBhvr>
                                      <p:tavLst>
                                        <p:tav tm="0">
                                          <p:val>
                                            <p:strVal val="#ppt_h"/>
                                          </p:val>
                                        </p:tav>
                                        <p:tav tm="100000">
                                          <p:val>
                                            <p:strVal val="#ppt_h"/>
                                          </p:val>
                                        </p:tav>
                                      </p:tavLst>
                                    </p:anim>
                                    <p:anim calcmode="lin" valueType="num">
                                      <p:cBhvr>
                                        <p:cTn id="15" dur="125" decel="50000" fill="hold">
                                          <p:stCondLst>
                                            <p:cond delay="0"/>
                                          </p:stCondLst>
                                        </p:cTn>
                                        <p:tgtEl>
                                          <p:spTgt spid="2"/>
                                        </p:tgtEl>
                                        <p:attrNameLst>
                                          <p:attrName>ppt_x</p:attrName>
                                        </p:attrNameLst>
                                      </p:cBhvr>
                                      <p:tavLst>
                                        <p:tav tm="0">
                                          <p:val>
                                            <p:strVal val="#ppt_x+.4"/>
                                          </p:val>
                                        </p:tav>
                                        <p:tav tm="100000">
                                          <p:val>
                                            <p:strVal val="#ppt_x"/>
                                          </p:val>
                                        </p:tav>
                                      </p:tavLst>
                                    </p:anim>
                                    <p:anim calcmode="lin" valueType="num">
                                      <p:cBhvr>
                                        <p:cTn id="16" dur="125" decel="50000" fill="hold">
                                          <p:stCondLst>
                                            <p:cond delay="0"/>
                                          </p:stCondLst>
                                        </p:cTn>
                                        <p:tgtEl>
                                          <p:spTgt spid="2"/>
                                        </p:tgtEl>
                                        <p:attrNameLst>
                                          <p:attrName>ppt_y</p:attrName>
                                        </p:attrNameLst>
                                      </p:cBhvr>
                                      <p:tavLst>
                                        <p:tav tm="0">
                                          <p:val>
                                            <p:strVal val="#ppt_y-.2"/>
                                          </p:val>
                                        </p:tav>
                                        <p:tav tm="100000">
                                          <p:val>
                                            <p:strVal val="#ppt_y+.1"/>
                                          </p:val>
                                        </p:tav>
                                      </p:tavLst>
                                    </p:anim>
                                    <p:anim calcmode="lin" valueType="num">
                                      <p:cBhvr>
                                        <p:cTn id="17" dur="125" accel="50000" fill="hold">
                                          <p:stCondLst>
                                            <p:cond delay="125"/>
                                          </p:stCondLst>
                                        </p:cTn>
                                        <p:tgtEl>
                                          <p:spTgt spid="2"/>
                                        </p:tgtEl>
                                        <p:attrNameLst>
                                          <p:attrName>ppt_y</p:attrName>
                                        </p:attrNameLst>
                                      </p:cBhvr>
                                      <p:tavLst>
                                        <p:tav tm="0">
                                          <p:val>
                                            <p:strVal val="#ppt_y+.1"/>
                                          </p:val>
                                        </p:tav>
                                        <p:tav tm="100000">
                                          <p:val>
                                            <p:strVal val="#ppt_y"/>
                                          </p:val>
                                        </p:tav>
                                      </p:tavLst>
                                    </p:anim>
                                    <p:animEffect transition="in" filter="fade">
                                      <p:cBhvr>
                                        <p:cTn id="18" dur="250" decel="50000">
                                          <p:stCondLst>
                                            <p:cond delay="0"/>
                                          </p:stCondLst>
                                        </p:cTn>
                                        <p:tgtEl>
                                          <p:spTgt spid="2"/>
                                        </p:tgtEl>
                                      </p:cBhvr>
                                    </p:animEffect>
                                  </p:childTnLst>
                                </p:cTn>
                              </p:par>
                            </p:childTnLst>
                          </p:cTn>
                        </p:par>
                        <p:par>
                          <p:cTn id="19" fill="hold">
                            <p:stCondLst>
                              <p:cond delay="1000"/>
                            </p:stCondLst>
                            <p:childTnLst>
                              <p:par>
                                <p:cTn id="20" presetID="25" presetClass="entr" presetSubtype="0" fill="hold" grpId="0" nodeType="afterEffect">
                                  <p:stCondLst>
                                    <p:cond delay="0"/>
                                  </p:stCondLst>
                                  <p:childTnLst>
                                    <p:set>
                                      <p:cBhvr>
                                        <p:cTn id="21" dur="1" fill="hold">
                                          <p:stCondLst>
                                            <p:cond delay="0"/>
                                          </p:stCondLst>
                                        </p:cTn>
                                        <p:tgtEl>
                                          <p:spTgt spid="3"/>
                                        </p:tgtEl>
                                        <p:attrNameLst>
                                          <p:attrName>style.visibility</p:attrName>
                                        </p:attrNameLst>
                                      </p:cBhvr>
                                      <p:to>
                                        <p:strVal val="visible"/>
                                      </p:to>
                                    </p:set>
                                    <p:anim calcmode="lin" valueType="num">
                                      <p:cBhvr>
                                        <p:cTn id="22" dur="125" decel="50000" fill="hold">
                                          <p:stCondLst>
                                            <p:cond delay="0"/>
                                          </p:stCondLst>
                                        </p:cTn>
                                        <p:tgtEl>
                                          <p:spTgt spid="3"/>
                                        </p:tgtEl>
                                        <p:attrNameLst>
                                          <p:attrName>style.rotation</p:attrName>
                                        </p:attrNameLst>
                                      </p:cBhvr>
                                      <p:tavLst>
                                        <p:tav tm="0">
                                          <p:val>
                                            <p:fltVal val="-90"/>
                                          </p:val>
                                        </p:tav>
                                        <p:tav tm="100000">
                                          <p:val>
                                            <p:fltVal val="0"/>
                                          </p:val>
                                        </p:tav>
                                      </p:tavLst>
                                    </p:anim>
                                    <p:anim calcmode="lin" valueType="num">
                                      <p:cBhvr>
                                        <p:cTn id="23" dur="125" decel="50000" fill="hold">
                                          <p:stCondLst>
                                            <p:cond delay="0"/>
                                          </p:stCondLst>
                                        </p:cTn>
                                        <p:tgtEl>
                                          <p:spTgt spid="3"/>
                                        </p:tgtEl>
                                        <p:attrNameLst>
                                          <p:attrName>ppt_w</p:attrName>
                                        </p:attrNameLst>
                                      </p:cBhvr>
                                      <p:tavLst>
                                        <p:tav tm="0">
                                          <p:val>
                                            <p:strVal val="#ppt_w"/>
                                          </p:val>
                                        </p:tav>
                                        <p:tav tm="100000">
                                          <p:val>
                                            <p:strVal val="#ppt_w*.05"/>
                                          </p:val>
                                        </p:tav>
                                      </p:tavLst>
                                    </p:anim>
                                    <p:anim calcmode="lin" valueType="num">
                                      <p:cBhvr>
                                        <p:cTn id="24" dur="125" accel="50000" fill="hold">
                                          <p:stCondLst>
                                            <p:cond delay="125"/>
                                          </p:stCondLst>
                                        </p:cTn>
                                        <p:tgtEl>
                                          <p:spTgt spid="3"/>
                                        </p:tgtEl>
                                        <p:attrNameLst>
                                          <p:attrName>ppt_w</p:attrName>
                                        </p:attrNameLst>
                                      </p:cBhvr>
                                      <p:tavLst>
                                        <p:tav tm="0">
                                          <p:val>
                                            <p:strVal val="#ppt_w*.05"/>
                                          </p:val>
                                        </p:tav>
                                        <p:tav tm="100000">
                                          <p:val>
                                            <p:strVal val="#ppt_w"/>
                                          </p:val>
                                        </p:tav>
                                      </p:tavLst>
                                    </p:anim>
                                    <p:anim calcmode="lin" valueType="num">
                                      <p:cBhvr>
                                        <p:cTn id="25" dur="250" fill="hold"/>
                                        <p:tgtEl>
                                          <p:spTgt spid="3"/>
                                        </p:tgtEl>
                                        <p:attrNameLst>
                                          <p:attrName>ppt_h</p:attrName>
                                        </p:attrNameLst>
                                      </p:cBhvr>
                                      <p:tavLst>
                                        <p:tav tm="0">
                                          <p:val>
                                            <p:strVal val="#ppt_h"/>
                                          </p:val>
                                        </p:tav>
                                        <p:tav tm="100000">
                                          <p:val>
                                            <p:strVal val="#ppt_h"/>
                                          </p:val>
                                        </p:tav>
                                      </p:tavLst>
                                    </p:anim>
                                    <p:anim calcmode="lin" valueType="num">
                                      <p:cBhvr>
                                        <p:cTn id="26" dur="125" decel="50000" fill="hold">
                                          <p:stCondLst>
                                            <p:cond delay="0"/>
                                          </p:stCondLst>
                                        </p:cTn>
                                        <p:tgtEl>
                                          <p:spTgt spid="3"/>
                                        </p:tgtEl>
                                        <p:attrNameLst>
                                          <p:attrName>ppt_x</p:attrName>
                                        </p:attrNameLst>
                                      </p:cBhvr>
                                      <p:tavLst>
                                        <p:tav tm="0">
                                          <p:val>
                                            <p:strVal val="#ppt_x+.4"/>
                                          </p:val>
                                        </p:tav>
                                        <p:tav tm="100000">
                                          <p:val>
                                            <p:strVal val="#ppt_x"/>
                                          </p:val>
                                        </p:tav>
                                      </p:tavLst>
                                    </p:anim>
                                    <p:anim calcmode="lin" valueType="num">
                                      <p:cBhvr>
                                        <p:cTn id="27" dur="125" decel="50000" fill="hold">
                                          <p:stCondLst>
                                            <p:cond delay="0"/>
                                          </p:stCondLst>
                                        </p:cTn>
                                        <p:tgtEl>
                                          <p:spTgt spid="3"/>
                                        </p:tgtEl>
                                        <p:attrNameLst>
                                          <p:attrName>ppt_y</p:attrName>
                                        </p:attrNameLst>
                                      </p:cBhvr>
                                      <p:tavLst>
                                        <p:tav tm="0">
                                          <p:val>
                                            <p:strVal val="#ppt_y-.2"/>
                                          </p:val>
                                        </p:tav>
                                        <p:tav tm="100000">
                                          <p:val>
                                            <p:strVal val="#ppt_y+.1"/>
                                          </p:val>
                                        </p:tav>
                                      </p:tavLst>
                                    </p:anim>
                                    <p:anim calcmode="lin" valueType="num">
                                      <p:cBhvr>
                                        <p:cTn id="28" dur="125" accel="50000" fill="hold">
                                          <p:stCondLst>
                                            <p:cond delay="125"/>
                                          </p:stCondLst>
                                        </p:cTn>
                                        <p:tgtEl>
                                          <p:spTgt spid="3"/>
                                        </p:tgtEl>
                                        <p:attrNameLst>
                                          <p:attrName>ppt_y</p:attrName>
                                        </p:attrNameLst>
                                      </p:cBhvr>
                                      <p:tavLst>
                                        <p:tav tm="0">
                                          <p:val>
                                            <p:strVal val="#ppt_y+.1"/>
                                          </p:val>
                                        </p:tav>
                                        <p:tav tm="100000">
                                          <p:val>
                                            <p:strVal val="#ppt_y"/>
                                          </p:val>
                                        </p:tav>
                                      </p:tavLst>
                                    </p:anim>
                                    <p:animEffect transition="in" filter="fade">
                                      <p:cBhvr>
                                        <p:cTn id="29" dur="250" decel="50000">
                                          <p:stCondLst>
                                            <p:cond delay="0"/>
                                          </p:stCondLst>
                                        </p:cTn>
                                        <p:tgtEl>
                                          <p:spTgt spid="3"/>
                                        </p:tgtEl>
                                      </p:cBhvr>
                                    </p:animEffect>
                                  </p:childTnLst>
                                </p:cTn>
                              </p:par>
                            </p:childTnLst>
                          </p:cTn>
                        </p:par>
                        <p:par>
                          <p:cTn id="30" fill="hold">
                            <p:stCondLst>
                              <p:cond delay="1250"/>
                            </p:stCondLst>
                            <p:childTnLst>
                              <p:par>
                                <p:cTn id="31" presetID="25" presetClass="entr" presetSubtype="0" fill="hold" grpId="0" nodeType="afterEffect">
                                  <p:stCondLst>
                                    <p:cond delay="0"/>
                                  </p:stCondLst>
                                  <p:childTnLst>
                                    <p:set>
                                      <p:cBhvr>
                                        <p:cTn id="32" dur="1" fill="hold">
                                          <p:stCondLst>
                                            <p:cond delay="0"/>
                                          </p:stCondLst>
                                        </p:cTn>
                                        <p:tgtEl>
                                          <p:spTgt spid="4"/>
                                        </p:tgtEl>
                                        <p:attrNameLst>
                                          <p:attrName>style.visibility</p:attrName>
                                        </p:attrNameLst>
                                      </p:cBhvr>
                                      <p:to>
                                        <p:strVal val="visible"/>
                                      </p:to>
                                    </p:set>
                                    <p:anim calcmode="lin" valueType="num">
                                      <p:cBhvr>
                                        <p:cTn id="33" dur="125" decel="50000" fill="hold">
                                          <p:stCondLst>
                                            <p:cond delay="0"/>
                                          </p:stCondLst>
                                        </p:cTn>
                                        <p:tgtEl>
                                          <p:spTgt spid="4"/>
                                        </p:tgtEl>
                                        <p:attrNameLst>
                                          <p:attrName>style.rotation</p:attrName>
                                        </p:attrNameLst>
                                      </p:cBhvr>
                                      <p:tavLst>
                                        <p:tav tm="0">
                                          <p:val>
                                            <p:fltVal val="-90"/>
                                          </p:val>
                                        </p:tav>
                                        <p:tav tm="100000">
                                          <p:val>
                                            <p:fltVal val="0"/>
                                          </p:val>
                                        </p:tav>
                                      </p:tavLst>
                                    </p:anim>
                                    <p:anim calcmode="lin" valueType="num">
                                      <p:cBhvr>
                                        <p:cTn id="34" dur="125" decel="50000" fill="hold">
                                          <p:stCondLst>
                                            <p:cond delay="0"/>
                                          </p:stCondLst>
                                        </p:cTn>
                                        <p:tgtEl>
                                          <p:spTgt spid="4"/>
                                        </p:tgtEl>
                                        <p:attrNameLst>
                                          <p:attrName>ppt_w</p:attrName>
                                        </p:attrNameLst>
                                      </p:cBhvr>
                                      <p:tavLst>
                                        <p:tav tm="0">
                                          <p:val>
                                            <p:strVal val="#ppt_w"/>
                                          </p:val>
                                        </p:tav>
                                        <p:tav tm="100000">
                                          <p:val>
                                            <p:strVal val="#ppt_w*.05"/>
                                          </p:val>
                                        </p:tav>
                                      </p:tavLst>
                                    </p:anim>
                                    <p:anim calcmode="lin" valueType="num">
                                      <p:cBhvr>
                                        <p:cTn id="35" dur="125" accel="50000" fill="hold">
                                          <p:stCondLst>
                                            <p:cond delay="125"/>
                                          </p:stCondLst>
                                        </p:cTn>
                                        <p:tgtEl>
                                          <p:spTgt spid="4"/>
                                        </p:tgtEl>
                                        <p:attrNameLst>
                                          <p:attrName>ppt_w</p:attrName>
                                        </p:attrNameLst>
                                      </p:cBhvr>
                                      <p:tavLst>
                                        <p:tav tm="0">
                                          <p:val>
                                            <p:strVal val="#ppt_w*.05"/>
                                          </p:val>
                                        </p:tav>
                                        <p:tav tm="100000">
                                          <p:val>
                                            <p:strVal val="#ppt_w"/>
                                          </p:val>
                                        </p:tav>
                                      </p:tavLst>
                                    </p:anim>
                                    <p:anim calcmode="lin" valueType="num">
                                      <p:cBhvr>
                                        <p:cTn id="36" dur="250" fill="hold"/>
                                        <p:tgtEl>
                                          <p:spTgt spid="4"/>
                                        </p:tgtEl>
                                        <p:attrNameLst>
                                          <p:attrName>ppt_h</p:attrName>
                                        </p:attrNameLst>
                                      </p:cBhvr>
                                      <p:tavLst>
                                        <p:tav tm="0">
                                          <p:val>
                                            <p:strVal val="#ppt_h"/>
                                          </p:val>
                                        </p:tav>
                                        <p:tav tm="100000">
                                          <p:val>
                                            <p:strVal val="#ppt_h"/>
                                          </p:val>
                                        </p:tav>
                                      </p:tavLst>
                                    </p:anim>
                                    <p:anim calcmode="lin" valueType="num">
                                      <p:cBhvr>
                                        <p:cTn id="37" dur="125" decel="50000" fill="hold">
                                          <p:stCondLst>
                                            <p:cond delay="0"/>
                                          </p:stCondLst>
                                        </p:cTn>
                                        <p:tgtEl>
                                          <p:spTgt spid="4"/>
                                        </p:tgtEl>
                                        <p:attrNameLst>
                                          <p:attrName>ppt_x</p:attrName>
                                        </p:attrNameLst>
                                      </p:cBhvr>
                                      <p:tavLst>
                                        <p:tav tm="0">
                                          <p:val>
                                            <p:strVal val="#ppt_x+.4"/>
                                          </p:val>
                                        </p:tav>
                                        <p:tav tm="100000">
                                          <p:val>
                                            <p:strVal val="#ppt_x"/>
                                          </p:val>
                                        </p:tav>
                                      </p:tavLst>
                                    </p:anim>
                                    <p:anim calcmode="lin" valueType="num">
                                      <p:cBhvr>
                                        <p:cTn id="38" dur="125" decel="50000" fill="hold">
                                          <p:stCondLst>
                                            <p:cond delay="0"/>
                                          </p:stCondLst>
                                        </p:cTn>
                                        <p:tgtEl>
                                          <p:spTgt spid="4"/>
                                        </p:tgtEl>
                                        <p:attrNameLst>
                                          <p:attrName>ppt_y</p:attrName>
                                        </p:attrNameLst>
                                      </p:cBhvr>
                                      <p:tavLst>
                                        <p:tav tm="0">
                                          <p:val>
                                            <p:strVal val="#ppt_y-.2"/>
                                          </p:val>
                                        </p:tav>
                                        <p:tav tm="100000">
                                          <p:val>
                                            <p:strVal val="#ppt_y+.1"/>
                                          </p:val>
                                        </p:tav>
                                      </p:tavLst>
                                    </p:anim>
                                    <p:anim calcmode="lin" valueType="num">
                                      <p:cBhvr>
                                        <p:cTn id="39" dur="125" accel="50000" fill="hold">
                                          <p:stCondLst>
                                            <p:cond delay="125"/>
                                          </p:stCondLst>
                                        </p:cTn>
                                        <p:tgtEl>
                                          <p:spTgt spid="4"/>
                                        </p:tgtEl>
                                        <p:attrNameLst>
                                          <p:attrName>ppt_y</p:attrName>
                                        </p:attrNameLst>
                                      </p:cBhvr>
                                      <p:tavLst>
                                        <p:tav tm="0">
                                          <p:val>
                                            <p:strVal val="#ppt_y+.1"/>
                                          </p:val>
                                        </p:tav>
                                        <p:tav tm="100000">
                                          <p:val>
                                            <p:strVal val="#ppt_y"/>
                                          </p:val>
                                        </p:tav>
                                      </p:tavLst>
                                    </p:anim>
                                    <p:animEffect transition="in" filter="fade">
                                      <p:cBhvr>
                                        <p:cTn id="40" dur="250" decel="50000">
                                          <p:stCondLst>
                                            <p:cond delay="0"/>
                                          </p:stCondLst>
                                        </p:cTn>
                                        <p:tgtEl>
                                          <p:spTgt spid="4"/>
                                        </p:tgtEl>
                                      </p:cBhvr>
                                    </p:animEffect>
                                  </p:childTnLst>
                                </p:cTn>
                              </p:par>
                            </p:childTnLst>
                          </p:cTn>
                        </p:par>
                        <p:par>
                          <p:cTn id="41" fill="hold">
                            <p:stCondLst>
                              <p:cond delay="1500"/>
                            </p:stCondLst>
                            <p:childTnLst>
                              <p:par>
                                <p:cTn id="42" presetID="25" presetClass="entr" presetSubtype="0" fill="hold" grpId="0" nodeType="afterEffect">
                                  <p:stCondLst>
                                    <p:cond delay="0"/>
                                  </p:stCondLst>
                                  <p:childTnLst>
                                    <p:set>
                                      <p:cBhvr>
                                        <p:cTn id="43" dur="1" fill="hold">
                                          <p:stCondLst>
                                            <p:cond delay="0"/>
                                          </p:stCondLst>
                                        </p:cTn>
                                        <p:tgtEl>
                                          <p:spTgt spid="5"/>
                                        </p:tgtEl>
                                        <p:attrNameLst>
                                          <p:attrName>style.visibility</p:attrName>
                                        </p:attrNameLst>
                                      </p:cBhvr>
                                      <p:to>
                                        <p:strVal val="visible"/>
                                      </p:to>
                                    </p:set>
                                    <p:anim calcmode="lin" valueType="num">
                                      <p:cBhvr>
                                        <p:cTn id="44" dur="125" decel="50000" fill="hold">
                                          <p:stCondLst>
                                            <p:cond delay="0"/>
                                          </p:stCondLst>
                                        </p:cTn>
                                        <p:tgtEl>
                                          <p:spTgt spid="5"/>
                                        </p:tgtEl>
                                        <p:attrNameLst>
                                          <p:attrName>style.rotation</p:attrName>
                                        </p:attrNameLst>
                                      </p:cBhvr>
                                      <p:tavLst>
                                        <p:tav tm="0">
                                          <p:val>
                                            <p:fltVal val="-90"/>
                                          </p:val>
                                        </p:tav>
                                        <p:tav tm="100000">
                                          <p:val>
                                            <p:fltVal val="0"/>
                                          </p:val>
                                        </p:tav>
                                      </p:tavLst>
                                    </p:anim>
                                    <p:anim calcmode="lin" valueType="num">
                                      <p:cBhvr>
                                        <p:cTn id="45" dur="125" decel="50000" fill="hold">
                                          <p:stCondLst>
                                            <p:cond delay="0"/>
                                          </p:stCondLst>
                                        </p:cTn>
                                        <p:tgtEl>
                                          <p:spTgt spid="5"/>
                                        </p:tgtEl>
                                        <p:attrNameLst>
                                          <p:attrName>ppt_w</p:attrName>
                                        </p:attrNameLst>
                                      </p:cBhvr>
                                      <p:tavLst>
                                        <p:tav tm="0">
                                          <p:val>
                                            <p:strVal val="#ppt_w"/>
                                          </p:val>
                                        </p:tav>
                                        <p:tav tm="100000">
                                          <p:val>
                                            <p:strVal val="#ppt_w*.05"/>
                                          </p:val>
                                        </p:tav>
                                      </p:tavLst>
                                    </p:anim>
                                    <p:anim calcmode="lin" valueType="num">
                                      <p:cBhvr>
                                        <p:cTn id="46" dur="125" accel="50000" fill="hold">
                                          <p:stCondLst>
                                            <p:cond delay="125"/>
                                          </p:stCondLst>
                                        </p:cTn>
                                        <p:tgtEl>
                                          <p:spTgt spid="5"/>
                                        </p:tgtEl>
                                        <p:attrNameLst>
                                          <p:attrName>ppt_w</p:attrName>
                                        </p:attrNameLst>
                                      </p:cBhvr>
                                      <p:tavLst>
                                        <p:tav tm="0">
                                          <p:val>
                                            <p:strVal val="#ppt_w*.05"/>
                                          </p:val>
                                        </p:tav>
                                        <p:tav tm="100000">
                                          <p:val>
                                            <p:strVal val="#ppt_w"/>
                                          </p:val>
                                        </p:tav>
                                      </p:tavLst>
                                    </p:anim>
                                    <p:anim calcmode="lin" valueType="num">
                                      <p:cBhvr>
                                        <p:cTn id="47" dur="250" fill="hold"/>
                                        <p:tgtEl>
                                          <p:spTgt spid="5"/>
                                        </p:tgtEl>
                                        <p:attrNameLst>
                                          <p:attrName>ppt_h</p:attrName>
                                        </p:attrNameLst>
                                      </p:cBhvr>
                                      <p:tavLst>
                                        <p:tav tm="0">
                                          <p:val>
                                            <p:strVal val="#ppt_h"/>
                                          </p:val>
                                        </p:tav>
                                        <p:tav tm="100000">
                                          <p:val>
                                            <p:strVal val="#ppt_h"/>
                                          </p:val>
                                        </p:tav>
                                      </p:tavLst>
                                    </p:anim>
                                    <p:anim calcmode="lin" valueType="num">
                                      <p:cBhvr>
                                        <p:cTn id="48" dur="125" decel="50000" fill="hold">
                                          <p:stCondLst>
                                            <p:cond delay="0"/>
                                          </p:stCondLst>
                                        </p:cTn>
                                        <p:tgtEl>
                                          <p:spTgt spid="5"/>
                                        </p:tgtEl>
                                        <p:attrNameLst>
                                          <p:attrName>ppt_x</p:attrName>
                                        </p:attrNameLst>
                                      </p:cBhvr>
                                      <p:tavLst>
                                        <p:tav tm="0">
                                          <p:val>
                                            <p:strVal val="#ppt_x+.4"/>
                                          </p:val>
                                        </p:tav>
                                        <p:tav tm="100000">
                                          <p:val>
                                            <p:strVal val="#ppt_x"/>
                                          </p:val>
                                        </p:tav>
                                      </p:tavLst>
                                    </p:anim>
                                    <p:anim calcmode="lin" valueType="num">
                                      <p:cBhvr>
                                        <p:cTn id="49" dur="125" decel="50000" fill="hold">
                                          <p:stCondLst>
                                            <p:cond delay="0"/>
                                          </p:stCondLst>
                                        </p:cTn>
                                        <p:tgtEl>
                                          <p:spTgt spid="5"/>
                                        </p:tgtEl>
                                        <p:attrNameLst>
                                          <p:attrName>ppt_y</p:attrName>
                                        </p:attrNameLst>
                                      </p:cBhvr>
                                      <p:tavLst>
                                        <p:tav tm="0">
                                          <p:val>
                                            <p:strVal val="#ppt_y-.2"/>
                                          </p:val>
                                        </p:tav>
                                        <p:tav tm="100000">
                                          <p:val>
                                            <p:strVal val="#ppt_y+.1"/>
                                          </p:val>
                                        </p:tav>
                                      </p:tavLst>
                                    </p:anim>
                                    <p:anim calcmode="lin" valueType="num">
                                      <p:cBhvr>
                                        <p:cTn id="50" dur="125" accel="50000" fill="hold">
                                          <p:stCondLst>
                                            <p:cond delay="125"/>
                                          </p:stCondLst>
                                        </p:cTn>
                                        <p:tgtEl>
                                          <p:spTgt spid="5"/>
                                        </p:tgtEl>
                                        <p:attrNameLst>
                                          <p:attrName>ppt_y</p:attrName>
                                        </p:attrNameLst>
                                      </p:cBhvr>
                                      <p:tavLst>
                                        <p:tav tm="0">
                                          <p:val>
                                            <p:strVal val="#ppt_y+.1"/>
                                          </p:val>
                                        </p:tav>
                                        <p:tav tm="100000">
                                          <p:val>
                                            <p:strVal val="#ppt_y"/>
                                          </p:val>
                                        </p:tav>
                                      </p:tavLst>
                                    </p:anim>
                                    <p:animEffect transition="in" filter="fade">
                                      <p:cBhvr>
                                        <p:cTn id="51" dur="250" decel="50000">
                                          <p:stCondLst>
                                            <p:cond delay="0"/>
                                          </p:stCondLst>
                                        </p:cTn>
                                        <p:tgtEl>
                                          <p:spTgt spid="5"/>
                                        </p:tgtEl>
                                      </p:cBhvr>
                                    </p:animEffect>
                                  </p:childTnLst>
                                </p:cTn>
                              </p:par>
                            </p:childTnLst>
                          </p:cTn>
                        </p:par>
                        <p:par>
                          <p:cTn id="52" fill="hold">
                            <p:stCondLst>
                              <p:cond delay="1750"/>
                            </p:stCondLst>
                            <p:childTnLst>
                              <p:par>
                                <p:cTn id="53" presetID="42" presetClass="entr" presetSubtype="0" fill="hold" grpId="0" nodeType="afterEffect">
                                  <p:stCondLst>
                                    <p:cond delay="0"/>
                                  </p:stCondLst>
                                  <p:childTnLst>
                                    <p:set>
                                      <p:cBhvr>
                                        <p:cTn id="54" dur="1" fill="hold">
                                          <p:stCondLst>
                                            <p:cond delay="0"/>
                                          </p:stCondLst>
                                        </p:cTn>
                                        <p:tgtEl>
                                          <p:spTgt spid="41">
                                            <p:txEl>
                                              <p:pRg st="0" end="0"/>
                                            </p:txEl>
                                          </p:spTgt>
                                        </p:tgtEl>
                                        <p:attrNameLst>
                                          <p:attrName>style.visibility</p:attrName>
                                        </p:attrNameLst>
                                      </p:cBhvr>
                                      <p:to>
                                        <p:strVal val="visible"/>
                                      </p:to>
                                    </p:set>
                                    <p:animEffect transition="in" filter="fade">
                                      <p:cBhvr>
                                        <p:cTn id="55" dur="1000"/>
                                        <p:tgtEl>
                                          <p:spTgt spid="41">
                                            <p:txEl>
                                              <p:pRg st="0" end="0"/>
                                            </p:txEl>
                                          </p:spTgt>
                                        </p:tgtEl>
                                      </p:cBhvr>
                                    </p:animEffect>
                                    <p:anim calcmode="lin" valueType="num">
                                      <p:cBhvr>
                                        <p:cTn id="56" dur="1000" fill="hold"/>
                                        <p:tgtEl>
                                          <p:spTgt spid="41">
                                            <p:txEl>
                                              <p:pRg st="0" end="0"/>
                                            </p:txEl>
                                          </p:spTgt>
                                        </p:tgtEl>
                                        <p:attrNameLst>
                                          <p:attrName>ppt_x</p:attrName>
                                        </p:attrNameLst>
                                      </p:cBhvr>
                                      <p:tavLst>
                                        <p:tav tm="0">
                                          <p:val>
                                            <p:strVal val="#ppt_x"/>
                                          </p:val>
                                        </p:tav>
                                        <p:tav tm="100000">
                                          <p:val>
                                            <p:strVal val="#ppt_x"/>
                                          </p:val>
                                        </p:tav>
                                      </p:tavLst>
                                    </p:anim>
                                    <p:anim calcmode="lin" valueType="num">
                                      <p:cBhvr>
                                        <p:cTn id="57" dur="1000" fill="hold"/>
                                        <p:tgtEl>
                                          <p:spTgt spid="41">
                                            <p:txEl>
                                              <p:pRg st="0" end="0"/>
                                            </p:txEl>
                                          </p:spTgt>
                                        </p:tgtEl>
                                        <p:attrNameLst>
                                          <p:attrName>ppt_y</p:attrName>
                                        </p:attrNameLst>
                                      </p:cBhvr>
                                      <p:tavLst>
                                        <p:tav tm="0">
                                          <p:val>
                                            <p:strVal val="#ppt_y+.1"/>
                                          </p:val>
                                        </p:tav>
                                        <p:tav tm="100000">
                                          <p:val>
                                            <p:strVal val="#ppt_y"/>
                                          </p:val>
                                        </p:tav>
                                      </p:tavLst>
                                    </p:anim>
                                  </p:childTnLst>
                                </p:cTn>
                              </p:par>
                            </p:childTnLst>
                          </p:cTn>
                        </p:par>
                        <p:par>
                          <p:cTn id="58" fill="hold">
                            <p:stCondLst>
                              <p:cond delay="2750"/>
                            </p:stCondLst>
                            <p:childTnLst>
                              <p:par>
                                <p:cTn id="59" presetID="42" presetClass="entr" presetSubtype="0" fill="hold" nodeType="afterEffect">
                                  <p:stCondLst>
                                    <p:cond delay="0"/>
                                  </p:stCondLst>
                                  <p:childTnLst>
                                    <p:set>
                                      <p:cBhvr>
                                        <p:cTn id="60" dur="1" fill="hold">
                                          <p:stCondLst>
                                            <p:cond delay="0"/>
                                          </p:stCondLst>
                                        </p:cTn>
                                        <p:tgtEl>
                                          <p:spTgt spid="43"/>
                                        </p:tgtEl>
                                        <p:attrNameLst>
                                          <p:attrName>style.visibility</p:attrName>
                                        </p:attrNameLst>
                                      </p:cBhvr>
                                      <p:to>
                                        <p:strVal val="visible"/>
                                      </p:to>
                                    </p:set>
                                    <p:animEffect transition="in" filter="fade">
                                      <p:cBhvr>
                                        <p:cTn id="61" dur="1000"/>
                                        <p:tgtEl>
                                          <p:spTgt spid="43"/>
                                        </p:tgtEl>
                                      </p:cBhvr>
                                    </p:animEffect>
                                    <p:anim calcmode="lin" valueType="num">
                                      <p:cBhvr>
                                        <p:cTn id="62" dur="1000" fill="hold"/>
                                        <p:tgtEl>
                                          <p:spTgt spid="43"/>
                                        </p:tgtEl>
                                        <p:attrNameLst>
                                          <p:attrName>ppt_x</p:attrName>
                                        </p:attrNameLst>
                                      </p:cBhvr>
                                      <p:tavLst>
                                        <p:tav tm="0">
                                          <p:val>
                                            <p:strVal val="#ppt_x"/>
                                          </p:val>
                                        </p:tav>
                                        <p:tav tm="100000">
                                          <p:val>
                                            <p:strVal val="#ppt_x"/>
                                          </p:val>
                                        </p:tav>
                                      </p:tavLst>
                                    </p:anim>
                                    <p:anim calcmode="lin" valueType="num">
                                      <p:cBhvr>
                                        <p:cTn id="63" dur="1000" fill="hold"/>
                                        <p:tgtEl>
                                          <p:spTgt spid="43"/>
                                        </p:tgtEl>
                                        <p:attrNameLst>
                                          <p:attrName>ppt_y</p:attrName>
                                        </p:attrNameLst>
                                      </p:cBhvr>
                                      <p:tavLst>
                                        <p:tav tm="0">
                                          <p:val>
                                            <p:strVal val="#ppt_y+.1"/>
                                          </p:val>
                                        </p:tav>
                                        <p:tav tm="100000">
                                          <p:val>
                                            <p:strVal val="#ppt_y"/>
                                          </p:val>
                                        </p:tav>
                                      </p:tavLst>
                                    </p:anim>
                                  </p:childTnLst>
                                </p:cTn>
                              </p:par>
                            </p:childTnLst>
                          </p:cTn>
                        </p:par>
                        <p:par>
                          <p:cTn id="64" fill="hold">
                            <p:stCondLst>
                              <p:cond delay="3750"/>
                            </p:stCondLst>
                            <p:childTnLst>
                              <p:par>
                                <p:cTn id="65" presetID="42" presetClass="entr" presetSubtype="0" fill="hold" grpId="0" nodeType="afterEffect">
                                  <p:stCondLst>
                                    <p:cond delay="0"/>
                                  </p:stCondLst>
                                  <p:childTnLst>
                                    <p:set>
                                      <p:cBhvr>
                                        <p:cTn id="66" dur="1" fill="hold">
                                          <p:stCondLst>
                                            <p:cond delay="0"/>
                                          </p:stCondLst>
                                        </p:cTn>
                                        <p:tgtEl>
                                          <p:spTgt spid="42">
                                            <p:txEl>
                                              <p:pRg st="0" end="0"/>
                                            </p:txEl>
                                          </p:spTgt>
                                        </p:tgtEl>
                                        <p:attrNameLst>
                                          <p:attrName>style.visibility</p:attrName>
                                        </p:attrNameLst>
                                      </p:cBhvr>
                                      <p:to>
                                        <p:strVal val="visible"/>
                                      </p:to>
                                    </p:set>
                                    <p:animEffect transition="in" filter="fade">
                                      <p:cBhvr>
                                        <p:cTn id="67" dur="1000"/>
                                        <p:tgtEl>
                                          <p:spTgt spid="42">
                                            <p:txEl>
                                              <p:pRg st="0" end="0"/>
                                            </p:txEl>
                                          </p:spTgt>
                                        </p:tgtEl>
                                      </p:cBhvr>
                                    </p:animEffect>
                                    <p:anim calcmode="lin" valueType="num">
                                      <p:cBhvr>
                                        <p:cTn id="68" dur="1000" fill="hold"/>
                                        <p:tgtEl>
                                          <p:spTgt spid="42">
                                            <p:txEl>
                                              <p:pRg st="0" end="0"/>
                                            </p:txEl>
                                          </p:spTgt>
                                        </p:tgtEl>
                                        <p:attrNameLst>
                                          <p:attrName>ppt_x</p:attrName>
                                        </p:attrNameLst>
                                      </p:cBhvr>
                                      <p:tavLst>
                                        <p:tav tm="0">
                                          <p:val>
                                            <p:strVal val="#ppt_x"/>
                                          </p:val>
                                        </p:tav>
                                        <p:tav tm="100000">
                                          <p:val>
                                            <p:strVal val="#ppt_x"/>
                                          </p:val>
                                        </p:tav>
                                      </p:tavLst>
                                    </p:anim>
                                    <p:anim calcmode="lin" valueType="num">
                                      <p:cBhvr>
                                        <p:cTn id="69" dur="1000" fill="hold"/>
                                        <p:tgtEl>
                                          <p:spTgt spid="42">
                                            <p:txEl>
                                              <p:pRg st="0" end="0"/>
                                            </p:txEl>
                                          </p:spTgt>
                                        </p:tgtEl>
                                        <p:attrNameLst>
                                          <p:attrName>ppt_y</p:attrName>
                                        </p:attrNameLst>
                                      </p:cBhvr>
                                      <p:tavLst>
                                        <p:tav tm="0">
                                          <p:val>
                                            <p:strVal val="#ppt_y+.1"/>
                                          </p:val>
                                        </p:tav>
                                        <p:tav tm="100000">
                                          <p:val>
                                            <p:strVal val="#ppt_y"/>
                                          </p:val>
                                        </p:tav>
                                      </p:tavLst>
                                    </p:anim>
                                  </p:childTnLst>
                                </p:cTn>
                              </p:par>
                            </p:childTnLst>
                          </p:cTn>
                        </p:par>
                        <p:par>
                          <p:cTn id="70" fill="hold">
                            <p:stCondLst>
                              <p:cond delay="4750"/>
                            </p:stCondLst>
                            <p:childTnLst>
                              <p:par>
                                <p:cTn id="71" presetID="42" presetClass="entr" presetSubtype="0" fill="hold" grpId="0" nodeType="afterEffect">
                                  <p:stCondLst>
                                    <p:cond delay="0"/>
                                  </p:stCondLst>
                                  <p:childTnLst>
                                    <p:set>
                                      <p:cBhvr>
                                        <p:cTn id="72" dur="1" fill="hold">
                                          <p:stCondLst>
                                            <p:cond delay="0"/>
                                          </p:stCondLst>
                                        </p:cTn>
                                        <p:tgtEl>
                                          <p:spTgt spid="44">
                                            <p:txEl>
                                              <p:pRg st="0" end="0"/>
                                            </p:txEl>
                                          </p:spTgt>
                                        </p:tgtEl>
                                        <p:attrNameLst>
                                          <p:attrName>style.visibility</p:attrName>
                                        </p:attrNameLst>
                                      </p:cBhvr>
                                      <p:to>
                                        <p:strVal val="visible"/>
                                      </p:to>
                                    </p:set>
                                    <p:animEffect transition="in" filter="fade">
                                      <p:cBhvr>
                                        <p:cTn id="73" dur="1000"/>
                                        <p:tgtEl>
                                          <p:spTgt spid="44">
                                            <p:txEl>
                                              <p:pRg st="0" end="0"/>
                                            </p:txEl>
                                          </p:spTgt>
                                        </p:tgtEl>
                                      </p:cBhvr>
                                    </p:animEffect>
                                    <p:anim calcmode="lin" valueType="num">
                                      <p:cBhvr>
                                        <p:cTn id="74" dur="1000" fill="hold"/>
                                        <p:tgtEl>
                                          <p:spTgt spid="44">
                                            <p:txEl>
                                              <p:pRg st="0" end="0"/>
                                            </p:txEl>
                                          </p:spTgt>
                                        </p:tgtEl>
                                        <p:attrNameLst>
                                          <p:attrName>ppt_x</p:attrName>
                                        </p:attrNameLst>
                                      </p:cBhvr>
                                      <p:tavLst>
                                        <p:tav tm="0">
                                          <p:val>
                                            <p:strVal val="#ppt_x"/>
                                          </p:val>
                                        </p:tav>
                                        <p:tav tm="100000">
                                          <p:val>
                                            <p:strVal val="#ppt_x"/>
                                          </p:val>
                                        </p:tav>
                                      </p:tavLst>
                                    </p:anim>
                                    <p:anim calcmode="lin" valueType="num">
                                      <p:cBhvr>
                                        <p:cTn id="75" dur="1000" fill="hold"/>
                                        <p:tgtEl>
                                          <p:spTgt spid="44">
                                            <p:txEl>
                                              <p:pRg st="0" end="0"/>
                                            </p:txEl>
                                          </p:spTgt>
                                        </p:tgtEl>
                                        <p:attrNameLst>
                                          <p:attrName>ppt_y</p:attrName>
                                        </p:attrNameLst>
                                      </p:cBhvr>
                                      <p:tavLst>
                                        <p:tav tm="0">
                                          <p:val>
                                            <p:strVal val="#ppt_y+.1"/>
                                          </p:val>
                                        </p:tav>
                                        <p:tav tm="100000">
                                          <p:val>
                                            <p:strVal val="#ppt_y"/>
                                          </p:val>
                                        </p:tav>
                                      </p:tavLst>
                                    </p:anim>
                                  </p:childTnLst>
                                </p:cTn>
                              </p:par>
                            </p:childTnLst>
                          </p:cTn>
                        </p:par>
                        <p:par>
                          <p:cTn id="76" fill="hold">
                            <p:stCondLst>
                              <p:cond delay="5750"/>
                            </p:stCondLst>
                            <p:childTnLst>
                              <p:par>
                                <p:cTn id="77" presetID="42" presetClass="entr" presetSubtype="0" fill="hold" nodeType="afterEffect">
                                  <p:stCondLst>
                                    <p:cond delay="0"/>
                                  </p:stCondLst>
                                  <p:childTnLst>
                                    <p:set>
                                      <p:cBhvr>
                                        <p:cTn id="78" dur="1" fill="hold">
                                          <p:stCondLst>
                                            <p:cond delay="0"/>
                                          </p:stCondLst>
                                        </p:cTn>
                                        <p:tgtEl>
                                          <p:spTgt spid="35"/>
                                        </p:tgtEl>
                                        <p:attrNameLst>
                                          <p:attrName>style.visibility</p:attrName>
                                        </p:attrNameLst>
                                      </p:cBhvr>
                                      <p:to>
                                        <p:strVal val="visible"/>
                                      </p:to>
                                    </p:set>
                                    <p:animEffect transition="in" filter="fade">
                                      <p:cBhvr>
                                        <p:cTn id="79" dur="1000"/>
                                        <p:tgtEl>
                                          <p:spTgt spid="35"/>
                                        </p:tgtEl>
                                      </p:cBhvr>
                                    </p:animEffect>
                                    <p:anim calcmode="lin" valueType="num">
                                      <p:cBhvr>
                                        <p:cTn id="80" dur="1000" fill="hold"/>
                                        <p:tgtEl>
                                          <p:spTgt spid="35"/>
                                        </p:tgtEl>
                                        <p:attrNameLst>
                                          <p:attrName>ppt_x</p:attrName>
                                        </p:attrNameLst>
                                      </p:cBhvr>
                                      <p:tavLst>
                                        <p:tav tm="0">
                                          <p:val>
                                            <p:strVal val="#ppt_x"/>
                                          </p:val>
                                        </p:tav>
                                        <p:tav tm="100000">
                                          <p:val>
                                            <p:strVal val="#ppt_x"/>
                                          </p:val>
                                        </p:tav>
                                      </p:tavLst>
                                    </p:anim>
                                    <p:anim calcmode="lin" valueType="num">
                                      <p:cBhvr>
                                        <p:cTn id="81" dur="1000" fill="hold"/>
                                        <p:tgtEl>
                                          <p:spTgt spid="35"/>
                                        </p:tgtEl>
                                        <p:attrNameLst>
                                          <p:attrName>ppt_y</p:attrName>
                                        </p:attrNameLst>
                                      </p:cBhvr>
                                      <p:tavLst>
                                        <p:tav tm="0">
                                          <p:val>
                                            <p:strVal val="#ppt_y+.1"/>
                                          </p:val>
                                        </p:tav>
                                        <p:tav tm="100000">
                                          <p:val>
                                            <p:strVal val="#ppt_y"/>
                                          </p:val>
                                        </p:tav>
                                      </p:tavLst>
                                    </p:anim>
                                  </p:childTnLst>
                                </p:cTn>
                              </p:par>
                            </p:childTnLst>
                          </p:cTn>
                        </p:par>
                        <p:par>
                          <p:cTn id="82" fill="hold">
                            <p:stCondLst>
                              <p:cond delay="6750"/>
                            </p:stCondLst>
                            <p:childTnLst>
                              <p:par>
                                <p:cTn id="83" presetID="42" presetClass="entr" presetSubtype="0" fill="hold" grpId="0" nodeType="afterEffect">
                                  <p:stCondLst>
                                    <p:cond delay="0"/>
                                  </p:stCondLst>
                                  <p:childTnLst>
                                    <p:set>
                                      <p:cBhvr>
                                        <p:cTn id="84" dur="1" fill="hold">
                                          <p:stCondLst>
                                            <p:cond delay="0"/>
                                          </p:stCondLst>
                                        </p:cTn>
                                        <p:tgtEl>
                                          <p:spTgt spid="51">
                                            <p:txEl>
                                              <p:pRg st="0" end="0"/>
                                            </p:txEl>
                                          </p:spTgt>
                                        </p:tgtEl>
                                        <p:attrNameLst>
                                          <p:attrName>style.visibility</p:attrName>
                                        </p:attrNameLst>
                                      </p:cBhvr>
                                      <p:to>
                                        <p:strVal val="visible"/>
                                      </p:to>
                                    </p:set>
                                    <p:animEffect transition="in" filter="fade">
                                      <p:cBhvr>
                                        <p:cTn id="85" dur="1000"/>
                                        <p:tgtEl>
                                          <p:spTgt spid="51">
                                            <p:txEl>
                                              <p:pRg st="0" end="0"/>
                                            </p:txEl>
                                          </p:spTgt>
                                        </p:tgtEl>
                                      </p:cBhvr>
                                    </p:animEffect>
                                    <p:anim calcmode="lin" valueType="num">
                                      <p:cBhvr>
                                        <p:cTn id="86" dur="1000" fill="hold"/>
                                        <p:tgtEl>
                                          <p:spTgt spid="51">
                                            <p:txEl>
                                              <p:pRg st="0" end="0"/>
                                            </p:txEl>
                                          </p:spTgt>
                                        </p:tgtEl>
                                        <p:attrNameLst>
                                          <p:attrName>ppt_x</p:attrName>
                                        </p:attrNameLst>
                                      </p:cBhvr>
                                      <p:tavLst>
                                        <p:tav tm="0">
                                          <p:val>
                                            <p:strVal val="#ppt_x"/>
                                          </p:val>
                                        </p:tav>
                                        <p:tav tm="100000">
                                          <p:val>
                                            <p:strVal val="#ppt_x"/>
                                          </p:val>
                                        </p:tav>
                                      </p:tavLst>
                                    </p:anim>
                                    <p:anim calcmode="lin" valueType="num">
                                      <p:cBhvr>
                                        <p:cTn id="87" dur="1000" fill="hold"/>
                                        <p:tgtEl>
                                          <p:spTgt spid="51">
                                            <p:txEl>
                                              <p:pRg st="0" end="0"/>
                                            </p:txEl>
                                          </p:spTgt>
                                        </p:tgtEl>
                                        <p:attrNameLst>
                                          <p:attrName>ppt_y</p:attrName>
                                        </p:attrNameLst>
                                      </p:cBhvr>
                                      <p:tavLst>
                                        <p:tav tm="0">
                                          <p:val>
                                            <p:strVal val="#ppt_y+.1"/>
                                          </p:val>
                                        </p:tav>
                                        <p:tav tm="100000">
                                          <p:val>
                                            <p:strVal val="#ppt_y"/>
                                          </p:val>
                                        </p:tav>
                                      </p:tavLst>
                                    </p:anim>
                                  </p:childTnLst>
                                </p:cTn>
                              </p:par>
                            </p:childTnLst>
                          </p:cTn>
                        </p:par>
                        <p:par>
                          <p:cTn id="88" fill="hold">
                            <p:stCondLst>
                              <p:cond delay="7750"/>
                            </p:stCondLst>
                            <p:childTnLst>
                              <p:par>
                                <p:cTn id="89" presetID="42" presetClass="entr" presetSubtype="0" fill="hold" nodeType="afterEffect">
                                  <p:stCondLst>
                                    <p:cond delay="0"/>
                                  </p:stCondLst>
                                  <p:childTnLst>
                                    <p:set>
                                      <p:cBhvr>
                                        <p:cTn id="90" dur="1" fill="hold">
                                          <p:stCondLst>
                                            <p:cond delay="0"/>
                                          </p:stCondLst>
                                        </p:cTn>
                                        <p:tgtEl>
                                          <p:spTgt spid="53"/>
                                        </p:tgtEl>
                                        <p:attrNameLst>
                                          <p:attrName>style.visibility</p:attrName>
                                        </p:attrNameLst>
                                      </p:cBhvr>
                                      <p:to>
                                        <p:strVal val="visible"/>
                                      </p:to>
                                    </p:set>
                                    <p:animEffect transition="in" filter="fade">
                                      <p:cBhvr>
                                        <p:cTn id="91" dur="1000"/>
                                        <p:tgtEl>
                                          <p:spTgt spid="53"/>
                                        </p:tgtEl>
                                      </p:cBhvr>
                                    </p:animEffect>
                                    <p:anim calcmode="lin" valueType="num">
                                      <p:cBhvr>
                                        <p:cTn id="92" dur="1000" fill="hold"/>
                                        <p:tgtEl>
                                          <p:spTgt spid="53"/>
                                        </p:tgtEl>
                                        <p:attrNameLst>
                                          <p:attrName>ppt_x</p:attrName>
                                        </p:attrNameLst>
                                      </p:cBhvr>
                                      <p:tavLst>
                                        <p:tav tm="0">
                                          <p:val>
                                            <p:strVal val="#ppt_x"/>
                                          </p:val>
                                        </p:tav>
                                        <p:tav tm="100000">
                                          <p:val>
                                            <p:strVal val="#ppt_x"/>
                                          </p:val>
                                        </p:tav>
                                      </p:tavLst>
                                    </p:anim>
                                    <p:anim calcmode="lin" valueType="num">
                                      <p:cBhvr>
                                        <p:cTn id="93" dur="1000" fill="hold"/>
                                        <p:tgtEl>
                                          <p:spTgt spid="53"/>
                                        </p:tgtEl>
                                        <p:attrNameLst>
                                          <p:attrName>ppt_y</p:attrName>
                                        </p:attrNameLst>
                                      </p:cBhvr>
                                      <p:tavLst>
                                        <p:tav tm="0">
                                          <p:val>
                                            <p:strVal val="#ppt_y+.1"/>
                                          </p:val>
                                        </p:tav>
                                        <p:tav tm="100000">
                                          <p:val>
                                            <p:strVal val="#ppt_y"/>
                                          </p:val>
                                        </p:tav>
                                      </p:tavLst>
                                    </p:anim>
                                  </p:childTnLst>
                                </p:cTn>
                              </p:par>
                            </p:childTnLst>
                          </p:cTn>
                        </p:par>
                        <p:par>
                          <p:cTn id="94" fill="hold">
                            <p:stCondLst>
                              <p:cond delay="8750"/>
                            </p:stCondLst>
                            <p:childTnLst>
                              <p:par>
                                <p:cTn id="95" presetID="42" presetClass="entr" presetSubtype="0" fill="hold" grpId="0" nodeType="afterEffect">
                                  <p:stCondLst>
                                    <p:cond delay="0"/>
                                  </p:stCondLst>
                                  <p:childTnLst>
                                    <p:set>
                                      <p:cBhvr>
                                        <p:cTn id="96" dur="1" fill="hold">
                                          <p:stCondLst>
                                            <p:cond delay="0"/>
                                          </p:stCondLst>
                                        </p:cTn>
                                        <p:tgtEl>
                                          <p:spTgt spid="52">
                                            <p:txEl>
                                              <p:pRg st="0" end="0"/>
                                            </p:txEl>
                                          </p:spTgt>
                                        </p:tgtEl>
                                        <p:attrNameLst>
                                          <p:attrName>style.visibility</p:attrName>
                                        </p:attrNameLst>
                                      </p:cBhvr>
                                      <p:to>
                                        <p:strVal val="visible"/>
                                      </p:to>
                                    </p:set>
                                    <p:animEffect transition="in" filter="fade">
                                      <p:cBhvr>
                                        <p:cTn id="97" dur="1000"/>
                                        <p:tgtEl>
                                          <p:spTgt spid="52">
                                            <p:txEl>
                                              <p:pRg st="0" end="0"/>
                                            </p:txEl>
                                          </p:spTgt>
                                        </p:tgtEl>
                                      </p:cBhvr>
                                    </p:animEffect>
                                    <p:anim calcmode="lin" valueType="num">
                                      <p:cBhvr>
                                        <p:cTn id="98" dur="1000" fill="hold"/>
                                        <p:tgtEl>
                                          <p:spTgt spid="52">
                                            <p:txEl>
                                              <p:pRg st="0" end="0"/>
                                            </p:txEl>
                                          </p:spTgt>
                                        </p:tgtEl>
                                        <p:attrNameLst>
                                          <p:attrName>ppt_x</p:attrName>
                                        </p:attrNameLst>
                                      </p:cBhvr>
                                      <p:tavLst>
                                        <p:tav tm="0">
                                          <p:val>
                                            <p:strVal val="#ppt_x"/>
                                          </p:val>
                                        </p:tav>
                                        <p:tav tm="100000">
                                          <p:val>
                                            <p:strVal val="#ppt_x"/>
                                          </p:val>
                                        </p:tav>
                                      </p:tavLst>
                                    </p:anim>
                                    <p:anim calcmode="lin" valueType="num">
                                      <p:cBhvr>
                                        <p:cTn id="99" dur="1000" fill="hold"/>
                                        <p:tgtEl>
                                          <p:spTgt spid="52">
                                            <p:txEl>
                                              <p:pRg st="0" end="0"/>
                                            </p:txEl>
                                          </p:spTgt>
                                        </p:tgtEl>
                                        <p:attrNameLst>
                                          <p:attrName>ppt_y</p:attrName>
                                        </p:attrNameLst>
                                      </p:cBhvr>
                                      <p:tavLst>
                                        <p:tav tm="0">
                                          <p:val>
                                            <p:strVal val="#ppt_y+.1"/>
                                          </p:val>
                                        </p:tav>
                                        <p:tav tm="100000">
                                          <p:val>
                                            <p:strVal val="#ppt_y"/>
                                          </p:val>
                                        </p:tav>
                                      </p:tavLst>
                                    </p:anim>
                                  </p:childTnLst>
                                </p:cTn>
                              </p:par>
                            </p:childTnLst>
                          </p:cTn>
                        </p:par>
                        <p:par>
                          <p:cTn id="100" fill="hold">
                            <p:stCondLst>
                              <p:cond delay="9750"/>
                            </p:stCondLst>
                            <p:childTnLst>
                              <p:par>
                                <p:cTn id="101" presetID="42" presetClass="entr" presetSubtype="0" fill="hold" grpId="0" nodeType="afterEffect">
                                  <p:stCondLst>
                                    <p:cond delay="0"/>
                                  </p:stCondLst>
                                  <p:childTnLst>
                                    <p:set>
                                      <p:cBhvr>
                                        <p:cTn id="102" dur="1" fill="hold">
                                          <p:stCondLst>
                                            <p:cond delay="0"/>
                                          </p:stCondLst>
                                        </p:cTn>
                                        <p:tgtEl>
                                          <p:spTgt spid="54">
                                            <p:txEl>
                                              <p:pRg st="0" end="0"/>
                                            </p:txEl>
                                          </p:spTgt>
                                        </p:tgtEl>
                                        <p:attrNameLst>
                                          <p:attrName>style.visibility</p:attrName>
                                        </p:attrNameLst>
                                      </p:cBhvr>
                                      <p:to>
                                        <p:strVal val="visible"/>
                                      </p:to>
                                    </p:set>
                                    <p:animEffect transition="in" filter="fade">
                                      <p:cBhvr>
                                        <p:cTn id="103" dur="1000"/>
                                        <p:tgtEl>
                                          <p:spTgt spid="54">
                                            <p:txEl>
                                              <p:pRg st="0" end="0"/>
                                            </p:txEl>
                                          </p:spTgt>
                                        </p:tgtEl>
                                      </p:cBhvr>
                                    </p:animEffect>
                                    <p:anim calcmode="lin" valueType="num">
                                      <p:cBhvr>
                                        <p:cTn id="104" dur="1000" fill="hold"/>
                                        <p:tgtEl>
                                          <p:spTgt spid="54">
                                            <p:txEl>
                                              <p:pRg st="0" end="0"/>
                                            </p:txEl>
                                          </p:spTgt>
                                        </p:tgtEl>
                                        <p:attrNameLst>
                                          <p:attrName>ppt_x</p:attrName>
                                        </p:attrNameLst>
                                      </p:cBhvr>
                                      <p:tavLst>
                                        <p:tav tm="0">
                                          <p:val>
                                            <p:strVal val="#ppt_x"/>
                                          </p:val>
                                        </p:tav>
                                        <p:tav tm="100000">
                                          <p:val>
                                            <p:strVal val="#ppt_x"/>
                                          </p:val>
                                        </p:tav>
                                      </p:tavLst>
                                    </p:anim>
                                    <p:anim calcmode="lin" valueType="num">
                                      <p:cBhvr>
                                        <p:cTn id="105" dur="1000" fill="hold"/>
                                        <p:tgtEl>
                                          <p:spTgt spid="54">
                                            <p:txEl>
                                              <p:pRg st="0" end="0"/>
                                            </p:txEl>
                                          </p:spTgt>
                                        </p:tgtEl>
                                        <p:attrNameLst>
                                          <p:attrName>ppt_y</p:attrName>
                                        </p:attrNameLst>
                                      </p:cBhvr>
                                      <p:tavLst>
                                        <p:tav tm="0">
                                          <p:val>
                                            <p:strVal val="#ppt_y+.1"/>
                                          </p:val>
                                        </p:tav>
                                        <p:tav tm="100000">
                                          <p:val>
                                            <p:strVal val="#ppt_y"/>
                                          </p:val>
                                        </p:tav>
                                      </p:tavLst>
                                    </p:anim>
                                  </p:childTnLst>
                                </p:cTn>
                              </p:par>
                            </p:childTnLst>
                          </p:cTn>
                        </p:par>
                        <p:par>
                          <p:cTn id="106" fill="hold">
                            <p:stCondLst>
                              <p:cond delay="10750"/>
                            </p:stCondLst>
                            <p:childTnLst>
                              <p:par>
                                <p:cTn id="107" presetID="42" presetClass="entr" presetSubtype="0" fill="hold" nodeType="afterEffect">
                                  <p:stCondLst>
                                    <p:cond delay="0"/>
                                  </p:stCondLst>
                                  <p:childTnLst>
                                    <p:set>
                                      <p:cBhvr>
                                        <p:cTn id="108" dur="1" fill="hold">
                                          <p:stCondLst>
                                            <p:cond delay="0"/>
                                          </p:stCondLst>
                                        </p:cTn>
                                        <p:tgtEl>
                                          <p:spTgt spid="45"/>
                                        </p:tgtEl>
                                        <p:attrNameLst>
                                          <p:attrName>style.visibility</p:attrName>
                                        </p:attrNameLst>
                                      </p:cBhvr>
                                      <p:to>
                                        <p:strVal val="visible"/>
                                      </p:to>
                                    </p:set>
                                    <p:animEffect transition="in" filter="fade">
                                      <p:cBhvr>
                                        <p:cTn id="109" dur="1000"/>
                                        <p:tgtEl>
                                          <p:spTgt spid="45"/>
                                        </p:tgtEl>
                                      </p:cBhvr>
                                    </p:animEffect>
                                    <p:anim calcmode="lin" valueType="num">
                                      <p:cBhvr>
                                        <p:cTn id="110" dur="1000" fill="hold"/>
                                        <p:tgtEl>
                                          <p:spTgt spid="45"/>
                                        </p:tgtEl>
                                        <p:attrNameLst>
                                          <p:attrName>ppt_x</p:attrName>
                                        </p:attrNameLst>
                                      </p:cBhvr>
                                      <p:tavLst>
                                        <p:tav tm="0">
                                          <p:val>
                                            <p:strVal val="#ppt_x"/>
                                          </p:val>
                                        </p:tav>
                                        <p:tav tm="100000">
                                          <p:val>
                                            <p:strVal val="#ppt_x"/>
                                          </p:val>
                                        </p:tav>
                                      </p:tavLst>
                                    </p:anim>
                                    <p:anim calcmode="lin" valueType="num">
                                      <p:cBhvr>
                                        <p:cTn id="111" dur="1000" fill="hold"/>
                                        <p:tgtEl>
                                          <p:spTgt spid="45"/>
                                        </p:tgtEl>
                                        <p:attrNameLst>
                                          <p:attrName>ppt_y</p:attrName>
                                        </p:attrNameLst>
                                      </p:cBhvr>
                                      <p:tavLst>
                                        <p:tav tm="0">
                                          <p:val>
                                            <p:strVal val="#ppt_y+.1"/>
                                          </p:val>
                                        </p:tav>
                                        <p:tav tm="100000">
                                          <p:val>
                                            <p:strVal val="#ppt_y"/>
                                          </p:val>
                                        </p:tav>
                                      </p:tavLst>
                                    </p:anim>
                                  </p:childTnLst>
                                </p:cTn>
                              </p:par>
                            </p:childTnLst>
                          </p:cTn>
                        </p:par>
                        <p:par>
                          <p:cTn id="112" fill="hold">
                            <p:stCondLst>
                              <p:cond delay="11750"/>
                            </p:stCondLst>
                            <p:childTnLst>
                              <p:par>
                                <p:cTn id="113" presetID="42" presetClass="entr" presetSubtype="0" fill="hold" grpId="0" nodeType="afterEffect">
                                  <p:stCondLst>
                                    <p:cond delay="0"/>
                                  </p:stCondLst>
                                  <p:childTnLst>
                                    <p:set>
                                      <p:cBhvr>
                                        <p:cTn id="114" dur="1" fill="hold">
                                          <p:stCondLst>
                                            <p:cond delay="0"/>
                                          </p:stCondLst>
                                        </p:cTn>
                                        <p:tgtEl>
                                          <p:spTgt spid="61">
                                            <p:txEl>
                                              <p:pRg st="0" end="0"/>
                                            </p:txEl>
                                          </p:spTgt>
                                        </p:tgtEl>
                                        <p:attrNameLst>
                                          <p:attrName>style.visibility</p:attrName>
                                        </p:attrNameLst>
                                      </p:cBhvr>
                                      <p:to>
                                        <p:strVal val="visible"/>
                                      </p:to>
                                    </p:set>
                                    <p:animEffect transition="in" filter="fade">
                                      <p:cBhvr>
                                        <p:cTn id="115" dur="1000"/>
                                        <p:tgtEl>
                                          <p:spTgt spid="61">
                                            <p:txEl>
                                              <p:pRg st="0" end="0"/>
                                            </p:txEl>
                                          </p:spTgt>
                                        </p:tgtEl>
                                      </p:cBhvr>
                                    </p:animEffect>
                                    <p:anim calcmode="lin" valueType="num">
                                      <p:cBhvr>
                                        <p:cTn id="116" dur="1000" fill="hold"/>
                                        <p:tgtEl>
                                          <p:spTgt spid="61">
                                            <p:txEl>
                                              <p:pRg st="0" end="0"/>
                                            </p:txEl>
                                          </p:spTgt>
                                        </p:tgtEl>
                                        <p:attrNameLst>
                                          <p:attrName>ppt_x</p:attrName>
                                        </p:attrNameLst>
                                      </p:cBhvr>
                                      <p:tavLst>
                                        <p:tav tm="0">
                                          <p:val>
                                            <p:strVal val="#ppt_x"/>
                                          </p:val>
                                        </p:tav>
                                        <p:tav tm="100000">
                                          <p:val>
                                            <p:strVal val="#ppt_x"/>
                                          </p:val>
                                        </p:tav>
                                      </p:tavLst>
                                    </p:anim>
                                    <p:anim calcmode="lin" valueType="num">
                                      <p:cBhvr>
                                        <p:cTn id="117" dur="1000" fill="hold"/>
                                        <p:tgtEl>
                                          <p:spTgt spid="61">
                                            <p:txEl>
                                              <p:pRg st="0" end="0"/>
                                            </p:txEl>
                                          </p:spTgt>
                                        </p:tgtEl>
                                        <p:attrNameLst>
                                          <p:attrName>ppt_y</p:attrName>
                                        </p:attrNameLst>
                                      </p:cBhvr>
                                      <p:tavLst>
                                        <p:tav tm="0">
                                          <p:val>
                                            <p:strVal val="#ppt_y+.1"/>
                                          </p:val>
                                        </p:tav>
                                        <p:tav tm="100000">
                                          <p:val>
                                            <p:strVal val="#ppt_y"/>
                                          </p:val>
                                        </p:tav>
                                      </p:tavLst>
                                    </p:anim>
                                  </p:childTnLst>
                                </p:cTn>
                              </p:par>
                            </p:childTnLst>
                          </p:cTn>
                        </p:par>
                        <p:par>
                          <p:cTn id="118" fill="hold">
                            <p:stCondLst>
                              <p:cond delay="12750"/>
                            </p:stCondLst>
                            <p:childTnLst>
                              <p:par>
                                <p:cTn id="119" presetID="42" presetClass="entr" presetSubtype="0" fill="hold" nodeType="afterEffect">
                                  <p:stCondLst>
                                    <p:cond delay="0"/>
                                  </p:stCondLst>
                                  <p:childTnLst>
                                    <p:set>
                                      <p:cBhvr>
                                        <p:cTn id="120" dur="1" fill="hold">
                                          <p:stCondLst>
                                            <p:cond delay="0"/>
                                          </p:stCondLst>
                                        </p:cTn>
                                        <p:tgtEl>
                                          <p:spTgt spid="63"/>
                                        </p:tgtEl>
                                        <p:attrNameLst>
                                          <p:attrName>style.visibility</p:attrName>
                                        </p:attrNameLst>
                                      </p:cBhvr>
                                      <p:to>
                                        <p:strVal val="visible"/>
                                      </p:to>
                                    </p:set>
                                    <p:animEffect transition="in" filter="fade">
                                      <p:cBhvr>
                                        <p:cTn id="121" dur="1000"/>
                                        <p:tgtEl>
                                          <p:spTgt spid="63"/>
                                        </p:tgtEl>
                                      </p:cBhvr>
                                    </p:animEffect>
                                    <p:anim calcmode="lin" valueType="num">
                                      <p:cBhvr>
                                        <p:cTn id="122" dur="1000" fill="hold"/>
                                        <p:tgtEl>
                                          <p:spTgt spid="63"/>
                                        </p:tgtEl>
                                        <p:attrNameLst>
                                          <p:attrName>ppt_x</p:attrName>
                                        </p:attrNameLst>
                                      </p:cBhvr>
                                      <p:tavLst>
                                        <p:tav tm="0">
                                          <p:val>
                                            <p:strVal val="#ppt_x"/>
                                          </p:val>
                                        </p:tav>
                                        <p:tav tm="100000">
                                          <p:val>
                                            <p:strVal val="#ppt_x"/>
                                          </p:val>
                                        </p:tav>
                                      </p:tavLst>
                                    </p:anim>
                                    <p:anim calcmode="lin" valueType="num">
                                      <p:cBhvr>
                                        <p:cTn id="123" dur="1000" fill="hold"/>
                                        <p:tgtEl>
                                          <p:spTgt spid="63"/>
                                        </p:tgtEl>
                                        <p:attrNameLst>
                                          <p:attrName>ppt_y</p:attrName>
                                        </p:attrNameLst>
                                      </p:cBhvr>
                                      <p:tavLst>
                                        <p:tav tm="0">
                                          <p:val>
                                            <p:strVal val="#ppt_y+.1"/>
                                          </p:val>
                                        </p:tav>
                                        <p:tav tm="100000">
                                          <p:val>
                                            <p:strVal val="#ppt_y"/>
                                          </p:val>
                                        </p:tav>
                                      </p:tavLst>
                                    </p:anim>
                                  </p:childTnLst>
                                </p:cTn>
                              </p:par>
                            </p:childTnLst>
                          </p:cTn>
                        </p:par>
                        <p:par>
                          <p:cTn id="124" fill="hold">
                            <p:stCondLst>
                              <p:cond delay="13750"/>
                            </p:stCondLst>
                            <p:childTnLst>
                              <p:par>
                                <p:cTn id="125" presetID="42" presetClass="entr" presetSubtype="0" fill="hold" grpId="0" nodeType="afterEffect">
                                  <p:stCondLst>
                                    <p:cond delay="0"/>
                                  </p:stCondLst>
                                  <p:childTnLst>
                                    <p:set>
                                      <p:cBhvr>
                                        <p:cTn id="126" dur="1" fill="hold">
                                          <p:stCondLst>
                                            <p:cond delay="0"/>
                                          </p:stCondLst>
                                        </p:cTn>
                                        <p:tgtEl>
                                          <p:spTgt spid="62">
                                            <p:txEl>
                                              <p:pRg st="0" end="0"/>
                                            </p:txEl>
                                          </p:spTgt>
                                        </p:tgtEl>
                                        <p:attrNameLst>
                                          <p:attrName>style.visibility</p:attrName>
                                        </p:attrNameLst>
                                      </p:cBhvr>
                                      <p:to>
                                        <p:strVal val="visible"/>
                                      </p:to>
                                    </p:set>
                                    <p:animEffect transition="in" filter="fade">
                                      <p:cBhvr>
                                        <p:cTn id="127" dur="1000"/>
                                        <p:tgtEl>
                                          <p:spTgt spid="62">
                                            <p:txEl>
                                              <p:pRg st="0" end="0"/>
                                            </p:txEl>
                                          </p:spTgt>
                                        </p:tgtEl>
                                      </p:cBhvr>
                                    </p:animEffect>
                                    <p:anim calcmode="lin" valueType="num">
                                      <p:cBhvr>
                                        <p:cTn id="128" dur="1000" fill="hold"/>
                                        <p:tgtEl>
                                          <p:spTgt spid="62">
                                            <p:txEl>
                                              <p:pRg st="0" end="0"/>
                                            </p:txEl>
                                          </p:spTgt>
                                        </p:tgtEl>
                                        <p:attrNameLst>
                                          <p:attrName>ppt_x</p:attrName>
                                        </p:attrNameLst>
                                      </p:cBhvr>
                                      <p:tavLst>
                                        <p:tav tm="0">
                                          <p:val>
                                            <p:strVal val="#ppt_x"/>
                                          </p:val>
                                        </p:tav>
                                        <p:tav tm="100000">
                                          <p:val>
                                            <p:strVal val="#ppt_x"/>
                                          </p:val>
                                        </p:tav>
                                      </p:tavLst>
                                    </p:anim>
                                    <p:anim calcmode="lin" valueType="num">
                                      <p:cBhvr>
                                        <p:cTn id="129" dur="1000" fill="hold"/>
                                        <p:tgtEl>
                                          <p:spTgt spid="62">
                                            <p:txEl>
                                              <p:pRg st="0" end="0"/>
                                            </p:txEl>
                                          </p:spTgt>
                                        </p:tgtEl>
                                        <p:attrNameLst>
                                          <p:attrName>ppt_y</p:attrName>
                                        </p:attrNameLst>
                                      </p:cBhvr>
                                      <p:tavLst>
                                        <p:tav tm="0">
                                          <p:val>
                                            <p:strVal val="#ppt_y+.1"/>
                                          </p:val>
                                        </p:tav>
                                        <p:tav tm="100000">
                                          <p:val>
                                            <p:strVal val="#ppt_y"/>
                                          </p:val>
                                        </p:tav>
                                      </p:tavLst>
                                    </p:anim>
                                  </p:childTnLst>
                                </p:cTn>
                              </p:par>
                            </p:childTnLst>
                          </p:cTn>
                        </p:par>
                        <p:par>
                          <p:cTn id="130" fill="hold">
                            <p:stCondLst>
                              <p:cond delay="14750"/>
                            </p:stCondLst>
                            <p:childTnLst>
                              <p:par>
                                <p:cTn id="131" presetID="42" presetClass="entr" presetSubtype="0" fill="hold" grpId="0" nodeType="afterEffect">
                                  <p:stCondLst>
                                    <p:cond delay="0"/>
                                  </p:stCondLst>
                                  <p:childTnLst>
                                    <p:set>
                                      <p:cBhvr>
                                        <p:cTn id="132" dur="1" fill="hold">
                                          <p:stCondLst>
                                            <p:cond delay="0"/>
                                          </p:stCondLst>
                                        </p:cTn>
                                        <p:tgtEl>
                                          <p:spTgt spid="64">
                                            <p:txEl>
                                              <p:pRg st="0" end="0"/>
                                            </p:txEl>
                                          </p:spTgt>
                                        </p:tgtEl>
                                        <p:attrNameLst>
                                          <p:attrName>style.visibility</p:attrName>
                                        </p:attrNameLst>
                                      </p:cBhvr>
                                      <p:to>
                                        <p:strVal val="visible"/>
                                      </p:to>
                                    </p:set>
                                    <p:animEffect transition="in" filter="fade">
                                      <p:cBhvr>
                                        <p:cTn id="133" dur="1000"/>
                                        <p:tgtEl>
                                          <p:spTgt spid="64">
                                            <p:txEl>
                                              <p:pRg st="0" end="0"/>
                                            </p:txEl>
                                          </p:spTgt>
                                        </p:tgtEl>
                                      </p:cBhvr>
                                    </p:animEffect>
                                    <p:anim calcmode="lin" valueType="num">
                                      <p:cBhvr>
                                        <p:cTn id="134" dur="1000" fill="hold"/>
                                        <p:tgtEl>
                                          <p:spTgt spid="64">
                                            <p:txEl>
                                              <p:pRg st="0" end="0"/>
                                            </p:txEl>
                                          </p:spTgt>
                                        </p:tgtEl>
                                        <p:attrNameLst>
                                          <p:attrName>ppt_x</p:attrName>
                                        </p:attrNameLst>
                                      </p:cBhvr>
                                      <p:tavLst>
                                        <p:tav tm="0">
                                          <p:val>
                                            <p:strVal val="#ppt_x"/>
                                          </p:val>
                                        </p:tav>
                                        <p:tav tm="100000">
                                          <p:val>
                                            <p:strVal val="#ppt_x"/>
                                          </p:val>
                                        </p:tav>
                                      </p:tavLst>
                                    </p:anim>
                                    <p:anim calcmode="lin" valueType="num">
                                      <p:cBhvr>
                                        <p:cTn id="135" dur="1000" fill="hold"/>
                                        <p:tgtEl>
                                          <p:spTgt spid="64">
                                            <p:txEl>
                                              <p:pRg st="0" end="0"/>
                                            </p:txEl>
                                          </p:spTgt>
                                        </p:tgtEl>
                                        <p:attrNameLst>
                                          <p:attrName>ppt_y</p:attrName>
                                        </p:attrNameLst>
                                      </p:cBhvr>
                                      <p:tavLst>
                                        <p:tav tm="0">
                                          <p:val>
                                            <p:strVal val="#ppt_y+.1"/>
                                          </p:val>
                                        </p:tav>
                                        <p:tav tm="100000">
                                          <p:val>
                                            <p:strVal val="#ppt_y"/>
                                          </p:val>
                                        </p:tav>
                                      </p:tavLst>
                                    </p:anim>
                                  </p:childTnLst>
                                </p:cTn>
                              </p:par>
                            </p:childTnLst>
                          </p:cTn>
                        </p:par>
                        <p:par>
                          <p:cTn id="136" fill="hold">
                            <p:stCondLst>
                              <p:cond delay="15750"/>
                            </p:stCondLst>
                            <p:childTnLst>
                              <p:par>
                                <p:cTn id="137" presetID="42" presetClass="entr" presetSubtype="0" fill="hold" nodeType="afterEffect">
                                  <p:stCondLst>
                                    <p:cond delay="0"/>
                                  </p:stCondLst>
                                  <p:childTnLst>
                                    <p:set>
                                      <p:cBhvr>
                                        <p:cTn id="138" dur="1" fill="hold">
                                          <p:stCondLst>
                                            <p:cond delay="0"/>
                                          </p:stCondLst>
                                        </p:cTn>
                                        <p:tgtEl>
                                          <p:spTgt spid="55"/>
                                        </p:tgtEl>
                                        <p:attrNameLst>
                                          <p:attrName>style.visibility</p:attrName>
                                        </p:attrNameLst>
                                      </p:cBhvr>
                                      <p:to>
                                        <p:strVal val="visible"/>
                                      </p:to>
                                    </p:set>
                                    <p:animEffect transition="in" filter="fade">
                                      <p:cBhvr>
                                        <p:cTn id="139" dur="1000"/>
                                        <p:tgtEl>
                                          <p:spTgt spid="55"/>
                                        </p:tgtEl>
                                      </p:cBhvr>
                                    </p:animEffect>
                                    <p:anim calcmode="lin" valueType="num">
                                      <p:cBhvr>
                                        <p:cTn id="140" dur="1000" fill="hold"/>
                                        <p:tgtEl>
                                          <p:spTgt spid="55"/>
                                        </p:tgtEl>
                                        <p:attrNameLst>
                                          <p:attrName>ppt_x</p:attrName>
                                        </p:attrNameLst>
                                      </p:cBhvr>
                                      <p:tavLst>
                                        <p:tav tm="0">
                                          <p:val>
                                            <p:strVal val="#ppt_x"/>
                                          </p:val>
                                        </p:tav>
                                        <p:tav tm="100000">
                                          <p:val>
                                            <p:strVal val="#ppt_x"/>
                                          </p:val>
                                        </p:tav>
                                      </p:tavLst>
                                    </p:anim>
                                    <p:anim calcmode="lin" valueType="num">
                                      <p:cBhvr>
                                        <p:cTn id="141" dur="1000" fill="hold"/>
                                        <p:tgtEl>
                                          <p:spTgt spid="55"/>
                                        </p:tgtEl>
                                        <p:attrNameLst>
                                          <p:attrName>ppt_y</p:attrName>
                                        </p:attrNameLst>
                                      </p:cBhvr>
                                      <p:tavLst>
                                        <p:tav tm="0">
                                          <p:val>
                                            <p:strVal val="#ppt_y+.1"/>
                                          </p:val>
                                        </p:tav>
                                        <p:tav tm="100000">
                                          <p:val>
                                            <p:strVal val="#ppt_y"/>
                                          </p:val>
                                        </p:tav>
                                      </p:tavLst>
                                    </p:anim>
                                  </p:childTnLst>
                                </p:cTn>
                              </p:par>
                            </p:childTnLst>
                          </p:cTn>
                        </p:par>
                        <p:par>
                          <p:cTn id="142" fill="hold">
                            <p:stCondLst>
                              <p:cond delay="16750"/>
                            </p:stCondLst>
                            <p:childTnLst>
                              <p:par>
                                <p:cTn id="143" presetID="42" presetClass="entr" presetSubtype="0" fill="hold" grpId="0" nodeType="afterEffect">
                                  <p:stCondLst>
                                    <p:cond delay="0"/>
                                  </p:stCondLst>
                                  <p:childTnLst>
                                    <p:set>
                                      <p:cBhvr>
                                        <p:cTn id="144" dur="1" fill="hold">
                                          <p:stCondLst>
                                            <p:cond delay="0"/>
                                          </p:stCondLst>
                                        </p:cTn>
                                        <p:tgtEl>
                                          <p:spTgt spid="71">
                                            <p:txEl>
                                              <p:pRg st="0" end="0"/>
                                            </p:txEl>
                                          </p:spTgt>
                                        </p:tgtEl>
                                        <p:attrNameLst>
                                          <p:attrName>style.visibility</p:attrName>
                                        </p:attrNameLst>
                                      </p:cBhvr>
                                      <p:to>
                                        <p:strVal val="visible"/>
                                      </p:to>
                                    </p:set>
                                    <p:animEffect transition="in" filter="fade">
                                      <p:cBhvr>
                                        <p:cTn id="145" dur="1000"/>
                                        <p:tgtEl>
                                          <p:spTgt spid="71">
                                            <p:txEl>
                                              <p:pRg st="0" end="0"/>
                                            </p:txEl>
                                          </p:spTgt>
                                        </p:tgtEl>
                                      </p:cBhvr>
                                    </p:animEffect>
                                    <p:anim calcmode="lin" valueType="num">
                                      <p:cBhvr>
                                        <p:cTn id="146" dur="1000" fill="hold"/>
                                        <p:tgtEl>
                                          <p:spTgt spid="71">
                                            <p:txEl>
                                              <p:pRg st="0" end="0"/>
                                            </p:txEl>
                                          </p:spTgt>
                                        </p:tgtEl>
                                        <p:attrNameLst>
                                          <p:attrName>ppt_x</p:attrName>
                                        </p:attrNameLst>
                                      </p:cBhvr>
                                      <p:tavLst>
                                        <p:tav tm="0">
                                          <p:val>
                                            <p:strVal val="#ppt_x"/>
                                          </p:val>
                                        </p:tav>
                                        <p:tav tm="100000">
                                          <p:val>
                                            <p:strVal val="#ppt_x"/>
                                          </p:val>
                                        </p:tav>
                                      </p:tavLst>
                                    </p:anim>
                                    <p:anim calcmode="lin" valueType="num">
                                      <p:cBhvr>
                                        <p:cTn id="147" dur="1000" fill="hold"/>
                                        <p:tgtEl>
                                          <p:spTgt spid="71">
                                            <p:txEl>
                                              <p:pRg st="0" end="0"/>
                                            </p:txEl>
                                          </p:spTgt>
                                        </p:tgtEl>
                                        <p:attrNameLst>
                                          <p:attrName>ppt_y</p:attrName>
                                        </p:attrNameLst>
                                      </p:cBhvr>
                                      <p:tavLst>
                                        <p:tav tm="0">
                                          <p:val>
                                            <p:strVal val="#ppt_y+.1"/>
                                          </p:val>
                                        </p:tav>
                                        <p:tav tm="100000">
                                          <p:val>
                                            <p:strVal val="#ppt_y"/>
                                          </p:val>
                                        </p:tav>
                                      </p:tavLst>
                                    </p:anim>
                                  </p:childTnLst>
                                </p:cTn>
                              </p:par>
                            </p:childTnLst>
                          </p:cTn>
                        </p:par>
                        <p:par>
                          <p:cTn id="148" fill="hold">
                            <p:stCondLst>
                              <p:cond delay="17750"/>
                            </p:stCondLst>
                            <p:childTnLst>
                              <p:par>
                                <p:cTn id="149" presetID="42" presetClass="entr" presetSubtype="0" fill="hold" nodeType="afterEffect">
                                  <p:stCondLst>
                                    <p:cond delay="0"/>
                                  </p:stCondLst>
                                  <p:childTnLst>
                                    <p:set>
                                      <p:cBhvr>
                                        <p:cTn id="150" dur="1" fill="hold">
                                          <p:stCondLst>
                                            <p:cond delay="0"/>
                                          </p:stCondLst>
                                        </p:cTn>
                                        <p:tgtEl>
                                          <p:spTgt spid="73"/>
                                        </p:tgtEl>
                                        <p:attrNameLst>
                                          <p:attrName>style.visibility</p:attrName>
                                        </p:attrNameLst>
                                      </p:cBhvr>
                                      <p:to>
                                        <p:strVal val="visible"/>
                                      </p:to>
                                    </p:set>
                                    <p:animEffect transition="in" filter="fade">
                                      <p:cBhvr>
                                        <p:cTn id="151" dur="1000"/>
                                        <p:tgtEl>
                                          <p:spTgt spid="73"/>
                                        </p:tgtEl>
                                      </p:cBhvr>
                                    </p:animEffect>
                                    <p:anim calcmode="lin" valueType="num">
                                      <p:cBhvr>
                                        <p:cTn id="152" dur="1000" fill="hold"/>
                                        <p:tgtEl>
                                          <p:spTgt spid="73"/>
                                        </p:tgtEl>
                                        <p:attrNameLst>
                                          <p:attrName>ppt_x</p:attrName>
                                        </p:attrNameLst>
                                      </p:cBhvr>
                                      <p:tavLst>
                                        <p:tav tm="0">
                                          <p:val>
                                            <p:strVal val="#ppt_x"/>
                                          </p:val>
                                        </p:tav>
                                        <p:tav tm="100000">
                                          <p:val>
                                            <p:strVal val="#ppt_x"/>
                                          </p:val>
                                        </p:tav>
                                      </p:tavLst>
                                    </p:anim>
                                    <p:anim calcmode="lin" valueType="num">
                                      <p:cBhvr>
                                        <p:cTn id="153" dur="1000" fill="hold"/>
                                        <p:tgtEl>
                                          <p:spTgt spid="73"/>
                                        </p:tgtEl>
                                        <p:attrNameLst>
                                          <p:attrName>ppt_y</p:attrName>
                                        </p:attrNameLst>
                                      </p:cBhvr>
                                      <p:tavLst>
                                        <p:tav tm="0">
                                          <p:val>
                                            <p:strVal val="#ppt_y+.1"/>
                                          </p:val>
                                        </p:tav>
                                        <p:tav tm="100000">
                                          <p:val>
                                            <p:strVal val="#ppt_y"/>
                                          </p:val>
                                        </p:tav>
                                      </p:tavLst>
                                    </p:anim>
                                  </p:childTnLst>
                                </p:cTn>
                              </p:par>
                            </p:childTnLst>
                          </p:cTn>
                        </p:par>
                        <p:par>
                          <p:cTn id="154" fill="hold">
                            <p:stCondLst>
                              <p:cond delay="18750"/>
                            </p:stCondLst>
                            <p:childTnLst>
                              <p:par>
                                <p:cTn id="155" presetID="42" presetClass="entr" presetSubtype="0" fill="hold" grpId="0" nodeType="afterEffect">
                                  <p:stCondLst>
                                    <p:cond delay="0"/>
                                  </p:stCondLst>
                                  <p:childTnLst>
                                    <p:set>
                                      <p:cBhvr>
                                        <p:cTn id="156" dur="1" fill="hold">
                                          <p:stCondLst>
                                            <p:cond delay="0"/>
                                          </p:stCondLst>
                                        </p:cTn>
                                        <p:tgtEl>
                                          <p:spTgt spid="72">
                                            <p:txEl>
                                              <p:pRg st="0" end="0"/>
                                            </p:txEl>
                                          </p:spTgt>
                                        </p:tgtEl>
                                        <p:attrNameLst>
                                          <p:attrName>style.visibility</p:attrName>
                                        </p:attrNameLst>
                                      </p:cBhvr>
                                      <p:to>
                                        <p:strVal val="visible"/>
                                      </p:to>
                                    </p:set>
                                    <p:animEffect transition="in" filter="fade">
                                      <p:cBhvr>
                                        <p:cTn id="157" dur="1000"/>
                                        <p:tgtEl>
                                          <p:spTgt spid="72">
                                            <p:txEl>
                                              <p:pRg st="0" end="0"/>
                                            </p:txEl>
                                          </p:spTgt>
                                        </p:tgtEl>
                                      </p:cBhvr>
                                    </p:animEffect>
                                    <p:anim calcmode="lin" valueType="num">
                                      <p:cBhvr>
                                        <p:cTn id="158" dur="1000" fill="hold"/>
                                        <p:tgtEl>
                                          <p:spTgt spid="72">
                                            <p:txEl>
                                              <p:pRg st="0" end="0"/>
                                            </p:txEl>
                                          </p:spTgt>
                                        </p:tgtEl>
                                        <p:attrNameLst>
                                          <p:attrName>ppt_x</p:attrName>
                                        </p:attrNameLst>
                                      </p:cBhvr>
                                      <p:tavLst>
                                        <p:tav tm="0">
                                          <p:val>
                                            <p:strVal val="#ppt_x"/>
                                          </p:val>
                                        </p:tav>
                                        <p:tav tm="100000">
                                          <p:val>
                                            <p:strVal val="#ppt_x"/>
                                          </p:val>
                                        </p:tav>
                                      </p:tavLst>
                                    </p:anim>
                                    <p:anim calcmode="lin" valueType="num">
                                      <p:cBhvr>
                                        <p:cTn id="159" dur="1000" fill="hold"/>
                                        <p:tgtEl>
                                          <p:spTgt spid="72">
                                            <p:txEl>
                                              <p:pRg st="0" end="0"/>
                                            </p:txEl>
                                          </p:spTgt>
                                        </p:tgtEl>
                                        <p:attrNameLst>
                                          <p:attrName>ppt_y</p:attrName>
                                        </p:attrNameLst>
                                      </p:cBhvr>
                                      <p:tavLst>
                                        <p:tav tm="0">
                                          <p:val>
                                            <p:strVal val="#ppt_y+.1"/>
                                          </p:val>
                                        </p:tav>
                                        <p:tav tm="100000">
                                          <p:val>
                                            <p:strVal val="#ppt_y"/>
                                          </p:val>
                                        </p:tav>
                                      </p:tavLst>
                                    </p:anim>
                                  </p:childTnLst>
                                </p:cTn>
                              </p:par>
                            </p:childTnLst>
                          </p:cTn>
                        </p:par>
                        <p:par>
                          <p:cTn id="160" fill="hold">
                            <p:stCondLst>
                              <p:cond delay="19750"/>
                            </p:stCondLst>
                            <p:childTnLst>
                              <p:par>
                                <p:cTn id="161" presetID="42" presetClass="entr" presetSubtype="0" fill="hold" grpId="0" nodeType="afterEffect">
                                  <p:stCondLst>
                                    <p:cond delay="0"/>
                                  </p:stCondLst>
                                  <p:childTnLst>
                                    <p:set>
                                      <p:cBhvr>
                                        <p:cTn id="162" dur="1" fill="hold">
                                          <p:stCondLst>
                                            <p:cond delay="0"/>
                                          </p:stCondLst>
                                        </p:cTn>
                                        <p:tgtEl>
                                          <p:spTgt spid="74">
                                            <p:txEl>
                                              <p:pRg st="0" end="0"/>
                                            </p:txEl>
                                          </p:spTgt>
                                        </p:tgtEl>
                                        <p:attrNameLst>
                                          <p:attrName>style.visibility</p:attrName>
                                        </p:attrNameLst>
                                      </p:cBhvr>
                                      <p:to>
                                        <p:strVal val="visible"/>
                                      </p:to>
                                    </p:set>
                                    <p:animEffect transition="in" filter="fade">
                                      <p:cBhvr>
                                        <p:cTn id="163" dur="1000"/>
                                        <p:tgtEl>
                                          <p:spTgt spid="74">
                                            <p:txEl>
                                              <p:pRg st="0" end="0"/>
                                            </p:txEl>
                                          </p:spTgt>
                                        </p:tgtEl>
                                      </p:cBhvr>
                                    </p:animEffect>
                                    <p:anim calcmode="lin" valueType="num">
                                      <p:cBhvr>
                                        <p:cTn id="164" dur="1000" fill="hold"/>
                                        <p:tgtEl>
                                          <p:spTgt spid="74">
                                            <p:txEl>
                                              <p:pRg st="0" end="0"/>
                                            </p:txEl>
                                          </p:spTgt>
                                        </p:tgtEl>
                                        <p:attrNameLst>
                                          <p:attrName>ppt_x</p:attrName>
                                        </p:attrNameLst>
                                      </p:cBhvr>
                                      <p:tavLst>
                                        <p:tav tm="0">
                                          <p:val>
                                            <p:strVal val="#ppt_x"/>
                                          </p:val>
                                        </p:tav>
                                        <p:tav tm="100000">
                                          <p:val>
                                            <p:strVal val="#ppt_x"/>
                                          </p:val>
                                        </p:tav>
                                      </p:tavLst>
                                    </p:anim>
                                    <p:anim calcmode="lin" valueType="num">
                                      <p:cBhvr>
                                        <p:cTn id="165" dur="1000" fill="hold"/>
                                        <p:tgtEl>
                                          <p:spTgt spid="74">
                                            <p:txEl>
                                              <p:pRg st="0" end="0"/>
                                            </p:txEl>
                                          </p:spTgt>
                                        </p:tgtEl>
                                        <p:attrNameLst>
                                          <p:attrName>ppt_y</p:attrName>
                                        </p:attrNameLst>
                                      </p:cBhvr>
                                      <p:tavLst>
                                        <p:tav tm="0">
                                          <p:val>
                                            <p:strVal val="#ppt_y+.1"/>
                                          </p:val>
                                        </p:tav>
                                        <p:tav tm="100000">
                                          <p:val>
                                            <p:strVal val="#ppt_y"/>
                                          </p:val>
                                        </p:tav>
                                      </p:tavLst>
                                    </p:anim>
                                  </p:childTnLst>
                                </p:cTn>
                              </p:par>
                            </p:childTnLst>
                          </p:cTn>
                        </p:par>
                        <p:par>
                          <p:cTn id="166" fill="hold">
                            <p:stCondLst>
                              <p:cond delay="20750"/>
                            </p:stCondLst>
                            <p:childTnLst>
                              <p:par>
                                <p:cTn id="167" presetID="42" presetClass="entr" presetSubtype="0" fill="hold" nodeType="afterEffect">
                                  <p:stCondLst>
                                    <p:cond delay="0"/>
                                  </p:stCondLst>
                                  <p:childTnLst>
                                    <p:set>
                                      <p:cBhvr>
                                        <p:cTn id="168" dur="1" fill="hold">
                                          <p:stCondLst>
                                            <p:cond delay="0"/>
                                          </p:stCondLst>
                                        </p:cTn>
                                        <p:tgtEl>
                                          <p:spTgt spid="65"/>
                                        </p:tgtEl>
                                        <p:attrNameLst>
                                          <p:attrName>style.visibility</p:attrName>
                                        </p:attrNameLst>
                                      </p:cBhvr>
                                      <p:to>
                                        <p:strVal val="visible"/>
                                      </p:to>
                                    </p:set>
                                    <p:animEffect transition="in" filter="fade">
                                      <p:cBhvr>
                                        <p:cTn id="169" dur="1000"/>
                                        <p:tgtEl>
                                          <p:spTgt spid="65"/>
                                        </p:tgtEl>
                                      </p:cBhvr>
                                    </p:animEffect>
                                    <p:anim calcmode="lin" valueType="num">
                                      <p:cBhvr>
                                        <p:cTn id="170" dur="1000" fill="hold"/>
                                        <p:tgtEl>
                                          <p:spTgt spid="65"/>
                                        </p:tgtEl>
                                        <p:attrNameLst>
                                          <p:attrName>ppt_x</p:attrName>
                                        </p:attrNameLst>
                                      </p:cBhvr>
                                      <p:tavLst>
                                        <p:tav tm="0">
                                          <p:val>
                                            <p:strVal val="#ppt_x"/>
                                          </p:val>
                                        </p:tav>
                                        <p:tav tm="100000">
                                          <p:val>
                                            <p:strVal val="#ppt_x"/>
                                          </p:val>
                                        </p:tav>
                                      </p:tavLst>
                                    </p:anim>
                                    <p:anim calcmode="lin" valueType="num">
                                      <p:cBhvr>
                                        <p:cTn id="171" dur="1000" fill="hold"/>
                                        <p:tgtEl>
                                          <p:spTgt spid="6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animBg="1"/>
      <p:bldP spid="3" grpId="0" animBg="1"/>
      <p:bldP spid="4" grpId="0" animBg="1"/>
      <p:bldP spid="5" grpId="0" animBg="1"/>
      <p:bldP spid="41" grpId="0" build="p"/>
      <p:bldP spid="42" grpId="0" build="p"/>
      <p:bldP spid="44" grpId="0" build="p"/>
      <p:bldP spid="51" grpId="0" build="p"/>
      <p:bldP spid="52" grpId="0" build="p"/>
      <p:bldP spid="54" grpId="0" build="p"/>
      <p:bldP spid="61" grpId="0" build="p"/>
      <p:bldP spid="62" grpId="0" build="p"/>
      <p:bldP spid="64" grpId="0" build="p"/>
      <p:bldP spid="71" grpId="0" build="p"/>
      <p:bldP spid="72" grpId="0" build="p"/>
      <p:bldP spid="74" grpId="0" build="p"/>
    </p:bldLst>
  </p:timing>
</p:sld>
</file>

<file path=ppt/slides/slide45.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9" name="TextBox 8"/>
          <p:cNvSpPr txBox="1"/>
          <p:nvPr/>
        </p:nvSpPr>
        <p:spPr>
          <a:xfrm>
            <a:off x="2878367" y="1258391"/>
            <a:ext cx="6435266" cy="400110"/>
          </a:xfrm>
          <a:prstGeom prst="rect">
            <a:avLst/>
          </a:prstGeom>
          <a:solidFill>
            <a:schemeClr val="bg1"/>
          </a:solidFill>
        </p:spPr>
        <p:txBody>
          <a:bodyPr wrap="square" rtlCol="0">
            <a:spAutoFit/>
          </a:bodyPr>
          <a:lstStyle/>
          <a:p>
            <a:pPr algn="ctr"/>
            <a:r>
              <a:rPr lang="en-US" sz="2000" dirty="0"/>
              <a:t>Delete this slide if you do not need a works cited slide.</a:t>
            </a:r>
          </a:p>
        </p:txBody>
      </p:sp>
      <p:sp>
        <p:nvSpPr>
          <p:cNvPr id="2" name="Rectangle 1"/>
          <p:cNvSpPr/>
          <p:nvPr/>
        </p:nvSpPr>
        <p:spPr>
          <a:xfrm>
            <a:off x="430924" y="2162287"/>
            <a:ext cx="11298622" cy="4167436"/>
          </a:xfrm>
          <a:prstGeom prst="rect">
            <a:avLst/>
          </a:pr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w="6350">
            <a:solidFill>
              <a:schemeClr val="bg1"/>
            </a:solid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lnSpc>
                <a:spcPct val="150000"/>
              </a:lnSpc>
              <a:buFont typeface="Wingdings" panose="05000000000000000000" pitchFamily="2" charset="2"/>
              <a:buChar char="q"/>
            </a:pPr>
            <a:r>
              <a:rPr lang="en-US" dirty="0">
                <a:solidFill>
                  <a:schemeClr val="tx1"/>
                </a:solidFill>
                <a:latin typeface="Candara" panose="020E0502030303020204" pitchFamily="34" charset="0"/>
              </a:rPr>
              <a:t>Sager, J. (October 5, 2016). SageFox PowerPoint. Retrieved June 2018, from </a:t>
            </a:r>
            <a:r>
              <a:rPr lang="en-US" dirty="0">
                <a:solidFill>
                  <a:schemeClr val="tx1"/>
                </a:solidFill>
                <a:latin typeface="Candara" panose="020E0502030303020204" pitchFamily="34" charset="0"/>
                <a:hlinkClick r:id="rId2"/>
              </a:rPr>
              <a:t>http://powerpoint.sage-fox.com/</a:t>
            </a:r>
            <a:endParaRPr lang="en-US" dirty="0">
              <a:solidFill>
                <a:schemeClr val="tx1"/>
              </a:solidFill>
              <a:latin typeface="Candara" panose="020E0502030303020204" pitchFamily="34" charset="0"/>
            </a:endParaRP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Chapter title. In </a:t>
            </a:r>
            <a:r>
              <a:rPr lang="en-US" i="1" dirty="0" err="1">
                <a:solidFill>
                  <a:schemeClr val="tx1"/>
                </a:solidFill>
                <a:latin typeface="Candara" panose="020E0502030303020204" pitchFamily="34" charset="0"/>
              </a:rPr>
              <a:t>Booktitle</a:t>
            </a:r>
            <a:r>
              <a:rPr lang="en-US" dirty="0">
                <a:solidFill>
                  <a:schemeClr val="tx1"/>
                </a:solidFill>
                <a:latin typeface="Candara" panose="020E0502030303020204" pitchFamily="34" charset="0"/>
              </a:rPr>
              <a:t> (Edition ed., Vol. Volume#, p. Page#). City, State: Publisher.</a:t>
            </a:r>
          </a:p>
          <a:p>
            <a:pPr marL="285750" indent="-285750">
              <a:lnSpc>
                <a:spcPct val="150000"/>
              </a:lnSpc>
              <a:buFont typeface="Wingdings" panose="05000000000000000000" pitchFamily="2" charset="2"/>
              <a:buChar char="q"/>
            </a:pPr>
            <a:r>
              <a:rPr lang="en-US" dirty="0" err="1">
                <a:solidFill>
                  <a:schemeClr val="tx1"/>
                </a:solidFill>
                <a:latin typeface="Candara" panose="020E0502030303020204" pitchFamily="34" charset="0"/>
              </a:rPr>
              <a:t>Lastname</a:t>
            </a:r>
            <a:r>
              <a:rPr lang="en-US" dirty="0">
                <a:solidFill>
                  <a:schemeClr val="tx1"/>
                </a:solidFill>
                <a:latin typeface="Candara" panose="020E0502030303020204" pitchFamily="34" charset="0"/>
              </a:rPr>
              <a:t>, F. (</a:t>
            </a:r>
            <a:r>
              <a:rPr lang="en-US" dirty="0" err="1">
                <a:solidFill>
                  <a:schemeClr val="tx1"/>
                </a:solidFill>
                <a:latin typeface="Candara" panose="020E0502030303020204" pitchFamily="34" charset="0"/>
              </a:rPr>
              <a:t>n.d.</a:t>
            </a:r>
            <a:r>
              <a:rPr lang="en-US" dirty="0">
                <a:solidFill>
                  <a:schemeClr val="tx1"/>
                </a:solidFill>
                <a:latin typeface="Candara" panose="020E0502030303020204" pitchFamily="34" charset="0"/>
              </a:rPr>
              <a:t>). </a:t>
            </a:r>
            <a:r>
              <a:rPr lang="en-US" dirty="0" err="1">
                <a:solidFill>
                  <a:schemeClr val="tx1"/>
                </a:solidFill>
                <a:latin typeface="Candara" panose="020E0502030303020204" pitchFamily="34" charset="0"/>
              </a:rPr>
              <a:t>Articletitle</a:t>
            </a:r>
            <a:r>
              <a:rPr lang="en-US" dirty="0">
                <a:solidFill>
                  <a:schemeClr val="tx1"/>
                </a:solidFill>
                <a:latin typeface="Candara" panose="020E0502030303020204" pitchFamily="34" charset="0"/>
              </a:rPr>
              <a:t>. </a:t>
            </a:r>
            <a:r>
              <a:rPr lang="en-US" i="1" dirty="0" err="1">
                <a:solidFill>
                  <a:schemeClr val="tx1"/>
                </a:solidFill>
                <a:latin typeface="Candara" panose="020E0502030303020204" pitchFamily="34" charset="0"/>
              </a:rPr>
              <a:t>Journaltitle</a:t>
            </a:r>
            <a:r>
              <a:rPr lang="en-US" i="1" dirty="0">
                <a:solidFill>
                  <a:schemeClr val="tx1"/>
                </a:solidFill>
                <a:latin typeface="Candara" panose="020E0502030303020204" pitchFamily="34" charset="0"/>
              </a:rPr>
              <a:t>,</a:t>
            </a:r>
            <a:r>
              <a:rPr lang="en-US" dirty="0">
                <a:solidFill>
                  <a:schemeClr val="tx1"/>
                </a:solidFill>
                <a:latin typeface="Candara" panose="020E0502030303020204" pitchFamily="34" charset="0"/>
              </a:rPr>
              <a:t> </a:t>
            </a:r>
            <a:r>
              <a:rPr lang="en-US" i="1" dirty="0">
                <a:solidFill>
                  <a:schemeClr val="tx1"/>
                </a:solidFill>
                <a:latin typeface="Candara" panose="020E0502030303020204" pitchFamily="34" charset="0"/>
              </a:rPr>
              <a:t>Volume#</a:t>
            </a:r>
            <a:r>
              <a:rPr lang="en-US" dirty="0">
                <a:solidFill>
                  <a:schemeClr val="tx1"/>
                </a:solidFill>
                <a:latin typeface="Candara" panose="020E0502030303020204" pitchFamily="34" charset="0"/>
              </a:rPr>
              <a:t>(Issue#), Page#-Page#. Retrieved from </a:t>
            </a:r>
            <a:r>
              <a:rPr lang="en-US" dirty="0" err="1">
                <a:solidFill>
                  <a:schemeClr val="tx1"/>
                </a:solidFill>
                <a:latin typeface="Candara" panose="020E0502030303020204" pitchFamily="34" charset="0"/>
              </a:rPr>
              <a:t>websiteurl</a:t>
            </a:r>
            <a:endParaRPr lang="en-US" dirty="0">
              <a:solidFill>
                <a:schemeClr val="tx1"/>
              </a:solidFill>
              <a:latin typeface="Candara" panose="020E0502030303020204" pitchFamily="34" charset="0"/>
            </a:endParaRPr>
          </a:p>
        </p:txBody>
      </p:sp>
      <p:sp>
        <p:nvSpPr>
          <p:cNvPr id="12" name="TextBox 11"/>
          <p:cNvSpPr txBox="1"/>
          <p:nvPr/>
        </p:nvSpPr>
        <p:spPr>
          <a:xfrm>
            <a:off x="3341511" y="258228"/>
            <a:ext cx="5508978" cy="769441"/>
          </a:xfrm>
          <a:prstGeom prst="rect">
            <a:avLst/>
          </a:prstGeom>
          <a:noFill/>
        </p:spPr>
        <p:txBody>
          <a:bodyPr wrap="square" rtlCol="0">
            <a:spAutoFit/>
          </a:bodyPr>
          <a:lstStyle/>
          <a:p>
            <a:pPr algn="ctr"/>
            <a:r>
              <a:rPr lang="en-US" sz="4400" b="1" dirty="0">
                <a:solidFill>
                  <a:schemeClr val="bg2">
                    <a:lumMod val="25000"/>
                  </a:schemeClr>
                </a:solidFill>
                <a:latin typeface="Candara" panose="020E0502030303020204" pitchFamily="34" charset="0"/>
              </a:rPr>
              <a:t>WORKS CITED</a:t>
            </a:r>
          </a:p>
        </p:txBody>
      </p:sp>
    </p:spTree>
    <p:extLst>
      <p:ext uri="{BB962C8B-B14F-4D97-AF65-F5344CB8AC3E}">
        <p14:creationId xmlns:p14="http://schemas.microsoft.com/office/powerpoint/2010/main" val="2792724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6.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 name="Subtitle 2"/>
          <p:cNvSpPr>
            <a:spLocks noGrp="1"/>
          </p:cNvSpPr>
          <p:nvPr>
            <p:ph type="subTitle" idx="1"/>
          </p:nvPr>
        </p:nvSpPr>
        <p:spPr/>
        <p:txBody>
          <a:bodyPr>
            <a:noAutofit/>
          </a:bodyPr>
          <a:lstStyle/>
          <a:p>
            <a:r>
              <a:rPr lang="en-US" sz="2000" dirty="0">
                <a:latin typeface="Candara" panose="020E0502030303020204" pitchFamily="34" charset="0"/>
              </a:rPr>
              <a:t>To find and download more slides for this color set, navigate to our PowerPoint website, then click the “</a:t>
            </a:r>
            <a:r>
              <a:rPr lang="en-US" sz="2000" b="1" dirty="0">
                <a:latin typeface="Candara" panose="020E0502030303020204" pitchFamily="34" charset="0"/>
              </a:rPr>
              <a:t>PowerPoint Slides &gt;&gt; Slide Color Sets</a:t>
            </a:r>
            <a:r>
              <a:rPr lang="en-US" sz="2000" dirty="0">
                <a:latin typeface="Candara" panose="020E0502030303020204" pitchFamily="34" charset="0"/>
              </a:rPr>
              <a:t>” in the main menu (also linked below). Then click the appropriate color set that matches this slide.</a:t>
            </a:r>
          </a:p>
          <a:p>
            <a:endParaRPr lang="en-US" sz="2000" dirty="0">
              <a:latin typeface="Candara" panose="020E0502030303020204" pitchFamily="34" charset="0"/>
            </a:endParaRPr>
          </a:p>
          <a:p>
            <a:r>
              <a:rPr lang="en-US" sz="2000" b="1" dirty="0">
                <a:latin typeface="Candara" panose="020E0502030303020204" pitchFamily="34" charset="0"/>
              </a:rPr>
              <a:t> http://slides.sage-fox.com/color-sets/</a:t>
            </a:r>
          </a:p>
        </p:txBody>
      </p:sp>
      <p:sp>
        <p:nvSpPr>
          <p:cNvPr id="15" name="Title 1"/>
          <p:cNvSpPr>
            <a:spLocks noGrp="1"/>
          </p:cNvSpPr>
          <p:nvPr>
            <p:ph type="ctrTitle"/>
          </p:nvPr>
        </p:nvSpPr>
        <p:spPr>
          <a:xfrm>
            <a:off x="1524000" y="1122363"/>
            <a:ext cx="9144000" cy="2387600"/>
          </a:xfrm>
        </p:spPr>
        <p:txBody>
          <a:bodyPr/>
          <a:lstStyle/>
          <a:p>
            <a:r>
              <a:rPr lang="en-US" dirty="0"/>
              <a:t>COLOR </a:t>
            </a:r>
            <a:r>
              <a:rPr lang="en-US"/>
              <a:t>SET 26</a:t>
            </a:r>
            <a:endParaRPr lang="en-US" dirty="0"/>
          </a:p>
        </p:txBody>
      </p:sp>
      <p:grpSp>
        <p:nvGrpSpPr>
          <p:cNvPr id="16" name="Group 15"/>
          <p:cNvGrpSpPr/>
          <p:nvPr/>
        </p:nvGrpSpPr>
        <p:grpSpPr>
          <a:xfrm>
            <a:off x="4774995" y="1849036"/>
            <a:ext cx="2377440" cy="467127"/>
            <a:chOff x="2696381" y="6137360"/>
            <a:chExt cx="2377440" cy="467127"/>
          </a:xfrm>
        </p:grpSpPr>
        <p:sp>
          <p:nvSpPr>
            <p:cNvPr id="17" name="Rectangle 16"/>
            <p:cNvSpPr/>
            <p:nvPr userDrawn="1"/>
          </p:nvSpPr>
          <p:spPr>
            <a:xfrm>
              <a:off x="2696381" y="6137360"/>
              <a:ext cx="2377440" cy="457200"/>
            </a:xfrm>
            <a:prstGeom prst="rect">
              <a:avLst/>
            </a:prstGeom>
            <a:solidFill>
              <a:srgbClr val="FFFFFF"/>
            </a:solidFill>
            <a:ln w="6350">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18" name="Group 17"/>
            <p:cNvGrpSpPr/>
            <p:nvPr/>
          </p:nvGrpSpPr>
          <p:grpSpPr>
            <a:xfrm>
              <a:off x="2771745" y="6150580"/>
              <a:ext cx="1490427" cy="419533"/>
              <a:chOff x="2771745" y="6150580"/>
              <a:chExt cx="1490427" cy="419533"/>
            </a:xfrm>
          </p:grpSpPr>
          <p:sp>
            <p:nvSpPr>
              <p:cNvPr id="20" name="Rounded Rectangle 19"/>
              <p:cNvSpPr/>
              <p:nvPr/>
            </p:nvSpPr>
            <p:spPr>
              <a:xfrm>
                <a:off x="2771745" y="6158692"/>
                <a:ext cx="228601" cy="411421"/>
              </a:xfrm>
              <a:prstGeom prst="roundRect">
                <a:avLst/>
              </a:prstGeom>
              <a:solidFill>
                <a:srgbClr val="34738D"/>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1" name="Rounded Rectangle 20"/>
              <p:cNvSpPr/>
              <p:nvPr/>
            </p:nvSpPr>
            <p:spPr>
              <a:xfrm>
                <a:off x="3024326" y="6158633"/>
                <a:ext cx="228601" cy="411421"/>
              </a:xfrm>
              <a:prstGeom prst="roundRect">
                <a:avLst/>
              </a:prstGeom>
              <a:solidFill>
                <a:srgbClr val="189A80"/>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1"/>
                    </a:solidFill>
                  </a:rPr>
                  <a:t> </a:t>
                </a:r>
              </a:p>
            </p:txBody>
          </p:sp>
          <p:sp>
            <p:nvSpPr>
              <p:cNvPr id="22" name="Rounded Rectangle 21"/>
              <p:cNvSpPr/>
              <p:nvPr/>
            </p:nvSpPr>
            <p:spPr>
              <a:xfrm>
                <a:off x="3274945" y="6158692"/>
                <a:ext cx="228600" cy="411421"/>
              </a:xfrm>
              <a:prstGeom prst="roundRect">
                <a:avLst/>
              </a:prstGeom>
              <a:solidFill>
                <a:srgbClr val="EF9D2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3" name="Rounded Rectangle 22"/>
              <p:cNvSpPr/>
              <p:nvPr/>
            </p:nvSpPr>
            <p:spPr>
              <a:xfrm>
                <a:off x="3527551" y="6158633"/>
                <a:ext cx="228600" cy="411421"/>
              </a:xfrm>
              <a:prstGeom prst="roundRect">
                <a:avLst/>
              </a:prstGeom>
              <a:solidFill>
                <a:srgbClr val="D34132"/>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4" name="Rounded Rectangle 23"/>
              <p:cNvSpPr/>
              <p:nvPr/>
            </p:nvSpPr>
            <p:spPr>
              <a:xfrm>
                <a:off x="3780966" y="6150639"/>
                <a:ext cx="228600" cy="411421"/>
              </a:xfrm>
              <a:prstGeom prst="roundRect">
                <a:avLst/>
              </a:prstGeom>
              <a:solidFill>
                <a:srgbClr val="564267"/>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sp>
            <p:nvSpPr>
              <p:cNvPr id="25" name="Rounded Rectangle 24"/>
              <p:cNvSpPr/>
              <p:nvPr/>
            </p:nvSpPr>
            <p:spPr>
              <a:xfrm>
                <a:off x="4033572" y="6150580"/>
                <a:ext cx="228600" cy="411421"/>
              </a:xfrm>
              <a:prstGeom prst="roundRect">
                <a:avLst/>
              </a:prstGeom>
              <a:solidFill>
                <a:srgbClr val="686868"/>
              </a:solidFill>
              <a:ln w="6350">
                <a:solidFill>
                  <a:srgbClr val="56595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solidFill>
                    <a:schemeClr val="bg1"/>
                  </a:solidFill>
                </a:endParaRPr>
              </a:p>
            </p:txBody>
          </p:sp>
        </p:grpSp>
        <p:sp>
          <p:nvSpPr>
            <p:cNvPr id="19" name="TextBox 18"/>
            <p:cNvSpPr txBox="1"/>
            <p:nvPr/>
          </p:nvSpPr>
          <p:spPr>
            <a:xfrm>
              <a:off x="4280176" y="6150580"/>
              <a:ext cx="731520" cy="453907"/>
            </a:xfrm>
            <a:prstGeom prst="rect">
              <a:avLst/>
            </a:prstGeom>
            <a:noFill/>
            <a:effectLst/>
          </p:spPr>
          <p:txBody>
            <a:bodyPr wrap="square" rtlCol="0">
              <a:spAutoFit/>
            </a:bodyPr>
            <a:lstStyle/>
            <a:p>
              <a:pPr algn="ctr">
                <a:lnSpc>
                  <a:spcPts val="1400"/>
                </a:lnSpc>
              </a:pPr>
              <a:r>
                <a:rPr lang="en-US" sz="1400" dirty="0">
                  <a:solidFill>
                    <a:srgbClr val="56595E"/>
                  </a:solidFill>
                  <a:latin typeface="Candara" panose="020E0502030303020204" pitchFamily="34" charset="0"/>
                </a:rPr>
                <a:t>COLOR SET 26</a:t>
              </a:r>
            </a:p>
          </p:txBody>
        </p:sp>
      </p:grpSp>
    </p:spTree>
    <p:extLst>
      <p:ext uri="{BB962C8B-B14F-4D97-AF65-F5344CB8AC3E}">
        <p14:creationId xmlns:p14="http://schemas.microsoft.com/office/powerpoint/2010/main" val="1814685068"/>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Allowed Actions:</a:t>
            </a:r>
          </a:p>
          <a:p>
            <a:r>
              <a:rPr lang="en-US" sz="1600" dirty="0">
                <a:solidFill>
                  <a:schemeClr val="bg2">
                    <a:lumMod val="25000"/>
                  </a:schemeClr>
                </a:solidFill>
                <a:latin typeface="Candara" panose="020E0502030303020204" pitchFamily="34" charset="0"/>
              </a:rPr>
              <a:t>You are free to use for school, personal or business presentations. Just delete this slide and edit or delete other slides to fit your needs. No fees, no royalties, just free PowerPoint Templates for you to use as you wish. If you are an educator and would like to have your classes use our templates, we have a PowerPoint you can use to guide them through usage of our site, and modification of our templates. This PowerPoint is available for download on all our templates pages, in the right sidebar (scroll down about halfway).</a:t>
            </a:r>
          </a:p>
          <a:p>
            <a:r>
              <a:rPr lang="en-US" sz="2000" b="1" u="sng" dirty="0">
                <a:solidFill>
                  <a:schemeClr val="bg2">
                    <a:lumMod val="25000"/>
                  </a:schemeClr>
                </a:solidFill>
                <a:latin typeface="Candara" panose="020E0502030303020204" pitchFamily="34" charset="0"/>
              </a:rPr>
              <a:t>Not Allowed:</a:t>
            </a:r>
          </a:p>
          <a:p>
            <a:r>
              <a:rPr lang="en-US" sz="1600" dirty="0">
                <a:solidFill>
                  <a:schemeClr val="bg2">
                    <a:lumMod val="25000"/>
                  </a:schemeClr>
                </a:solidFill>
                <a:latin typeface="Candara" panose="020E0502030303020204" pitchFamily="34" charset="0"/>
              </a:rPr>
              <a:t>You are not authorized to redistribute in any manner. Even if you edit this document, it will still contain our hidden copyright watermark. As long as any product contains our hidden watermark, it is considered our intellectual property, with full protections under the law. If you are an educator, you are free to download and provide to your class as needed, at your discretion. </a:t>
            </a:r>
          </a:p>
          <a:p>
            <a:r>
              <a:rPr lang="en-US" sz="2000" b="1" u="sng" dirty="0">
                <a:solidFill>
                  <a:schemeClr val="bg2">
                    <a:lumMod val="25000"/>
                  </a:schemeClr>
                </a:solidFill>
                <a:latin typeface="Candara" panose="020E0502030303020204" pitchFamily="34" charset="0"/>
              </a:rPr>
              <a:t>Image Usage Rights:</a:t>
            </a:r>
          </a:p>
          <a:p>
            <a:r>
              <a:rPr lang="en-US" sz="1600" dirty="0">
                <a:solidFill>
                  <a:schemeClr val="bg2">
                    <a:lumMod val="25000"/>
                  </a:schemeClr>
                </a:solidFill>
                <a:latin typeface="Candara" panose="020E0502030303020204" pitchFamily="34" charset="0"/>
              </a:rPr>
              <a:t>Most of our images are licensed through Shutterstock, for use within our PowerPoint Templates only. You are free to modify and transfer photos between our templates, but use outside our templates could constitute a copyright violation. By providing these PowerPoint Templates to you, we are not transferring any of our licensing of images to be used outside these templates.</a:t>
            </a:r>
          </a:p>
        </p:txBody>
      </p:sp>
      <p:sp>
        <p:nvSpPr>
          <p:cNvPr id="2" name="Title 1"/>
          <p:cNvSpPr>
            <a:spLocks noGrp="1"/>
          </p:cNvSpPr>
          <p:nvPr>
            <p:ph type="title" idx="4294967295"/>
          </p:nvPr>
        </p:nvSpPr>
        <p:spPr>
          <a:xfrm>
            <a:off x="3006968" y="366713"/>
            <a:ext cx="6277709" cy="712787"/>
          </a:xfrm>
        </p:spPr>
        <p:txBody>
          <a:bodyPr>
            <a:normAutofit/>
          </a:bodyPr>
          <a:lstStyle/>
          <a:p>
            <a:pPr algn="ctr"/>
            <a:r>
              <a:rPr lang="en-US" sz="3200" dirty="0">
                <a:solidFill>
                  <a:schemeClr val="bg2">
                    <a:lumMod val="25000"/>
                  </a:schemeClr>
                </a:solidFill>
                <a:latin typeface="Candara" panose="020E0502030303020204" pitchFamily="34" charset="0"/>
              </a:rPr>
              <a:t>Copyright Notice</a:t>
            </a:r>
          </a:p>
        </p:txBody>
      </p:sp>
      <p:sp>
        <p:nvSpPr>
          <p:cNvPr id="5" name="TextBox 4"/>
          <p:cNvSpPr txBox="1"/>
          <p:nvPr/>
        </p:nvSpPr>
        <p:spPr>
          <a:xfrm>
            <a:off x="3913433" y="1197770"/>
            <a:ext cx="4365133" cy="461665"/>
          </a:xfrm>
          <a:prstGeom prst="rect">
            <a:avLst/>
          </a:prstGeom>
          <a:solidFill>
            <a:srgbClr val="FF0000"/>
          </a:solidFill>
          <a:ln w="12700">
            <a:solidFill>
              <a:schemeClr val="tx1"/>
            </a:solidFill>
          </a:ln>
        </p:spPr>
        <p:txBody>
          <a:bodyPr wrap="square" rtlCol="0">
            <a:spAutoFit/>
          </a:bodyPr>
          <a:lstStyle/>
          <a:p>
            <a:pPr algn="ctr"/>
            <a:r>
              <a:rPr lang="en-US" sz="2400" dirty="0"/>
              <a:t>© 2015-2017 sage-fox.com</a:t>
            </a:r>
          </a:p>
        </p:txBody>
      </p:sp>
    </p:spTree>
    <p:extLst>
      <p:ext uri="{BB962C8B-B14F-4D97-AF65-F5344CB8AC3E}">
        <p14:creationId xmlns:p14="http://schemas.microsoft.com/office/powerpoint/2010/main" val="248151415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8.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6871"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Background Images:</a:t>
            </a:r>
          </a:p>
          <a:p>
            <a:r>
              <a:rPr lang="en-US" sz="1600" dirty="0">
                <a:solidFill>
                  <a:schemeClr val="bg2">
                    <a:lumMod val="25000"/>
                  </a:schemeClr>
                </a:solidFill>
                <a:latin typeface="Candara" panose="020E0502030303020204" pitchFamily="34" charset="0"/>
              </a:rPr>
              <a:t>Many of our slides have background images, which you may want to replace or remove to fit your needs. To modify, right click the slide (in the left preview panel) and choose “format background” from the dropdown menu. A “format background” screen will open to the right of the slide. To replace image, choose “file” from the insert section to browse your computer, or “online” to search the internet.</a:t>
            </a:r>
          </a:p>
          <a:p>
            <a:r>
              <a:rPr lang="en-US" sz="2000" b="1" u="sng" dirty="0">
                <a:solidFill>
                  <a:schemeClr val="bg2">
                    <a:lumMod val="25000"/>
                  </a:schemeClr>
                </a:solidFill>
                <a:latin typeface="Candara" panose="020E0502030303020204" pitchFamily="34" charset="0"/>
              </a:rPr>
              <a:t>Changing Image Elements :</a:t>
            </a:r>
          </a:p>
          <a:p>
            <a:r>
              <a:rPr lang="en-US" sz="1600" dirty="0">
                <a:solidFill>
                  <a:schemeClr val="bg2">
                    <a:lumMod val="25000"/>
                  </a:schemeClr>
                </a:solidFill>
                <a:latin typeface="Candara" panose="020E0502030303020204" pitchFamily="34" charset="0"/>
              </a:rPr>
              <a:t>Simply right click the image and choose the “change picture” option, and it will give you options to browse your computer or search online. Some images will not allow the “change picture” option, for these right click anywhere within the image, then choose “format picture” from the drop down menu. Click the “fill” icon in the right screen, then click the File button to browse and find your image.</a:t>
            </a:r>
          </a:p>
          <a:p>
            <a:r>
              <a:rPr lang="en-US" sz="2000" b="1" u="sng" dirty="0">
                <a:solidFill>
                  <a:schemeClr val="bg2">
                    <a:lumMod val="25000"/>
                  </a:schemeClr>
                </a:solidFill>
                <a:latin typeface="Candara" panose="020E0502030303020204" pitchFamily="34" charset="0"/>
              </a:rPr>
              <a:t>Color Transparency Screen:</a:t>
            </a:r>
          </a:p>
          <a:p>
            <a:r>
              <a:rPr lang="en-US" sz="1600" dirty="0">
                <a:solidFill>
                  <a:schemeClr val="bg2">
                    <a:lumMod val="25000"/>
                  </a:schemeClr>
                </a:solidFill>
                <a:latin typeface="Candara" panose="020E0502030303020204" pitchFamily="34" charset="0"/>
              </a:rPr>
              <a:t>Many of our slides have colored screen with varying transparency levels to allow a background image to be used, and still allow page content to be easily seen. Without this screen, background images could be too distracting, making content harder to discern, taking the focus away from the presentation. To modify color, change transparency, or remove this screen, you will have to go to the master screen, then edit or delete this screen on the first Master Slide.</a:t>
            </a:r>
          </a:p>
          <a:p>
            <a:r>
              <a:rPr lang="en-US" sz="1600" dirty="0">
                <a:solidFill>
                  <a:schemeClr val="bg2">
                    <a:lumMod val="25000"/>
                  </a:schemeClr>
                </a:solidFill>
                <a:latin typeface="Candara" panose="020E0502030303020204" pitchFamily="34" charset="0"/>
              </a:rPr>
              <a:t>On the first master slide, right click the screen. Then choose ‘format shape” from the dropdown box. You will now see a color selector box and transparency options to the right. Make changes to get the desired results you are looking for. If you want to just remove this screen, choose “cut” from the dropdown menu when you right click it.</a:t>
            </a:r>
          </a:p>
        </p:txBody>
      </p:sp>
      <p:sp>
        <p:nvSpPr>
          <p:cNvPr id="2" name="Title 1"/>
          <p:cNvSpPr>
            <a:spLocks noGrp="1"/>
          </p:cNvSpPr>
          <p:nvPr>
            <p:ph type="title" idx="4294967295"/>
          </p:nvPr>
        </p:nvSpPr>
        <p:spPr>
          <a:xfrm>
            <a:off x="3640014" y="365125"/>
            <a:ext cx="5011617" cy="712788"/>
          </a:xfrm>
        </p:spPr>
        <p:txBody>
          <a:bodyPr>
            <a:normAutofit/>
          </a:bodyPr>
          <a:lstStyle/>
          <a:p>
            <a:pPr algn="ctr"/>
            <a:r>
              <a:rPr lang="en-US" sz="3200" dirty="0">
                <a:solidFill>
                  <a:schemeClr val="bg2">
                    <a:lumMod val="25000"/>
                  </a:schemeClr>
                </a:solidFill>
                <a:latin typeface="Candara" panose="020E0502030303020204" pitchFamily="34" charset="0"/>
              </a:rPr>
              <a:t>Image Tips</a:t>
            </a:r>
          </a:p>
        </p:txBody>
      </p:sp>
    </p:spTree>
    <p:extLst>
      <p:ext uri="{BB962C8B-B14F-4D97-AF65-F5344CB8AC3E}">
        <p14:creationId xmlns:p14="http://schemas.microsoft.com/office/powerpoint/2010/main" val="378723043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49.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US" sz="2000" b="1" u="sng" dirty="0">
                <a:solidFill>
                  <a:schemeClr val="bg2">
                    <a:lumMod val="25000"/>
                  </a:schemeClr>
                </a:solidFill>
                <a:latin typeface="Candara" panose="020E0502030303020204" pitchFamily="34" charset="0"/>
              </a:rPr>
              <a:t>Animations:</a:t>
            </a:r>
          </a:p>
          <a:p>
            <a:r>
              <a:rPr lang="en-US" sz="1600" dirty="0">
                <a:solidFill>
                  <a:schemeClr val="bg2">
                    <a:lumMod val="25000"/>
                  </a:schemeClr>
                </a:solidFill>
                <a:latin typeface="Candara" panose="020E0502030303020204" pitchFamily="34" charset="0"/>
              </a:rPr>
              <a:t>Many of our slides have animations. You can edit properties of each by navigating to the “Animations” tab, then selecting each object and modifying to your desired effects. To completely REMOVE all animations on a slide,  navigate to a slide and click anywhere within that slide, then on your keyboard hit CTRL + A (this will highlight all elements). Now click the “none” option from the animation menu, and all animations will now be gone.</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Slide Pause:</a:t>
            </a:r>
          </a:p>
          <a:p>
            <a:r>
              <a:rPr lang="en-US" sz="1600" dirty="0">
                <a:solidFill>
                  <a:schemeClr val="bg2">
                    <a:lumMod val="25000"/>
                  </a:schemeClr>
                </a:solidFill>
                <a:latin typeface="Candara" panose="020E0502030303020204" pitchFamily="34" charset="0"/>
              </a:rPr>
              <a:t>Sometimes you may want a slide pause… example, you want each bullet point to load, and be able to talk about before moving to the next. To do this, select the element that you want delayed, then in the toolbar above change “ After previous” to “on click”. Now the slide will stop before that element, and will not proceed until you hit the next button. </a:t>
            </a:r>
          </a:p>
          <a:p>
            <a:endParaRPr lang="en-US" sz="1600"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Animation Changes:</a:t>
            </a:r>
          </a:p>
          <a:p>
            <a:r>
              <a:rPr lang="en-US" sz="1600" dirty="0">
                <a:solidFill>
                  <a:schemeClr val="bg2">
                    <a:lumMod val="25000"/>
                  </a:schemeClr>
                </a:solidFill>
                <a:latin typeface="Candara" panose="020E0502030303020204" pitchFamily="34" charset="0"/>
              </a:rPr>
              <a:t>To speed up, slow down, or change animation effect, click the element you want changed. In the toolbar above change the duration up or down, or select the desired transition. This must be completed for each element on the page that you want changed.</a:t>
            </a:r>
          </a:p>
          <a:p>
            <a:endParaRPr lang="en-US" dirty="0">
              <a:solidFill>
                <a:schemeClr val="bg2">
                  <a:lumMod val="25000"/>
                </a:schemeClr>
              </a:solidFill>
              <a:latin typeface="Candara" panose="020E0502030303020204" pitchFamily="34" charset="0"/>
            </a:endParaRPr>
          </a:p>
          <a:p>
            <a:r>
              <a:rPr lang="en-US" sz="2000" b="1" u="sng" dirty="0">
                <a:solidFill>
                  <a:schemeClr val="bg2">
                    <a:lumMod val="25000"/>
                  </a:schemeClr>
                </a:solidFill>
                <a:latin typeface="Candara" panose="020E0502030303020204" pitchFamily="34" charset="0"/>
              </a:rPr>
              <a:t>Transitions:</a:t>
            </a:r>
          </a:p>
          <a:p>
            <a:r>
              <a:rPr lang="en-US" sz="1600" dirty="0">
                <a:solidFill>
                  <a:schemeClr val="bg2">
                    <a:lumMod val="25000"/>
                  </a:schemeClr>
                </a:solidFill>
                <a:latin typeface="Candara" panose="020E0502030303020204" pitchFamily="34" charset="0"/>
              </a:rPr>
              <a:t>Some of our templates have transitions (graphic effects on slide change). To see if a template has transitions or how it would look in presentation mode, click the View&gt;Reading View options on the menu above. If you want to add, remove or modify transitions, click the slide, then click the Transitions tab at top of page. Select “none” to remove, or select the appropriate effect to add/modify. This must be done to each slide, as changes only affect the slide you are currently working on.</a:t>
            </a:r>
          </a:p>
        </p:txBody>
      </p:sp>
      <p:sp>
        <p:nvSpPr>
          <p:cNvPr id="2" name="Title 1"/>
          <p:cNvSpPr>
            <a:spLocks noGrp="1"/>
          </p:cNvSpPr>
          <p:nvPr>
            <p:ph type="title" idx="4294967295"/>
          </p:nvPr>
        </p:nvSpPr>
        <p:spPr>
          <a:xfrm>
            <a:off x="2910254" y="365125"/>
            <a:ext cx="6427177" cy="712788"/>
          </a:xfrm>
        </p:spPr>
        <p:txBody>
          <a:bodyPr>
            <a:normAutofit/>
          </a:bodyPr>
          <a:lstStyle/>
          <a:p>
            <a:pPr algn="ctr"/>
            <a:r>
              <a:rPr lang="en-US" sz="3200" dirty="0">
                <a:solidFill>
                  <a:schemeClr val="bg2">
                    <a:lumMod val="25000"/>
                  </a:schemeClr>
                </a:solidFill>
                <a:latin typeface="Candara" panose="020E0502030303020204" pitchFamily="34" charset="0"/>
              </a:rPr>
              <a:t>Transition &amp; Animation</a:t>
            </a:r>
            <a:r>
              <a:rPr lang="en-US" sz="3200" baseline="0" dirty="0">
                <a:solidFill>
                  <a:schemeClr val="bg2">
                    <a:lumMod val="25000"/>
                  </a:schemeClr>
                </a:solidFill>
                <a:latin typeface="Candara" panose="020E0502030303020204" pitchFamily="34" charset="0"/>
              </a:rPr>
              <a:t> Tips</a:t>
            </a:r>
            <a:endParaRPr lang="en-US" sz="32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56281983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11" name="TextBox 10">
            <a:extLst>
              <a:ext uri="{FF2B5EF4-FFF2-40B4-BE49-F238E27FC236}">
                <a16:creationId xmlns:a16="http://schemas.microsoft.com/office/drawing/2014/main" id="{D825E340-466D-41EA-A619-AEA91D0A8A55}"/>
              </a:ext>
            </a:extLst>
          </p:cNvPr>
          <p:cNvSpPr txBox="1"/>
          <p:nvPr/>
        </p:nvSpPr>
        <p:spPr>
          <a:xfrm>
            <a:off x="1319298" y="505568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34738D"/>
                </a:solidFill>
                <a:latin typeface="Candara" panose="020E0502030303020204" pitchFamily="34" charset="0"/>
              </a:rPr>
              <a:t>LOREM</a:t>
            </a:r>
            <a:r>
              <a:rPr lang="en-US" sz="1300" b="1" dirty="0">
                <a:solidFill>
                  <a:srgbClr val="34738D"/>
                </a:solidFill>
                <a:latin typeface="Candara" panose="020E0502030303020204" pitchFamily="34" charset="0"/>
              </a:rPr>
              <a:t> IPSUM</a:t>
            </a:r>
            <a:endParaRPr lang="en-US" sz="1300" dirty="0">
              <a:solidFill>
                <a:srgbClr val="34738D"/>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4" name="Group 13">
            <a:extLst>
              <a:ext uri="{FF2B5EF4-FFF2-40B4-BE49-F238E27FC236}">
                <a16:creationId xmlns:a16="http://schemas.microsoft.com/office/drawing/2014/main" id="{63918DD8-A975-4201-A207-106602DE972C}"/>
              </a:ext>
            </a:extLst>
          </p:cNvPr>
          <p:cNvGrpSpPr/>
          <p:nvPr/>
        </p:nvGrpSpPr>
        <p:grpSpPr>
          <a:xfrm>
            <a:off x="1524000" y="2077003"/>
            <a:ext cx="1295402" cy="2590800"/>
            <a:chOff x="1524000" y="2077003"/>
            <a:chExt cx="1295402" cy="2590800"/>
          </a:xfrm>
        </p:grpSpPr>
        <p:sp>
          <p:nvSpPr>
            <p:cNvPr id="7" name="Freeform: Shape 6">
              <a:extLst>
                <a:ext uri="{FF2B5EF4-FFF2-40B4-BE49-F238E27FC236}">
                  <a16:creationId xmlns:a16="http://schemas.microsoft.com/office/drawing/2014/main" id="{12D23093-694C-457B-8D9F-76F2779E89A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34738D"/>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2" name="Rectangle 11">
              <a:extLst>
                <a:ext uri="{FF2B5EF4-FFF2-40B4-BE49-F238E27FC236}">
                  <a16:creationId xmlns:a16="http://schemas.microsoft.com/office/drawing/2014/main" id="{C79ACA2B-2ACE-4FC3-ABBC-B6C922A92EE3}"/>
                </a:ext>
              </a:extLst>
            </p:cNvPr>
            <p:cNvSpPr/>
            <p:nvPr/>
          </p:nvSpPr>
          <p:spPr>
            <a:xfrm>
              <a:off x="1676400" y="2209800"/>
              <a:ext cx="990600" cy="762000"/>
            </a:xfrm>
            <a:prstGeom prst="rect">
              <a:avLst/>
            </a:prstGeom>
            <a:blipFill>
              <a:blip r:embed="rId2"/>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TextBox 12">
              <a:extLst>
                <a:ext uri="{FF2B5EF4-FFF2-40B4-BE49-F238E27FC236}">
                  <a16:creationId xmlns:a16="http://schemas.microsoft.com/office/drawing/2014/main" id="{D4C59BF2-CD27-45B0-9D5B-D0F39F306C6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5" name="TextBox 14">
            <a:extLst>
              <a:ext uri="{FF2B5EF4-FFF2-40B4-BE49-F238E27FC236}">
                <a16:creationId xmlns:a16="http://schemas.microsoft.com/office/drawing/2014/main" id="{0C39A8B0-96A7-4302-930F-E7D628AF9A8C}"/>
              </a:ext>
            </a:extLst>
          </p:cNvPr>
          <p:cNvSpPr txBox="1"/>
          <p:nvPr/>
        </p:nvSpPr>
        <p:spPr>
          <a:xfrm>
            <a:off x="3139371" y="4323803"/>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189A80"/>
                </a:solidFill>
                <a:latin typeface="Candara" panose="020E0502030303020204" pitchFamily="34" charset="0"/>
              </a:rPr>
              <a:t>LOREM</a:t>
            </a:r>
            <a:r>
              <a:rPr lang="en-US" sz="1300" b="1" dirty="0">
                <a:solidFill>
                  <a:srgbClr val="189A80"/>
                </a:solidFill>
                <a:latin typeface="Candara" panose="020E0502030303020204" pitchFamily="34" charset="0"/>
              </a:rPr>
              <a:t> IPSUM</a:t>
            </a:r>
            <a:endParaRPr lang="en-US" sz="1300" dirty="0">
              <a:solidFill>
                <a:srgbClr val="189A80"/>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16" name="Group 15">
            <a:extLst>
              <a:ext uri="{FF2B5EF4-FFF2-40B4-BE49-F238E27FC236}">
                <a16:creationId xmlns:a16="http://schemas.microsoft.com/office/drawing/2014/main" id="{03EB74E2-0FAC-4348-BEBB-489FAE3F3848}"/>
              </a:ext>
            </a:extLst>
          </p:cNvPr>
          <p:cNvGrpSpPr/>
          <p:nvPr/>
        </p:nvGrpSpPr>
        <p:grpSpPr>
          <a:xfrm>
            <a:off x="3344073" y="1345119"/>
            <a:ext cx="1295402" cy="2590800"/>
            <a:chOff x="1524000" y="2077003"/>
            <a:chExt cx="1295402" cy="2590800"/>
          </a:xfrm>
        </p:grpSpPr>
        <p:sp>
          <p:nvSpPr>
            <p:cNvPr id="17" name="Freeform: Shape 16">
              <a:extLst>
                <a:ext uri="{FF2B5EF4-FFF2-40B4-BE49-F238E27FC236}">
                  <a16:creationId xmlns:a16="http://schemas.microsoft.com/office/drawing/2014/main" id="{29B0A684-239E-4A75-A8C4-4DAD59D1FE12}"/>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189A80"/>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Rectangle 17">
              <a:extLst>
                <a:ext uri="{FF2B5EF4-FFF2-40B4-BE49-F238E27FC236}">
                  <a16:creationId xmlns:a16="http://schemas.microsoft.com/office/drawing/2014/main" id="{8CF81EF2-A9E4-497B-A292-DD88640BBF1A}"/>
                </a:ext>
              </a:extLst>
            </p:cNvPr>
            <p:cNvSpPr/>
            <p:nvPr/>
          </p:nvSpPr>
          <p:spPr>
            <a:xfrm>
              <a:off x="1676400" y="2209800"/>
              <a:ext cx="990600" cy="762000"/>
            </a:xfrm>
            <a:prstGeom prst="rect">
              <a:avLst/>
            </a:prstGeom>
            <a:blipFill>
              <a:blip r:embed="rId3"/>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9" name="TextBox 18">
              <a:extLst>
                <a:ext uri="{FF2B5EF4-FFF2-40B4-BE49-F238E27FC236}">
                  <a16:creationId xmlns:a16="http://schemas.microsoft.com/office/drawing/2014/main" id="{87778BBD-DC6D-4CCA-8F4D-883EF7326E85}"/>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0" name="TextBox 19">
            <a:extLst>
              <a:ext uri="{FF2B5EF4-FFF2-40B4-BE49-F238E27FC236}">
                <a16:creationId xmlns:a16="http://schemas.microsoft.com/office/drawing/2014/main" id="{02FF8754-A798-4BFD-93A6-6D35CC788D6E}"/>
              </a:ext>
            </a:extLst>
          </p:cNvPr>
          <p:cNvSpPr txBox="1"/>
          <p:nvPr/>
        </p:nvSpPr>
        <p:spPr>
          <a:xfrm>
            <a:off x="5150092" y="5485577"/>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EF9D27"/>
                </a:solidFill>
                <a:latin typeface="Candara" panose="020E0502030303020204" pitchFamily="34" charset="0"/>
              </a:rPr>
              <a:t>LOREM</a:t>
            </a:r>
            <a:r>
              <a:rPr lang="en-US" sz="1300" b="1" dirty="0">
                <a:solidFill>
                  <a:srgbClr val="EF9D27"/>
                </a:solidFill>
                <a:latin typeface="Candara" panose="020E0502030303020204" pitchFamily="34" charset="0"/>
              </a:rPr>
              <a:t> IPSUM</a:t>
            </a:r>
            <a:endParaRPr lang="en-US" sz="1300" dirty="0">
              <a:solidFill>
                <a:srgbClr val="EF9D2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1" name="Group 20">
            <a:extLst>
              <a:ext uri="{FF2B5EF4-FFF2-40B4-BE49-F238E27FC236}">
                <a16:creationId xmlns:a16="http://schemas.microsoft.com/office/drawing/2014/main" id="{77875EED-A56D-49E7-A653-3520376D3773}"/>
              </a:ext>
            </a:extLst>
          </p:cNvPr>
          <p:cNvGrpSpPr/>
          <p:nvPr/>
        </p:nvGrpSpPr>
        <p:grpSpPr>
          <a:xfrm>
            <a:off x="5354794" y="2506893"/>
            <a:ext cx="1295402" cy="2590800"/>
            <a:chOff x="1524000" y="2077003"/>
            <a:chExt cx="1295402" cy="2590800"/>
          </a:xfrm>
        </p:grpSpPr>
        <p:sp>
          <p:nvSpPr>
            <p:cNvPr id="22" name="Freeform: Shape 21">
              <a:extLst>
                <a:ext uri="{FF2B5EF4-FFF2-40B4-BE49-F238E27FC236}">
                  <a16:creationId xmlns:a16="http://schemas.microsoft.com/office/drawing/2014/main" id="{EC6197CF-BC01-47D4-A638-6E531B459F4D}"/>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EF9D2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3" name="Rectangle 22">
              <a:extLst>
                <a:ext uri="{FF2B5EF4-FFF2-40B4-BE49-F238E27FC236}">
                  <a16:creationId xmlns:a16="http://schemas.microsoft.com/office/drawing/2014/main" id="{AE9B3A3C-8B9C-4A5D-8CA9-BF781ECB73BA}"/>
                </a:ext>
              </a:extLst>
            </p:cNvPr>
            <p:cNvSpPr/>
            <p:nvPr/>
          </p:nvSpPr>
          <p:spPr>
            <a:xfrm>
              <a:off x="1676400" y="2209800"/>
              <a:ext cx="990600" cy="762000"/>
            </a:xfrm>
            <a:prstGeom prst="rect">
              <a:avLst/>
            </a:prstGeom>
            <a:blipFill>
              <a:blip r:embed="rId4"/>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Box 23">
              <a:extLst>
                <a:ext uri="{FF2B5EF4-FFF2-40B4-BE49-F238E27FC236}">
                  <a16:creationId xmlns:a16="http://schemas.microsoft.com/office/drawing/2014/main" id="{105D14B6-C498-4882-BFEB-E36A0C8256B3}"/>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25" name="TextBox 24">
            <a:extLst>
              <a:ext uri="{FF2B5EF4-FFF2-40B4-BE49-F238E27FC236}">
                <a16:creationId xmlns:a16="http://schemas.microsoft.com/office/drawing/2014/main" id="{31B15349-1177-464A-AF44-32A1F23D6E7E}"/>
              </a:ext>
            </a:extLst>
          </p:cNvPr>
          <p:cNvSpPr txBox="1"/>
          <p:nvPr/>
        </p:nvSpPr>
        <p:spPr>
          <a:xfrm>
            <a:off x="7133040" y="45788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D34132"/>
                </a:solidFill>
                <a:latin typeface="Candara" panose="020E0502030303020204" pitchFamily="34" charset="0"/>
              </a:rPr>
              <a:t>LOREM</a:t>
            </a:r>
            <a:r>
              <a:rPr lang="en-US" sz="1300" b="1" dirty="0">
                <a:solidFill>
                  <a:srgbClr val="D34132"/>
                </a:solidFill>
                <a:latin typeface="Candara" panose="020E0502030303020204" pitchFamily="34" charset="0"/>
              </a:rPr>
              <a:t> IPSUM</a:t>
            </a:r>
            <a:endParaRPr lang="en-US" sz="1300" dirty="0">
              <a:solidFill>
                <a:srgbClr val="D34132"/>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26" name="Group 25">
            <a:extLst>
              <a:ext uri="{FF2B5EF4-FFF2-40B4-BE49-F238E27FC236}">
                <a16:creationId xmlns:a16="http://schemas.microsoft.com/office/drawing/2014/main" id="{EF4F8D95-DF5B-4E64-A23E-A3B17F925A6D}"/>
              </a:ext>
            </a:extLst>
          </p:cNvPr>
          <p:cNvGrpSpPr/>
          <p:nvPr/>
        </p:nvGrpSpPr>
        <p:grpSpPr>
          <a:xfrm>
            <a:off x="7337742" y="1600200"/>
            <a:ext cx="1295402" cy="2590800"/>
            <a:chOff x="1524000" y="2077003"/>
            <a:chExt cx="1295402" cy="2590800"/>
          </a:xfrm>
        </p:grpSpPr>
        <p:sp>
          <p:nvSpPr>
            <p:cNvPr id="27" name="Freeform: Shape 26">
              <a:extLst>
                <a:ext uri="{FF2B5EF4-FFF2-40B4-BE49-F238E27FC236}">
                  <a16:creationId xmlns:a16="http://schemas.microsoft.com/office/drawing/2014/main" id="{8A2808AB-B76E-406F-BC02-54A5A3E32E0A}"/>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D34132"/>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Rectangle 27">
              <a:extLst>
                <a:ext uri="{FF2B5EF4-FFF2-40B4-BE49-F238E27FC236}">
                  <a16:creationId xmlns:a16="http://schemas.microsoft.com/office/drawing/2014/main" id="{95AFC693-BB27-4557-8EF8-D47DEC947BEC}"/>
                </a:ext>
              </a:extLst>
            </p:cNvPr>
            <p:cNvSpPr/>
            <p:nvPr/>
          </p:nvSpPr>
          <p:spPr>
            <a:xfrm>
              <a:off x="1676400" y="2209800"/>
              <a:ext cx="990600" cy="762000"/>
            </a:xfrm>
            <a:prstGeom prst="rect">
              <a:avLst/>
            </a:prstGeom>
            <a:blipFill>
              <a:blip r:embed="rId5"/>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9" name="TextBox 28">
              <a:extLst>
                <a:ext uri="{FF2B5EF4-FFF2-40B4-BE49-F238E27FC236}">
                  <a16:creationId xmlns:a16="http://schemas.microsoft.com/office/drawing/2014/main" id="{45F31D95-98F8-4FB9-BBAA-DB69E734584E}"/>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30" name="TextBox 29">
            <a:extLst>
              <a:ext uri="{FF2B5EF4-FFF2-40B4-BE49-F238E27FC236}">
                <a16:creationId xmlns:a16="http://schemas.microsoft.com/office/drawing/2014/main" id="{4540C141-B525-4488-8BB3-EDB7CBFDEB95}"/>
              </a:ext>
            </a:extLst>
          </p:cNvPr>
          <p:cNvSpPr txBox="1"/>
          <p:nvPr/>
        </p:nvSpPr>
        <p:spPr>
          <a:xfrm>
            <a:off x="9171702" y="4883684"/>
            <a:ext cx="1704804" cy="1348061"/>
          </a:xfrm>
          <a:prstGeom prst="rect">
            <a:avLst/>
          </a:prstGeom>
          <a:noFill/>
        </p:spPr>
        <p:txBody>
          <a:bodyPr wrap="square" rtlCol="0">
            <a:spAutoFit/>
          </a:bodyPr>
          <a:lstStyle/>
          <a:p>
            <a:pPr algn="ctr" defTabSz="1219170">
              <a:spcBef>
                <a:spcPct val="20000"/>
              </a:spcBef>
              <a:defRPr/>
            </a:pPr>
            <a:r>
              <a:rPr lang="en-US" sz="1400" b="1" dirty="0">
                <a:solidFill>
                  <a:srgbClr val="564267"/>
                </a:solidFill>
                <a:latin typeface="Candara" panose="020E0502030303020204" pitchFamily="34" charset="0"/>
              </a:rPr>
              <a:t>LOREM</a:t>
            </a:r>
            <a:r>
              <a:rPr lang="en-US" sz="1300" b="1" dirty="0">
                <a:solidFill>
                  <a:srgbClr val="564267"/>
                </a:solidFill>
                <a:latin typeface="Candara" panose="020E0502030303020204" pitchFamily="34" charset="0"/>
              </a:rPr>
              <a:t> IPSUM</a:t>
            </a:r>
            <a:endParaRPr lang="en-US" sz="1300" dirty="0">
              <a:solidFill>
                <a:srgbClr val="564267"/>
              </a:solidFill>
              <a:latin typeface="Candara" panose="020E0502030303020204" pitchFamily="34" charset="0"/>
            </a:endParaRPr>
          </a:p>
          <a:p>
            <a:pPr algn="ctr" defTabSz="1219170">
              <a:spcBef>
                <a:spcPct val="20000"/>
              </a:spcBef>
              <a:defRPr/>
            </a:pPr>
            <a:r>
              <a:rPr lang="en-US" sz="1300" dirty="0">
                <a:solidFill>
                  <a:schemeClr val="bg2">
                    <a:lumMod val="10000"/>
                  </a:schemeClr>
                </a:solidFill>
                <a:latin typeface="Candara" panose="020E0502030303020204" pitchFamily="34" charset="0"/>
              </a:rPr>
              <a:t>Lorem ipsum dolor sit amet, consectetur adipiscing elit, sed do eiusmod tempor incididunt.</a:t>
            </a:r>
          </a:p>
        </p:txBody>
      </p:sp>
      <p:grpSp>
        <p:nvGrpSpPr>
          <p:cNvPr id="31" name="Group 30">
            <a:extLst>
              <a:ext uri="{FF2B5EF4-FFF2-40B4-BE49-F238E27FC236}">
                <a16:creationId xmlns:a16="http://schemas.microsoft.com/office/drawing/2014/main" id="{1CD1929E-19DB-4A70-944D-40CF4C48CDC5}"/>
              </a:ext>
            </a:extLst>
          </p:cNvPr>
          <p:cNvGrpSpPr/>
          <p:nvPr/>
        </p:nvGrpSpPr>
        <p:grpSpPr>
          <a:xfrm>
            <a:off x="9376404" y="1905000"/>
            <a:ext cx="1295402" cy="2590800"/>
            <a:chOff x="1524000" y="2077003"/>
            <a:chExt cx="1295402" cy="2590800"/>
          </a:xfrm>
        </p:grpSpPr>
        <p:sp>
          <p:nvSpPr>
            <p:cNvPr id="32" name="Freeform: Shape 31">
              <a:extLst>
                <a:ext uri="{FF2B5EF4-FFF2-40B4-BE49-F238E27FC236}">
                  <a16:creationId xmlns:a16="http://schemas.microsoft.com/office/drawing/2014/main" id="{2D31673F-DA29-4CBD-9EA6-909D36D9D0E8}"/>
                </a:ext>
              </a:extLst>
            </p:cNvPr>
            <p:cNvSpPr/>
            <p:nvPr/>
          </p:nvSpPr>
          <p:spPr>
            <a:xfrm>
              <a:off x="1524000" y="2077003"/>
              <a:ext cx="1295401" cy="2590800"/>
            </a:xfrm>
            <a:custGeom>
              <a:avLst/>
              <a:gdLst>
                <a:gd name="connsiteX0" fmla="*/ 0 w 1295401"/>
                <a:gd name="connsiteY0" fmla="*/ 0 h 2590800"/>
                <a:gd name="connsiteX1" fmla="*/ 1295401 w 1295401"/>
                <a:gd name="connsiteY1" fmla="*/ 0 h 2590800"/>
                <a:gd name="connsiteX2" fmla="*/ 1295401 w 1295401"/>
                <a:gd name="connsiteY2" fmla="*/ 2133600 h 2590800"/>
                <a:gd name="connsiteX3" fmla="*/ 647701 w 1295401"/>
                <a:gd name="connsiteY3" fmla="*/ 2590800 h 2590800"/>
                <a:gd name="connsiteX4" fmla="*/ 1 w 1295401"/>
                <a:gd name="connsiteY4" fmla="*/ 2133600 h 2590800"/>
                <a:gd name="connsiteX5" fmla="*/ 0 w 1295401"/>
                <a:gd name="connsiteY5" fmla="*/ 2133600 h 25908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Lst>
              <a:rect l="l" t="t" r="r" b="b"/>
              <a:pathLst>
                <a:path w="1295401" h="2590800">
                  <a:moveTo>
                    <a:pt x="0" y="0"/>
                  </a:moveTo>
                  <a:lnTo>
                    <a:pt x="1295401" y="0"/>
                  </a:lnTo>
                  <a:lnTo>
                    <a:pt x="1295401" y="2133600"/>
                  </a:lnTo>
                  <a:lnTo>
                    <a:pt x="647701" y="2590800"/>
                  </a:lnTo>
                  <a:lnTo>
                    <a:pt x="1" y="2133600"/>
                  </a:lnTo>
                  <a:lnTo>
                    <a:pt x="0" y="2133600"/>
                  </a:lnTo>
                  <a:close/>
                </a:path>
              </a:pathLst>
            </a:custGeom>
            <a:solidFill>
              <a:srgbClr val="564267"/>
            </a:solidFill>
            <a:ln>
              <a:noFill/>
            </a:ln>
            <a:effectLst>
              <a:outerShdw blurRad="76200" dir="18900000" sy="23000" kx="-1200000" algn="b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3" name="Rectangle 32">
              <a:extLst>
                <a:ext uri="{FF2B5EF4-FFF2-40B4-BE49-F238E27FC236}">
                  <a16:creationId xmlns:a16="http://schemas.microsoft.com/office/drawing/2014/main" id="{D236E4D2-1986-438C-9A69-98142E3A3DEE}"/>
                </a:ext>
              </a:extLst>
            </p:cNvPr>
            <p:cNvSpPr/>
            <p:nvPr/>
          </p:nvSpPr>
          <p:spPr>
            <a:xfrm>
              <a:off x="1676400" y="2209800"/>
              <a:ext cx="990600" cy="762000"/>
            </a:xfrm>
            <a:prstGeom prst="rect">
              <a:avLst/>
            </a:prstGeom>
            <a:blipFill>
              <a:blip r:embed="rId6"/>
              <a:stretch>
                <a:fillRect/>
              </a:stretch>
            </a:blip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4" name="TextBox 33">
              <a:extLst>
                <a:ext uri="{FF2B5EF4-FFF2-40B4-BE49-F238E27FC236}">
                  <a16:creationId xmlns:a16="http://schemas.microsoft.com/office/drawing/2014/main" id="{9D48746D-8F57-49AD-8BCB-C4DCF5CB7C76}"/>
                </a:ext>
              </a:extLst>
            </p:cNvPr>
            <p:cNvSpPr txBox="1"/>
            <p:nvPr/>
          </p:nvSpPr>
          <p:spPr>
            <a:xfrm>
              <a:off x="1524000" y="3054782"/>
              <a:ext cx="1295402" cy="1246495"/>
            </a:xfrm>
            <a:prstGeom prst="rect">
              <a:avLst/>
            </a:prstGeom>
            <a:noFill/>
          </p:spPr>
          <p:txBody>
            <a:bodyPr wrap="square" rtlCol="0">
              <a:spAutoFit/>
            </a:bodyPr>
            <a:lstStyle/>
            <a:p>
              <a:pPr algn="ctr" defTabSz="1219170">
                <a:spcBef>
                  <a:spcPct val="20000"/>
                </a:spcBef>
                <a:defRPr/>
              </a:pPr>
              <a:r>
                <a:rPr lang="en-US" sz="1300" b="1" dirty="0">
                  <a:solidFill>
                    <a:schemeClr val="bg1"/>
                  </a:solidFill>
                  <a:latin typeface="Candara" panose="020E0502030303020204" pitchFamily="34" charset="0"/>
                </a:rPr>
                <a:t>LOREM IPSUM</a:t>
              </a:r>
              <a:endParaRPr lang="en-US" sz="1300" dirty="0">
                <a:solidFill>
                  <a:schemeClr val="bg1"/>
                </a:solidFill>
                <a:latin typeface="Candara" panose="020E0502030303020204" pitchFamily="34" charset="0"/>
              </a:endParaRPr>
            </a:p>
            <a:p>
              <a:pPr algn="ctr" defTabSz="1219170">
                <a:spcBef>
                  <a:spcPct val="20000"/>
                </a:spcBef>
                <a:defRPr/>
              </a:pPr>
              <a:r>
                <a:rPr lang="en-US" sz="1000" dirty="0">
                  <a:solidFill>
                    <a:schemeClr val="bg1"/>
                  </a:solidFill>
                  <a:latin typeface="Candara" panose="020E0502030303020204" pitchFamily="34" charset="0"/>
                </a:rPr>
                <a:t>Lorem ipsum dolor sit amet, consectetur adipiscing elit, sed do eiusmod tempor incididunt.</a:t>
              </a:r>
            </a:p>
          </p:txBody>
        </p:sp>
      </p:grpSp>
      <p:sp>
        <p:nvSpPr>
          <p:cNvPr id="10" name="Freeform: Shape 9">
            <a:extLst>
              <a:ext uri="{FF2B5EF4-FFF2-40B4-BE49-F238E27FC236}">
                <a16:creationId xmlns:a16="http://schemas.microsoft.com/office/drawing/2014/main" id="{72973A4C-561C-42FB-93FB-E9A7D2D9FFA6}"/>
              </a:ext>
            </a:extLst>
          </p:cNvPr>
          <p:cNvSpPr/>
          <p:nvPr/>
        </p:nvSpPr>
        <p:spPr>
          <a:xfrm>
            <a:off x="990600" y="3964333"/>
            <a:ext cx="10219764" cy="1293467"/>
          </a:xfrm>
          <a:custGeom>
            <a:avLst/>
            <a:gdLst>
              <a:gd name="connsiteX0" fmla="*/ 0 w 10219764"/>
              <a:gd name="connsiteY0" fmla="*/ 0 h 1293467"/>
              <a:gd name="connsiteX1" fmla="*/ 1183341 w 10219764"/>
              <a:gd name="connsiteY1" fmla="*/ 903643 h 1293467"/>
              <a:gd name="connsiteX2" fmla="*/ 3065929 w 10219764"/>
              <a:gd name="connsiteY2" fmla="*/ 107577 h 1293467"/>
              <a:gd name="connsiteX3" fmla="*/ 4948517 w 10219764"/>
              <a:gd name="connsiteY3" fmla="*/ 1290918 h 1293467"/>
              <a:gd name="connsiteX4" fmla="*/ 6874136 w 10219764"/>
              <a:gd name="connsiteY4" fmla="*/ 430306 h 1293467"/>
              <a:gd name="connsiteX5" fmla="*/ 8702936 w 10219764"/>
              <a:gd name="connsiteY5" fmla="*/ 688490 h 1293467"/>
              <a:gd name="connsiteX6" fmla="*/ 10219764 w 10219764"/>
              <a:gd name="connsiteY6" fmla="*/ 451821 h 129346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10219764" h="1293467">
                <a:moveTo>
                  <a:pt x="0" y="0"/>
                </a:moveTo>
                <a:cubicBezTo>
                  <a:pt x="336176" y="442857"/>
                  <a:pt x="672353" y="885714"/>
                  <a:pt x="1183341" y="903643"/>
                </a:cubicBezTo>
                <a:cubicBezTo>
                  <a:pt x="1694329" y="921572"/>
                  <a:pt x="2438400" y="43031"/>
                  <a:pt x="3065929" y="107577"/>
                </a:cubicBezTo>
                <a:cubicBezTo>
                  <a:pt x="3693458" y="172123"/>
                  <a:pt x="4313816" y="1237130"/>
                  <a:pt x="4948517" y="1290918"/>
                </a:cubicBezTo>
                <a:cubicBezTo>
                  <a:pt x="5583218" y="1344706"/>
                  <a:pt x="6248400" y="530711"/>
                  <a:pt x="6874136" y="430306"/>
                </a:cubicBezTo>
                <a:cubicBezTo>
                  <a:pt x="7499873" y="329901"/>
                  <a:pt x="8145331" y="684904"/>
                  <a:pt x="8702936" y="688490"/>
                </a:cubicBezTo>
                <a:cubicBezTo>
                  <a:pt x="9260541" y="692076"/>
                  <a:pt x="9914964" y="548640"/>
                  <a:pt x="10219764" y="451821"/>
                </a:cubicBezTo>
              </a:path>
            </a:pathLst>
          </a:custGeom>
          <a:noFill/>
          <a:ln w="50800">
            <a:solidFill>
              <a:schemeClr val="bg2">
                <a:lumMod val="10000"/>
              </a:schemeClr>
            </a:solidFill>
            <a:headEnd type="oval"/>
            <a:tailEnd type="oval"/>
          </a:ln>
          <a:effectLst>
            <a:outerShdw blurRad="50800" dist="38100" dir="2700000" algn="t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0852180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10"/>
                                        </p:tgtEl>
                                        <p:attrNameLst>
                                          <p:attrName>style.visibility</p:attrName>
                                        </p:attrNameLst>
                                      </p:cBhvr>
                                      <p:to>
                                        <p:strVal val="visible"/>
                                      </p:to>
                                    </p:set>
                                    <p:animEffect transition="in" filter="wipe(left)">
                                      <p:cBhvr>
                                        <p:cTn id="11" dur="1000"/>
                                        <p:tgtEl>
                                          <p:spTgt spid="10"/>
                                        </p:tgtEl>
                                      </p:cBhvr>
                                    </p:animEffect>
                                  </p:childTnLst>
                                </p:cTn>
                              </p:par>
                            </p:childTnLst>
                          </p:cTn>
                        </p:par>
                        <p:par>
                          <p:cTn id="12" fill="hold">
                            <p:stCondLst>
                              <p:cond delay="1500"/>
                            </p:stCondLst>
                            <p:childTnLst>
                              <p:par>
                                <p:cTn id="13" presetID="47" presetClass="entr" presetSubtype="0" fill="hold" nodeType="afterEffect">
                                  <p:stCondLst>
                                    <p:cond delay="0"/>
                                  </p:stCondLst>
                                  <p:childTnLst>
                                    <p:set>
                                      <p:cBhvr>
                                        <p:cTn id="14" dur="1" fill="hold">
                                          <p:stCondLst>
                                            <p:cond delay="0"/>
                                          </p:stCondLst>
                                        </p:cTn>
                                        <p:tgtEl>
                                          <p:spTgt spid="14"/>
                                        </p:tgtEl>
                                        <p:attrNameLst>
                                          <p:attrName>style.visibility</p:attrName>
                                        </p:attrNameLst>
                                      </p:cBhvr>
                                      <p:to>
                                        <p:strVal val="visible"/>
                                      </p:to>
                                    </p:set>
                                    <p:animEffect transition="in" filter="fade">
                                      <p:cBhvr>
                                        <p:cTn id="15" dur="1000"/>
                                        <p:tgtEl>
                                          <p:spTgt spid="14"/>
                                        </p:tgtEl>
                                      </p:cBhvr>
                                    </p:animEffect>
                                    <p:anim calcmode="lin" valueType="num">
                                      <p:cBhvr>
                                        <p:cTn id="16" dur="1000" fill="hold"/>
                                        <p:tgtEl>
                                          <p:spTgt spid="14"/>
                                        </p:tgtEl>
                                        <p:attrNameLst>
                                          <p:attrName>ppt_x</p:attrName>
                                        </p:attrNameLst>
                                      </p:cBhvr>
                                      <p:tavLst>
                                        <p:tav tm="0">
                                          <p:val>
                                            <p:strVal val="#ppt_x"/>
                                          </p:val>
                                        </p:tav>
                                        <p:tav tm="100000">
                                          <p:val>
                                            <p:strVal val="#ppt_x"/>
                                          </p:val>
                                        </p:tav>
                                      </p:tavLst>
                                    </p:anim>
                                    <p:anim calcmode="lin" valueType="num">
                                      <p:cBhvr>
                                        <p:cTn id="17" dur="1000" fill="hold"/>
                                        <p:tgtEl>
                                          <p:spTgt spid="14"/>
                                        </p:tgtEl>
                                        <p:attrNameLst>
                                          <p:attrName>ppt_y</p:attrName>
                                        </p:attrNameLst>
                                      </p:cBhvr>
                                      <p:tavLst>
                                        <p:tav tm="0">
                                          <p:val>
                                            <p:strVal val="#ppt_y-.1"/>
                                          </p:val>
                                        </p:tav>
                                        <p:tav tm="100000">
                                          <p:val>
                                            <p:strVal val="#ppt_y"/>
                                          </p:val>
                                        </p:tav>
                                      </p:tavLst>
                                    </p:anim>
                                  </p:childTnLst>
                                </p:cTn>
                              </p:par>
                            </p:childTnLst>
                          </p:cTn>
                        </p:par>
                        <p:par>
                          <p:cTn id="18" fill="hold">
                            <p:stCondLst>
                              <p:cond delay="2500"/>
                            </p:stCondLst>
                            <p:childTnLst>
                              <p:par>
                                <p:cTn id="19" presetID="42" presetClass="entr" presetSubtype="0" fill="hold" grpId="0" nodeType="afterEffect">
                                  <p:stCondLst>
                                    <p:cond delay="0"/>
                                  </p:stCondLst>
                                  <p:childTnLst>
                                    <p:set>
                                      <p:cBhvr>
                                        <p:cTn id="20" dur="1" fill="hold">
                                          <p:stCondLst>
                                            <p:cond delay="0"/>
                                          </p:stCondLst>
                                        </p:cTn>
                                        <p:tgtEl>
                                          <p:spTgt spid="11"/>
                                        </p:tgtEl>
                                        <p:attrNameLst>
                                          <p:attrName>style.visibility</p:attrName>
                                        </p:attrNameLst>
                                      </p:cBhvr>
                                      <p:to>
                                        <p:strVal val="visible"/>
                                      </p:to>
                                    </p:set>
                                    <p:animEffect transition="in" filter="fade">
                                      <p:cBhvr>
                                        <p:cTn id="21" dur="1000"/>
                                        <p:tgtEl>
                                          <p:spTgt spid="11"/>
                                        </p:tgtEl>
                                      </p:cBhvr>
                                    </p:animEffect>
                                    <p:anim calcmode="lin" valueType="num">
                                      <p:cBhvr>
                                        <p:cTn id="22" dur="1000" fill="hold"/>
                                        <p:tgtEl>
                                          <p:spTgt spid="11"/>
                                        </p:tgtEl>
                                        <p:attrNameLst>
                                          <p:attrName>ppt_x</p:attrName>
                                        </p:attrNameLst>
                                      </p:cBhvr>
                                      <p:tavLst>
                                        <p:tav tm="0">
                                          <p:val>
                                            <p:strVal val="#ppt_x"/>
                                          </p:val>
                                        </p:tav>
                                        <p:tav tm="100000">
                                          <p:val>
                                            <p:strVal val="#ppt_x"/>
                                          </p:val>
                                        </p:tav>
                                      </p:tavLst>
                                    </p:anim>
                                    <p:anim calcmode="lin" valueType="num">
                                      <p:cBhvr>
                                        <p:cTn id="23" dur="1000" fill="hold"/>
                                        <p:tgtEl>
                                          <p:spTgt spid="11"/>
                                        </p:tgtEl>
                                        <p:attrNameLst>
                                          <p:attrName>ppt_y</p:attrName>
                                        </p:attrNameLst>
                                      </p:cBhvr>
                                      <p:tavLst>
                                        <p:tav tm="0">
                                          <p:val>
                                            <p:strVal val="#ppt_y+.1"/>
                                          </p:val>
                                        </p:tav>
                                        <p:tav tm="100000">
                                          <p:val>
                                            <p:strVal val="#ppt_y"/>
                                          </p:val>
                                        </p:tav>
                                      </p:tavLst>
                                    </p:anim>
                                  </p:childTnLst>
                                </p:cTn>
                              </p:par>
                            </p:childTnLst>
                          </p:cTn>
                        </p:par>
                        <p:par>
                          <p:cTn id="24" fill="hold">
                            <p:stCondLst>
                              <p:cond delay="3500"/>
                            </p:stCondLst>
                            <p:childTnLst>
                              <p:par>
                                <p:cTn id="25" presetID="47" presetClass="entr" presetSubtype="0" fill="hold" nodeType="afterEffect">
                                  <p:stCondLst>
                                    <p:cond delay="0"/>
                                  </p:stCondLst>
                                  <p:childTnLst>
                                    <p:set>
                                      <p:cBhvr>
                                        <p:cTn id="26" dur="1" fill="hold">
                                          <p:stCondLst>
                                            <p:cond delay="0"/>
                                          </p:stCondLst>
                                        </p:cTn>
                                        <p:tgtEl>
                                          <p:spTgt spid="16"/>
                                        </p:tgtEl>
                                        <p:attrNameLst>
                                          <p:attrName>style.visibility</p:attrName>
                                        </p:attrNameLst>
                                      </p:cBhvr>
                                      <p:to>
                                        <p:strVal val="visible"/>
                                      </p:to>
                                    </p:set>
                                    <p:animEffect transition="in" filter="fade">
                                      <p:cBhvr>
                                        <p:cTn id="27" dur="1000"/>
                                        <p:tgtEl>
                                          <p:spTgt spid="16"/>
                                        </p:tgtEl>
                                      </p:cBhvr>
                                    </p:animEffect>
                                    <p:anim calcmode="lin" valueType="num">
                                      <p:cBhvr>
                                        <p:cTn id="28" dur="1000" fill="hold"/>
                                        <p:tgtEl>
                                          <p:spTgt spid="16"/>
                                        </p:tgtEl>
                                        <p:attrNameLst>
                                          <p:attrName>ppt_x</p:attrName>
                                        </p:attrNameLst>
                                      </p:cBhvr>
                                      <p:tavLst>
                                        <p:tav tm="0">
                                          <p:val>
                                            <p:strVal val="#ppt_x"/>
                                          </p:val>
                                        </p:tav>
                                        <p:tav tm="100000">
                                          <p:val>
                                            <p:strVal val="#ppt_x"/>
                                          </p:val>
                                        </p:tav>
                                      </p:tavLst>
                                    </p:anim>
                                    <p:anim calcmode="lin" valueType="num">
                                      <p:cBhvr>
                                        <p:cTn id="29" dur="1000" fill="hold"/>
                                        <p:tgtEl>
                                          <p:spTgt spid="16"/>
                                        </p:tgtEl>
                                        <p:attrNameLst>
                                          <p:attrName>ppt_y</p:attrName>
                                        </p:attrNameLst>
                                      </p:cBhvr>
                                      <p:tavLst>
                                        <p:tav tm="0">
                                          <p:val>
                                            <p:strVal val="#ppt_y-.1"/>
                                          </p:val>
                                        </p:tav>
                                        <p:tav tm="100000">
                                          <p:val>
                                            <p:strVal val="#ppt_y"/>
                                          </p:val>
                                        </p:tav>
                                      </p:tavLst>
                                    </p:anim>
                                  </p:childTnLst>
                                </p:cTn>
                              </p:par>
                            </p:childTnLst>
                          </p:cTn>
                        </p:par>
                        <p:par>
                          <p:cTn id="30" fill="hold">
                            <p:stCondLst>
                              <p:cond delay="4500"/>
                            </p:stCondLst>
                            <p:childTnLst>
                              <p:par>
                                <p:cTn id="31" presetID="42" presetClass="entr" presetSubtype="0" fill="hold" grpId="0" nodeType="afterEffect">
                                  <p:stCondLst>
                                    <p:cond delay="0"/>
                                  </p:stCondLst>
                                  <p:childTnLst>
                                    <p:set>
                                      <p:cBhvr>
                                        <p:cTn id="32" dur="1" fill="hold">
                                          <p:stCondLst>
                                            <p:cond delay="0"/>
                                          </p:stCondLst>
                                        </p:cTn>
                                        <p:tgtEl>
                                          <p:spTgt spid="15"/>
                                        </p:tgtEl>
                                        <p:attrNameLst>
                                          <p:attrName>style.visibility</p:attrName>
                                        </p:attrNameLst>
                                      </p:cBhvr>
                                      <p:to>
                                        <p:strVal val="visible"/>
                                      </p:to>
                                    </p:set>
                                    <p:animEffect transition="in" filter="fade">
                                      <p:cBhvr>
                                        <p:cTn id="33" dur="1000"/>
                                        <p:tgtEl>
                                          <p:spTgt spid="15"/>
                                        </p:tgtEl>
                                      </p:cBhvr>
                                    </p:animEffect>
                                    <p:anim calcmode="lin" valueType="num">
                                      <p:cBhvr>
                                        <p:cTn id="34" dur="1000" fill="hold"/>
                                        <p:tgtEl>
                                          <p:spTgt spid="15"/>
                                        </p:tgtEl>
                                        <p:attrNameLst>
                                          <p:attrName>ppt_x</p:attrName>
                                        </p:attrNameLst>
                                      </p:cBhvr>
                                      <p:tavLst>
                                        <p:tav tm="0">
                                          <p:val>
                                            <p:strVal val="#ppt_x"/>
                                          </p:val>
                                        </p:tav>
                                        <p:tav tm="100000">
                                          <p:val>
                                            <p:strVal val="#ppt_x"/>
                                          </p:val>
                                        </p:tav>
                                      </p:tavLst>
                                    </p:anim>
                                    <p:anim calcmode="lin" valueType="num">
                                      <p:cBhvr>
                                        <p:cTn id="35" dur="1000" fill="hold"/>
                                        <p:tgtEl>
                                          <p:spTgt spid="15"/>
                                        </p:tgtEl>
                                        <p:attrNameLst>
                                          <p:attrName>ppt_y</p:attrName>
                                        </p:attrNameLst>
                                      </p:cBhvr>
                                      <p:tavLst>
                                        <p:tav tm="0">
                                          <p:val>
                                            <p:strVal val="#ppt_y+.1"/>
                                          </p:val>
                                        </p:tav>
                                        <p:tav tm="100000">
                                          <p:val>
                                            <p:strVal val="#ppt_y"/>
                                          </p:val>
                                        </p:tav>
                                      </p:tavLst>
                                    </p:anim>
                                  </p:childTnLst>
                                </p:cTn>
                              </p:par>
                            </p:childTnLst>
                          </p:cTn>
                        </p:par>
                        <p:par>
                          <p:cTn id="36" fill="hold">
                            <p:stCondLst>
                              <p:cond delay="5500"/>
                            </p:stCondLst>
                            <p:childTnLst>
                              <p:par>
                                <p:cTn id="37" presetID="47" presetClass="entr" presetSubtype="0" fill="hold" nodeType="afterEffect">
                                  <p:stCondLst>
                                    <p:cond delay="0"/>
                                  </p:stCondLst>
                                  <p:childTnLst>
                                    <p:set>
                                      <p:cBhvr>
                                        <p:cTn id="38" dur="1" fill="hold">
                                          <p:stCondLst>
                                            <p:cond delay="0"/>
                                          </p:stCondLst>
                                        </p:cTn>
                                        <p:tgtEl>
                                          <p:spTgt spid="21"/>
                                        </p:tgtEl>
                                        <p:attrNameLst>
                                          <p:attrName>style.visibility</p:attrName>
                                        </p:attrNameLst>
                                      </p:cBhvr>
                                      <p:to>
                                        <p:strVal val="visible"/>
                                      </p:to>
                                    </p:set>
                                    <p:animEffect transition="in" filter="fade">
                                      <p:cBhvr>
                                        <p:cTn id="39" dur="1000"/>
                                        <p:tgtEl>
                                          <p:spTgt spid="21"/>
                                        </p:tgtEl>
                                      </p:cBhvr>
                                    </p:animEffect>
                                    <p:anim calcmode="lin" valueType="num">
                                      <p:cBhvr>
                                        <p:cTn id="40" dur="1000" fill="hold"/>
                                        <p:tgtEl>
                                          <p:spTgt spid="21"/>
                                        </p:tgtEl>
                                        <p:attrNameLst>
                                          <p:attrName>ppt_x</p:attrName>
                                        </p:attrNameLst>
                                      </p:cBhvr>
                                      <p:tavLst>
                                        <p:tav tm="0">
                                          <p:val>
                                            <p:strVal val="#ppt_x"/>
                                          </p:val>
                                        </p:tav>
                                        <p:tav tm="100000">
                                          <p:val>
                                            <p:strVal val="#ppt_x"/>
                                          </p:val>
                                        </p:tav>
                                      </p:tavLst>
                                    </p:anim>
                                    <p:anim calcmode="lin" valueType="num">
                                      <p:cBhvr>
                                        <p:cTn id="41" dur="1000" fill="hold"/>
                                        <p:tgtEl>
                                          <p:spTgt spid="21"/>
                                        </p:tgtEl>
                                        <p:attrNameLst>
                                          <p:attrName>ppt_y</p:attrName>
                                        </p:attrNameLst>
                                      </p:cBhvr>
                                      <p:tavLst>
                                        <p:tav tm="0">
                                          <p:val>
                                            <p:strVal val="#ppt_y-.1"/>
                                          </p:val>
                                        </p:tav>
                                        <p:tav tm="100000">
                                          <p:val>
                                            <p:strVal val="#ppt_y"/>
                                          </p:val>
                                        </p:tav>
                                      </p:tavLst>
                                    </p:anim>
                                  </p:childTnLst>
                                </p:cTn>
                              </p:par>
                            </p:childTnLst>
                          </p:cTn>
                        </p:par>
                        <p:par>
                          <p:cTn id="42" fill="hold">
                            <p:stCondLst>
                              <p:cond delay="6500"/>
                            </p:stCondLst>
                            <p:childTnLst>
                              <p:par>
                                <p:cTn id="43" presetID="42" presetClass="entr" presetSubtype="0" fill="hold" grpId="0" nodeType="afterEffect">
                                  <p:stCondLst>
                                    <p:cond delay="0"/>
                                  </p:stCondLst>
                                  <p:childTnLst>
                                    <p:set>
                                      <p:cBhvr>
                                        <p:cTn id="44" dur="1" fill="hold">
                                          <p:stCondLst>
                                            <p:cond delay="0"/>
                                          </p:stCondLst>
                                        </p:cTn>
                                        <p:tgtEl>
                                          <p:spTgt spid="20"/>
                                        </p:tgtEl>
                                        <p:attrNameLst>
                                          <p:attrName>style.visibility</p:attrName>
                                        </p:attrNameLst>
                                      </p:cBhvr>
                                      <p:to>
                                        <p:strVal val="visible"/>
                                      </p:to>
                                    </p:set>
                                    <p:animEffect transition="in" filter="fade">
                                      <p:cBhvr>
                                        <p:cTn id="45" dur="1000"/>
                                        <p:tgtEl>
                                          <p:spTgt spid="20"/>
                                        </p:tgtEl>
                                      </p:cBhvr>
                                    </p:animEffect>
                                    <p:anim calcmode="lin" valueType="num">
                                      <p:cBhvr>
                                        <p:cTn id="46" dur="1000" fill="hold"/>
                                        <p:tgtEl>
                                          <p:spTgt spid="20"/>
                                        </p:tgtEl>
                                        <p:attrNameLst>
                                          <p:attrName>ppt_x</p:attrName>
                                        </p:attrNameLst>
                                      </p:cBhvr>
                                      <p:tavLst>
                                        <p:tav tm="0">
                                          <p:val>
                                            <p:strVal val="#ppt_x"/>
                                          </p:val>
                                        </p:tav>
                                        <p:tav tm="100000">
                                          <p:val>
                                            <p:strVal val="#ppt_x"/>
                                          </p:val>
                                        </p:tav>
                                      </p:tavLst>
                                    </p:anim>
                                    <p:anim calcmode="lin" valueType="num">
                                      <p:cBhvr>
                                        <p:cTn id="47" dur="1000" fill="hold"/>
                                        <p:tgtEl>
                                          <p:spTgt spid="20"/>
                                        </p:tgtEl>
                                        <p:attrNameLst>
                                          <p:attrName>ppt_y</p:attrName>
                                        </p:attrNameLst>
                                      </p:cBhvr>
                                      <p:tavLst>
                                        <p:tav tm="0">
                                          <p:val>
                                            <p:strVal val="#ppt_y+.1"/>
                                          </p:val>
                                        </p:tav>
                                        <p:tav tm="100000">
                                          <p:val>
                                            <p:strVal val="#ppt_y"/>
                                          </p:val>
                                        </p:tav>
                                      </p:tavLst>
                                    </p:anim>
                                  </p:childTnLst>
                                </p:cTn>
                              </p:par>
                            </p:childTnLst>
                          </p:cTn>
                        </p:par>
                        <p:par>
                          <p:cTn id="48" fill="hold">
                            <p:stCondLst>
                              <p:cond delay="7500"/>
                            </p:stCondLst>
                            <p:childTnLst>
                              <p:par>
                                <p:cTn id="49" presetID="47" presetClass="entr" presetSubtype="0" fill="hold" nodeType="afterEffect">
                                  <p:stCondLst>
                                    <p:cond delay="0"/>
                                  </p:stCondLst>
                                  <p:childTnLst>
                                    <p:set>
                                      <p:cBhvr>
                                        <p:cTn id="50" dur="1" fill="hold">
                                          <p:stCondLst>
                                            <p:cond delay="0"/>
                                          </p:stCondLst>
                                        </p:cTn>
                                        <p:tgtEl>
                                          <p:spTgt spid="26"/>
                                        </p:tgtEl>
                                        <p:attrNameLst>
                                          <p:attrName>style.visibility</p:attrName>
                                        </p:attrNameLst>
                                      </p:cBhvr>
                                      <p:to>
                                        <p:strVal val="visible"/>
                                      </p:to>
                                    </p:set>
                                    <p:animEffect transition="in" filter="fade">
                                      <p:cBhvr>
                                        <p:cTn id="51" dur="1000"/>
                                        <p:tgtEl>
                                          <p:spTgt spid="26"/>
                                        </p:tgtEl>
                                      </p:cBhvr>
                                    </p:animEffect>
                                    <p:anim calcmode="lin" valueType="num">
                                      <p:cBhvr>
                                        <p:cTn id="52" dur="1000" fill="hold"/>
                                        <p:tgtEl>
                                          <p:spTgt spid="26"/>
                                        </p:tgtEl>
                                        <p:attrNameLst>
                                          <p:attrName>ppt_x</p:attrName>
                                        </p:attrNameLst>
                                      </p:cBhvr>
                                      <p:tavLst>
                                        <p:tav tm="0">
                                          <p:val>
                                            <p:strVal val="#ppt_x"/>
                                          </p:val>
                                        </p:tav>
                                        <p:tav tm="100000">
                                          <p:val>
                                            <p:strVal val="#ppt_x"/>
                                          </p:val>
                                        </p:tav>
                                      </p:tavLst>
                                    </p:anim>
                                    <p:anim calcmode="lin" valueType="num">
                                      <p:cBhvr>
                                        <p:cTn id="53" dur="1000" fill="hold"/>
                                        <p:tgtEl>
                                          <p:spTgt spid="26"/>
                                        </p:tgtEl>
                                        <p:attrNameLst>
                                          <p:attrName>ppt_y</p:attrName>
                                        </p:attrNameLst>
                                      </p:cBhvr>
                                      <p:tavLst>
                                        <p:tav tm="0">
                                          <p:val>
                                            <p:strVal val="#ppt_y-.1"/>
                                          </p:val>
                                        </p:tav>
                                        <p:tav tm="100000">
                                          <p:val>
                                            <p:strVal val="#ppt_y"/>
                                          </p:val>
                                        </p:tav>
                                      </p:tavLst>
                                    </p:anim>
                                  </p:childTnLst>
                                </p:cTn>
                              </p:par>
                            </p:childTnLst>
                          </p:cTn>
                        </p:par>
                        <p:par>
                          <p:cTn id="54" fill="hold">
                            <p:stCondLst>
                              <p:cond delay="8500"/>
                            </p:stCondLst>
                            <p:childTnLst>
                              <p:par>
                                <p:cTn id="55" presetID="42" presetClass="entr" presetSubtype="0" fill="hold" grpId="0" nodeType="afterEffect">
                                  <p:stCondLst>
                                    <p:cond delay="0"/>
                                  </p:stCondLst>
                                  <p:childTnLst>
                                    <p:set>
                                      <p:cBhvr>
                                        <p:cTn id="56" dur="1" fill="hold">
                                          <p:stCondLst>
                                            <p:cond delay="0"/>
                                          </p:stCondLst>
                                        </p:cTn>
                                        <p:tgtEl>
                                          <p:spTgt spid="25"/>
                                        </p:tgtEl>
                                        <p:attrNameLst>
                                          <p:attrName>style.visibility</p:attrName>
                                        </p:attrNameLst>
                                      </p:cBhvr>
                                      <p:to>
                                        <p:strVal val="visible"/>
                                      </p:to>
                                    </p:set>
                                    <p:animEffect transition="in" filter="fade">
                                      <p:cBhvr>
                                        <p:cTn id="57" dur="1000"/>
                                        <p:tgtEl>
                                          <p:spTgt spid="25"/>
                                        </p:tgtEl>
                                      </p:cBhvr>
                                    </p:animEffect>
                                    <p:anim calcmode="lin" valueType="num">
                                      <p:cBhvr>
                                        <p:cTn id="58" dur="1000" fill="hold"/>
                                        <p:tgtEl>
                                          <p:spTgt spid="25"/>
                                        </p:tgtEl>
                                        <p:attrNameLst>
                                          <p:attrName>ppt_x</p:attrName>
                                        </p:attrNameLst>
                                      </p:cBhvr>
                                      <p:tavLst>
                                        <p:tav tm="0">
                                          <p:val>
                                            <p:strVal val="#ppt_x"/>
                                          </p:val>
                                        </p:tav>
                                        <p:tav tm="100000">
                                          <p:val>
                                            <p:strVal val="#ppt_x"/>
                                          </p:val>
                                        </p:tav>
                                      </p:tavLst>
                                    </p:anim>
                                    <p:anim calcmode="lin" valueType="num">
                                      <p:cBhvr>
                                        <p:cTn id="59" dur="1000" fill="hold"/>
                                        <p:tgtEl>
                                          <p:spTgt spid="25"/>
                                        </p:tgtEl>
                                        <p:attrNameLst>
                                          <p:attrName>ppt_y</p:attrName>
                                        </p:attrNameLst>
                                      </p:cBhvr>
                                      <p:tavLst>
                                        <p:tav tm="0">
                                          <p:val>
                                            <p:strVal val="#ppt_y+.1"/>
                                          </p:val>
                                        </p:tav>
                                        <p:tav tm="100000">
                                          <p:val>
                                            <p:strVal val="#ppt_y"/>
                                          </p:val>
                                        </p:tav>
                                      </p:tavLst>
                                    </p:anim>
                                  </p:childTnLst>
                                </p:cTn>
                              </p:par>
                            </p:childTnLst>
                          </p:cTn>
                        </p:par>
                        <p:par>
                          <p:cTn id="60" fill="hold">
                            <p:stCondLst>
                              <p:cond delay="9500"/>
                            </p:stCondLst>
                            <p:childTnLst>
                              <p:par>
                                <p:cTn id="61" presetID="47" presetClass="entr" presetSubtype="0" fill="hold" nodeType="afterEffect">
                                  <p:stCondLst>
                                    <p:cond delay="0"/>
                                  </p:stCondLst>
                                  <p:childTnLst>
                                    <p:set>
                                      <p:cBhvr>
                                        <p:cTn id="62" dur="1" fill="hold">
                                          <p:stCondLst>
                                            <p:cond delay="0"/>
                                          </p:stCondLst>
                                        </p:cTn>
                                        <p:tgtEl>
                                          <p:spTgt spid="31"/>
                                        </p:tgtEl>
                                        <p:attrNameLst>
                                          <p:attrName>style.visibility</p:attrName>
                                        </p:attrNameLst>
                                      </p:cBhvr>
                                      <p:to>
                                        <p:strVal val="visible"/>
                                      </p:to>
                                    </p:set>
                                    <p:animEffect transition="in" filter="fade">
                                      <p:cBhvr>
                                        <p:cTn id="63" dur="1000"/>
                                        <p:tgtEl>
                                          <p:spTgt spid="31"/>
                                        </p:tgtEl>
                                      </p:cBhvr>
                                    </p:animEffect>
                                    <p:anim calcmode="lin" valueType="num">
                                      <p:cBhvr>
                                        <p:cTn id="64" dur="1000" fill="hold"/>
                                        <p:tgtEl>
                                          <p:spTgt spid="31"/>
                                        </p:tgtEl>
                                        <p:attrNameLst>
                                          <p:attrName>ppt_x</p:attrName>
                                        </p:attrNameLst>
                                      </p:cBhvr>
                                      <p:tavLst>
                                        <p:tav tm="0">
                                          <p:val>
                                            <p:strVal val="#ppt_x"/>
                                          </p:val>
                                        </p:tav>
                                        <p:tav tm="100000">
                                          <p:val>
                                            <p:strVal val="#ppt_x"/>
                                          </p:val>
                                        </p:tav>
                                      </p:tavLst>
                                    </p:anim>
                                    <p:anim calcmode="lin" valueType="num">
                                      <p:cBhvr>
                                        <p:cTn id="65" dur="1000" fill="hold"/>
                                        <p:tgtEl>
                                          <p:spTgt spid="31"/>
                                        </p:tgtEl>
                                        <p:attrNameLst>
                                          <p:attrName>ppt_y</p:attrName>
                                        </p:attrNameLst>
                                      </p:cBhvr>
                                      <p:tavLst>
                                        <p:tav tm="0">
                                          <p:val>
                                            <p:strVal val="#ppt_y-.1"/>
                                          </p:val>
                                        </p:tav>
                                        <p:tav tm="100000">
                                          <p:val>
                                            <p:strVal val="#ppt_y"/>
                                          </p:val>
                                        </p:tav>
                                      </p:tavLst>
                                    </p:anim>
                                  </p:childTnLst>
                                </p:cTn>
                              </p:par>
                            </p:childTnLst>
                          </p:cTn>
                        </p:par>
                        <p:par>
                          <p:cTn id="66" fill="hold">
                            <p:stCondLst>
                              <p:cond delay="10500"/>
                            </p:stCondLst>
                            <p:childTnLst>
                              <p:par>
                                <p:cTn id="67" presetID="42" presetClass="entr" presetSubtype="0" fill="hold" grpId="0" nodeType="afterEffect">
                                  <p:stCondLst>
                                    <p:cond delay="0"/>
                                  </p:stCondLst>
                                  <p:childTnLst>
                                    <p:set>
                                      <p:cBhvr>
                                        <p:cTn id="68" dur="1" fill="hold">
                                          <p:stCondLst>
                                            <p:cond delay="0"/>
                                          </p:stCondLst>
                                        </p:cTn>
                                        <p:tgtEl>
                                          <p:spTgt spid="30"/>
                                        </p:tgtEl>
                                        <p:attrNameLst>
                                          <p:attrName>style.visibility</p:attrName>
                                        </p:attrNameLst>
                                      </p:cBhvr>
                                      <p:to>
                                        <p:strVal val="visible"/>
                                      </p:to>
                                    </p:set>
                                    <p:animEffect transition="in" filter="fade">
                                      <p:cBhvr>
                                        <p:cTn id="69" dur="1000"/>
                                        <p:tgtEl>
                                          <p:spTgt spid="30"/>
                                        </p:tgtEl>
                                      </p:cBhvr>
                                    </p:animEffect>
                                    <p:anim calcmode="lin" valueType="num">
                                      <p:cBhvr>
                                        <p:cTn id="70" dur="1000" fill="hold"/>
                                        <p:tgtEl>
                                          <p:spTgt spid="30"/>
                                        </p:tgtEl>
                                        <p:attrNameLst>
                                          <p:attrName>ppt_x</p:attrName>
                                        </p:attrNameLst>
                                      </p:cBhvr>
                                      <p:tavLst>
                                        <p:tav tm="0">
                                          <p:val>
                                            <p:strVal val="#ppt_x"/>
                                          </p:val>
                                        </p:tav>
                                        <p:tav tm="100000">
                                          <p:val>
                                            <p:strVal val="#ppt_x"/>
                                          </p:val>
                                        </p:tav>
                                      </p:tavLst>
                                    </p:anim>
                                    <p:anim calcmode="lin" valueType="num">
                                      <p:cBhvr>
                                        <p:cTn id="71" dur="1000" fill="hold"/>
                                        <p:tgtEl>
                                          <p:spTgt spid="30"/>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11" grpId="0"/>
      <p:bldP spid="15" grpId="0"/>
      <p:bldP spid="20" grpId="0"/>
      <p:bldP spid="25" grpId="0"/>
      <p:bldP spid="30" grpId="0"/>
      <p:bldP spid="10" grpId="0" animBg="1"/>
    </p:bldLst>
  </p:timing>
</p:sld>
</file>

<file path=ppt/slides/slide50.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 name="Rectangle 3"/>
          <p:cNvSpPr/>
          <p:nvPr/>
        </p:nvSpPr>
        <p:spPr>
          <a:xfrm>
            <a:off x="0" y="0"/>
            <a:ext cx="12192000" cy="6858000"/>
          </a:xfrm>
          <a:prstGeom prst="rect">
            <a:avLst/>
          </a:prstGeom>
          <a:no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en-US" dirty="0">
              <a:solidFill>
                <a:schemeClr val="bg2">
                  <a:lumMod val="25000"/>
                </a:schemeClr>
              </a:solidFill>
            </a:endParaRPr>
          </a:p>
          <a:p>
            <a:endParaRPr lang="en-US" sz="2400" dirty="0">
              <a:solidFill>
                <a:schemeClr val="bg2">
                  <a:lumMod val="25000"/>
                </a:schemeClr>
              </a:solidFill>
            </a:endParaRPr>
          </a:p>
          <a:p>
            <a:r>
              <a:rPr lang="en-US" sz="1600" dirty="0">
                <a:solidFill>
                  <a:schemeClr val="bg2">
                    <a:lumMod val="25000"/>
                  </a:schemeClr>
                </a:solidFill>
                <a:latin typeface="Candara" panose="020E0502030303020204" pitchFamily="34" charset="0"/>
              </a:rPr>
              <a:t>We are a free service, and we will never ask for money. We do however ask that you support us by letting others know about our free service. We maintain operations through advertisements on the site, so the more people who visit our site, the easier it will be for us to maintain costs for servers, continue new development, etc. </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There are many ways to help get the word out:</a:t>
            </a:r>
          </a:p>
          <a:p>
            <a:pPr marL="457200" indent="-457200">
              <a:buAutoNum type="arabicParenR"/>
            </a:pPr>
            <a:r>
              <a:rPr lang="en-US" sz="1600" dirty="0">
                <a:solidFill>
                  <a:schemeClr val="bg2">
                    <a:lumMod val="25000"/>
                  </a:schemeClr>
                </a:solidFill>
                <a:latin typeface="Candara" panose="020E0502030303020204" pitchFamily="34" charset="0"/>
              </a:rPr>
              <a:t>Social media likes and shares.</a:t>
            </a:r>
          </a:p>
          <a:p>
            <a:pPr marL="457200" indent="-457200">
              <a:buAutoNum type="arabicParenR"/>
            </a:pPr>
            <a:r>
              <a:rPr lang="en-US" sz="1600" dirty="0">
                <a:solidFill>
                  <a:schemeClr val="bg2">
                    <a:lumMod val="25000"/>
                  </a:schemeClr>
                </a:solidFill>
                <a:latin typeface="Candara" panose="020E0502030303020204" pitchFamily="34" charset="0"/>
              </a:rPr>
              <a:t>Forum posts in communities you are already members (please do not spam).</a:t>
            </a:r>
          </a:p>
          <a:p>
            <a:pPr marL="457200" indent="-457200">
              <a:buAutoNum type="arabicParenR"/>
            </a:pPr>
            <a:r>
              <a:rPr lang="en-US" sz="1600" dirty="0">
                <a:solidFill>
                  <a:schemeClr val="bg2">
                    <a:lumMod val="25000"/>
                  </a:schemeClr>
                </a:solidFill>
                <a:latin typeface="Candara" panose="020E0502030303020204" pitchFamily="34" charset="0"/>
              </a:rPr>
              <a:t>Telling classmates, teachers, coworkers about our PowerPoint Templates.</a:t>
            </a:r>
          </a:p>
          <a:p>
            <a:pPr marL="457200" indent="-457200">
              <a:buAutoNum type="arabicParenR"/>
            </a:pPr>
            <a:r>
              <a:rPr lang="en-US" sz="1600" dirty="0">
                <a:solidFill>
                  <a:schemeClr val="bg2">
                    <a:lumMod val="25000"/>
                  </a:schemeClr>
                </a:solidFill>
                <a:latin typeface="Candara" panose="020E0502030303020204" pitchFamily="34" charset="0"/>
              </a:rPr>
              <a:t>Placing one of our banners on your website, blog, etc.</a:t>
            </a:r>
          </a:p>
          <a:p>
            <a:endParaRPr lang="en-US" sz="1600" dirty="0">
              <a:solidFill>
                <a:schemeClr val="bg2">
                  <a:lumMod val="25000"/>
                </a:schemeClr>
              </a:solidFill>
              <a:latin typeface="Candara" panose="020E0502030303020204" pitchFamily="34" charset="0"/>
            </a:endParaRPr>
          </a:p>
          <a:p>
            <a:r>
              <a:rPr lang="en-US" sz="1600" dirty="0">
                <a:solidFill>
                  <a:schemeClr val="bg2">
                    <a:lumMod val="25000"/>
                  </a:schemeClr>
                </a:solidFill>
                <a:latin typeface="Candara" panose="020E0502030303020204" pitchFamily="34" charset="0"/>
              </a:rPr>
              <a:t>Note: If you click the “site pages” menu on our website, you will see a “link to us” page, which contains various banners and codes for you to easily insert text or image links into forums, websites, etc.</a:t>
            </a:r>
          </a:p>
          <a:p>
            <a:endParaRPr lang="en-US" dirty="0">
              <a:solidFill>
                <a:schemeClr val="bg2">
                  <a:lumMod val="25000"/>
                </a:schemeClr>
              </a:solidFill>
            </a:endParaRPr>
          </a:p>
        </p:txBody>
      </p:sp>
      <p:sp>
        <p:nvSpPr>
          <p:cNvPr id="2" name="Title 1"/>
          <p:cNvSpPr>
            <a:spLocks noGrp="1"/>
          </p:cNvSpPr>
          <p:nvPr>
            <p:ph type="title" idx="4294967295"/>
          </p:nvPr>
        </p:nvSpPr>
        <p:spPr>
          <a:xfrm>
            <a:off x="2215661" y="444256"/>
            <a:ext cx="6585439" cy="712788"/>
          </a:xfrm>
        </p:spPr>
        <p:txBody>
          <a:bodyPr>
            <a:normAutofit/>
          </a:bodyPr>
          <a:lstStyle/>
          <a:p>
            <a:pPr algn="ctr"/>
            <a:r>
              <a:rPr lang="en-US" sz="2400" dirty="0">
                <a:solidFill>
                  <a:schemeClr val="bg2">
                    <a:lumMod val="25000"/>
                  </a:schemeClr>
                </a:solidFill>
                <a:latin typeface="Candara" panose="020E0502030303020204" pitchFamily="34" charset="0"/>
              </a:rPr>
              <a:t>Please Support SageFox Free</a:t>
            </a:r>
            <a:r>
              <a:rPr lang="en-US" sz="2400" baseline="0" dirty="0">
                <a:solidFill>
                  <a:schemeClr val="bg2">
                    <a:lumMod val="25000"/>
                  </a:schemeClr>
                </a:solidFill>
                <a:latin typeface="Candara" panose="020E0502030303020204" pitchFamily="34" charset="0"/>
              </a:rPr>
              <a:t> PowerPoint</a:t>
            </a:r>
            <a:endParaRPr lang="en-US" sz="2400" dirty="0">
              <a:solidFill>
                <a:schemeClr val="bg2">
                  <a:lumMod val="25000"/>
                </a:schemeClr>
              </a:solidFill>
              <a:latin typeface="Candara" panose="020E0502030303020204" pitchFamily="34" charset="0"/>
            </a:endParaRPr>
          </a:p>
        </p:txBody>
      </p:sp>
    </p:spTree>
    <p:extLst>
      <p:ext uri="{BB962C8B-B14F-4D97-AF65-F5344CB8AC3E}">
        <p14:creationId xmlns:p14="http://schemas.microsoft.com/office/powerpoint/2010/main" val="321575374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Oval 6">
            <a:extLst>
              <a:ext uri="{FF2B5EF4-FFF2-40B4-BE49-F238E27FC236}">
                <a16:creationId xmlns:a16="http://schemas.microsoft.com/office/drawing/2014/main" id="{A49189AD-7518-41FF-9F00-E35CF6D29A65}"/>
              </a:ext>
            </a:extLst>
          </p:cNvPr>
          <p:cNvSpPr>
            <a:spLocks noChangeAspect="1"/>
          </p:cNvSpPr>
          <p:nvPr/>
        </p:nvSpPr>
        <p:spPr>
          <a:xfrm>
            <a:off x="1056553" y="2360513"/>
            <a:ext cx="2468881" cy="246888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a:scene3d>
            <a:camera prst="orthographicFront"/>
            <a:lightRig rig="threePt" dir="t"/>
          </a:scene3d>
          <a:sp3d>
            <a:bevelT w="152400" h="50800" prst="softRound"/>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Oval 8">
            <a:extLst>
              <a:ext uri="{FF2B5EF4-FFF2-40B4-BE49-F238E27FC236}">
                <a16:creationId xmlns:a16="http://schemas.microsoft.com/office/drawing/2014/main" id="{7E19EB1D-7148-4742-8158-19B02CD85753}"/>
              </a:ext>
            </a:extLst>
          </p:cNvPr>
          <p:cNvSpPr>
            <a:spLocks noChangeAspect="1"/>
          </p:cNvSpPr>
          <p:nvPr/>
        </p:nvSpPr>
        <p:spPr>
          <a:xfrm>
            <a:off x="1330873" y="2634833"/>
            <a:ext cx="1920240" cy="19202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20" name="Group 19">
            <a:extLst>
              <a:ext uri="{FF2B5EF4-FFF2-40B4-BE49-F238E27FC236}">
                <a16:creationId xmlns:a16="http://schemas.microsoft.com/office/drawing/2014/main" id="{FDF36C53-EBEC-4C98-AC22-0E28674AF42E}"/>
              </a:ext>
            </a:extLst>
          </p:cNvPr>
          <p:cNvGrpSpPr/>
          <p:nvPr/>
        </p:nvGrpSpPr>
        <p:grpSpPr>
          <a:xfrm rot="-60000">
            <a:off x="2359136" y="731620"/>
            <a:ext cx="1473533" cy="1580789"/>
            <a:chOff x="2352340" y="570024"/>
            <a:chExt cx="1473533" cy="1580789"/>
          </a:xfrm>
        </p:grpSpPr>
        <p:sp>
          <p:nvSpPr>
            <p:cNvPr id="18" name="Freeform: Shape 17">
              <a:extLst>
                <a:ext uri="{FF2B5EF4-FFF2-40B4-BE49-F238E27FC236}">
                  <a16:creationId xmlns:a16="http://schemas.microsoft.com/office/drawing/2014/main" id="{F9D0919E-69A7-41FB-9FD4-BCE8EBBC46F7}"/>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9BBF1139-34BC-4B46-B71A-CA54B1D5F241}"/>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34738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Text Box 10">
              <a:extLst>
                <a:ext uri="{FF2B5EF4-FFF2-40B4-BE49-F238E27FC236}">
                  <a16:creationId xmlns:a16="http://schemas.microsoft.com/office/drawing/2014/main" id="{274A6D9B-DA5E-49A9-B4BB-642A21D5A7A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1" name="Group 20">
            <a:extLst>
              <a:ext uri="{FF2B5EF4-FFF2-40B4-BE49-F238E27FC236}">
                <a16:creationId xmlns:a16="http://schemas.microsoft.com/office/drawing/2014/main" id="{597D12D4-4081-43DD-AF90-74CA588D5AE8}"/>
              </a:ext>
            </a:extLst>
          </p:cNvPr>
          <p:cNvGrpSpPr/>
          <p:nvPr/>
        </p:nvGrpSpPr>
        <p:grpSpPr>
          <a:xfrm rot="2183121">
            <a:off x="3427136" y="1653598"/>
            <a:ext cx="1473533" cy="1580789"/>
            <a:chOff x="2352340" y="570024"/>
            <a:chExt cx="1473533" cy="1580789"/>
          </a:xfrm>
        </p:grpSpPr>
        <p:sp>
          <p:nvSpPr>
            <p:cNvPr id="22" name="Freeform: Shape 21">
              <a:extLst>
                <a:ext uri="{FF2B5EF4-FFF2-40B4-BE49-F238E27FC236}">
                  <a16:creationId xmlns:a16="http://schemas.microsoft.com/office/drawing/2014/main" id="{455D2EF3-21D0-439D-B300-6E252C5CC83F}"/>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flip="none" rotWithShape="1">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tileRect/>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CF7BCBD1-9B87-4DC4-A9F9-EF4D4ECBDC5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189A8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4" name="Text Box 10">
              <a:extLst>
                <a:ext uri="{FF2B5EF4-FFF2-40B4-BE49-F238E27FC236}">
                  <a16:creationId xmlns:a16="http://schemas.microsoft.com/office/drawing/2014/main" id="{6F7D85C0-C8E5-4B97-BB78-7694B945B891}"/>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5" name="Group 24">
            <a:extLst>
              <a:ext uri="{FF2B5EF4-FFF2-40B4-BE49-F238E27FC236}">
                <a16:creationId xmlns:a16="http://schemas.microsoft.com/office/drawing/2014/main" id="{937F8A9A-3491-42E2-8895-18C5F847D6F9}"/>
              </a:ext>
            </a:extLst>
          </p:cNvPr>
          <p:cNvGrpSpPr/>
          <p:nvPr/>
        </p:nvGrpSpPr>
        <p:grpSpPr>
          <a:xfrm rot="4303297">
            <a:off x="3726986" y="2957783"/>
            <a:ext cx="1473533" cy="1580789"/>
            <a:chOff x="2352340" y="570024"/>
            <a:chExt cx="1473533" cy="1580789"/>
          </a:xfrm>
        </p:grpSpPr>
        <p:sp>
          <p:nvSpPr>
            <p:cNvPr id="26" name="Freeform: Shape 25">
              <a:extLst>
                <a:ext uri="{FF2B5EF4-FFF2-40B4-BE49-F238E27FC236}">
                  <a16:creationId xmlns:a16="http://schemas.microsoft.com/office/drawing/2014/main" id="{80DAC2C2-ECFC-45D5-85BB-9CF6C747EBA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7" name="Freeform: Shape 26">
              <a:extLst>
                <a:ext uri="{FF2B5EF4-FFF2-40B4-BE49-F238E27FC236}">
                  <a16:creationId xmlns:a16="http://schemas.microsoft.com/office/drawing/2014/main" id="{B738AA5F-7616-47CF-900D-1720AED8530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EF9D2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28" name="Text Box 10">
              <a:extLst>
                <a:ext uri="{FF2B5EF4-FFF2-40B4-BE49-F238E27FC236}">
                  <a16:creationId xmlns:a16="http://schemas.microsoft.com/office/drawing/2014/main" id="{CC9EBC96-FAE7-443F-A8DE-B5E635AB06D3}"/>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29" name="Group 28">
            <a:extLst>
              <a:ext uri="{FF2B5EF4-FFF2-40B4-BE49-F238E27FC236}">
                <a16:creationId xmlns:a16="http://schemas.microsoft.com/office/drawing/2014/main" id="{9242CDF1-1E61-4F98-B8E6-41613FE82DEA}"/>
              </a:ext>
            </a:extLst>
          </p:cNvPr>
          <p:cNvGrpSpPr/>
          <p:nvPr/>
        </p:nvGrpSpPr>
        <p:grpSpPr>
          <a:xfrm rot="6535557">
            <a:off x="3204749" y="4217113"/>
            <a:ext cx="1473533" cy="1580789"/>
            <a:chOff x="2352340" y="570024"/>
            <a:chExt cx="1473533" cy="1580789"/>
          </a:xfrm>
        </p:grpSpPr>
        <p:sp>
          <p:nvSpPr>
            <p:cNvPr id="30" name="Freeform: Shape 29">
              <a:extLst>
                <a:ext uri="{FF2B5EF4-FFF2-40B4-BE49-F238E27FC236}">
                  <a16:creationId xmlns:a16="http://schemas.microsoft.com/office/drawing/2014/main" id="{20ED1A93-39AF-4EA3-8474-46EC3ED99AE6}"/>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1" name="Freeform: Shape 30">
              <a:extLst>
                <a:ext uri="{FF2B5EF4-FFF2-40B4-BE49-F238E27FC236}">
                  <a16:creationId xmlns:a16="http://schemas.microsoft.com/office/drawing/2014/main" id="{1D92369F-201A-4658-9E61-A77C1F2DF87A}"/>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D34132"/>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2" name="Text Box 10">
              <a:extLst>
                <a:ext uri="{FF2B5EF4-FFF2-40B4-BE49-F238E27FC236}">
                  <a16:creationId xmlns:a16="http://schemas.microsoft.com/office/drawing/2014/main" id="{77DC24B6-3E5C-4527-8117-2FB189F87E62}"/>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grpSp>
        <p:nvGrpSpPr>
          <p:cNvPr id="33" name="Group 32">
            <a:extLst>
              <a:ext uri="{FF2B5EF4-FFF2-40B4-BE49-F238E27FC236}">
                <a16:creationId xmlns:a16="http://schemas.microsoft.com/office/drawing/2014/main" id="{A71D4489-AB00-4536-AE70-F1712FF487D6}"/>
              </a:ext>
            </a:extLst>
          </p:cNvPr>
          <p:cNvGrpSpPr/>
          <p:nvPr/>
        </p:nvGrpSpPr>
        <p:grpSpPr>
          <a:xfrm rot="8682914">
            <a:off x="2037923" y="4920627"/>
            <a:ext cx="1473533" cy="1580789"/>
            <a:chOff x="2352340" y="570024"/>
            <a:chExt cx="1473533" cy="1580789"/>
          </a:xfrm>
        </p:grpSpPr>
        <p:sp>
          <p:nvSpPr>
            <p:cNvPr id="34" name="Freeform: Shape 33">
              <a:extLst>
                <a:ext uri="{FF2B5EF4-FFF2-40B4-BE49-F238E27FC236}">
                  <a16:creationId xmlns:a16="http://schemas.microsoft.com/office/drawing/2014/main" id="{67F0A63F-1DED-4B10-9261-D38831451FEA}"/>
                </a:ext>
              </a:extLst>
            </p:cNvPr>
            <p:cNvSpPr/>
            <p:nvPr/>
          </p:nvSpPr>
          <p:spPr>
            <a:xfrm>
              <a:off x="2352340" y="570024"/>
              <a:ext cx="1473533" cy="1580789"/>
            </a:xfrm>
            <a:custGeom>
              <a:avLst/>
              <a:gdLst>
                <a:gd name="connsiteX0" fmla="*/ 91858 w 1473533"/>
                <a:gd name="connsiteY0" fmla="*/ 0 h 1580789"/>
                <a:gd name="connsiteX1" fmla="*/ 1420495 w 1473533"/>
                <a:gd name="connsiteY1" fmla="*/ 430485 h 1580789"/>
                <a:gd name="connsiteX2" fmla="*/ 1473533 w 1473533"/>
                <a:gd name="connsiteY2" fmla="*/ 471544 h 1580789"/>
                <a:gd name="connsiteX3" fmla="*/ 699915 w 1473533"/>
                <a:gd name="connsiteY3" fmla="*/ 1580789 h 1580789"/>
                <a:gd name="connsiteX4" fmla="*/ 669627 w 1473533"/>
                <a:gd name="connsiteY4" fmla="*/ 1564288 h 1580789"/>
                <a:gd name="connsiteX5" fmla="*/ 170918 w 1473533"/>
                <a:gd name="connsiteY5" fmla="*/ 1383803 h 1580789"/>
                <a:gd name="connsiteX6" fmla="*/ 0 w 1473533"/>
                <a:gd name="connsiteY6" fmla="*/ 1349683 h 1580789"/>
                <a:gd name="connsiteX7" fmla="*/ 0 w 1473533"/>
                <a:gd name="connsiteY7" fmla="*/ 3192 h 158078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1580789">
                  <a:moveTo>
                    <a:pt x="91858" y="0"/>
                  </a:moveTo>
                  <a:cubicBezTo>
                    <a:pt x="555448" y="6023"/>
                    <a:pt x="1019709" y="147751"/>
                    <a:pt x="1420495" y="430485"/>
                  </a:cubicBezTo>
                  <a:lnTo>
                    <a:pt x="1473533" y="471544"/>
                  </a:lnTo>
                  <a:lnTo>
                    <a:pt x="699915" y="1580789"/>
                  </a:lnTo>
                  <a:lnTo>
                    <a:pt x="669627" y="1564288"/>
                  </a:lnTo>
                  <a:cubicBezTo>
                    <a:pt x="508935" y="1484577"/>
                    <a:pt x="341571" y="1424508"/>
                    <a:pt x="170918" y="1383803"/>
                  </a:cubicBezTo>
                  <a:lnTo>
                    <a:pt x="0" y="1349683"/>
                  </a:lnTo>
                  <a:lnTo>
                    <a:pt x="0" y="3192"/>
                  </a:lnTo>
                  <a:close/>
                </a:path>
              </a:pathLst>
            </a:custGeom>
            <a:gradFill>
              <a:gsLst>
                <a:gs pos="0">
                  <a:schemeClr val="accent3">
                    <a:lumMod val="5000"/>
                    <a:lumOff val="95000"/>
                  </a:schemeClr>
                </a:gs>
                <a:gs pos="74000">
                  <a:schemeClr val="accent3">
                    <a:lumMod val="45000"/>
                    <a:lumOff val="55000"/>
                  </a:schemeClr>
                </a:gs>
                <a:gs pos="83000">
                  <a:schemeClr val="accent3">
                    <a:lumMod val="45000"/>
                    <a:lumOff val="55000"/>
                  </a:schemeClr>
                </a:gs>
                <a:gs pos="100000">
                  <a:schemeClr val="accent3">
                    <a:lumMod val="30000"/>
                    <a:lumOff val="70000"/>
                  </a:schemeClr>
                </a:gs>
              </a:gsLst>
              <a:lin ang="5400000" scaled="1"/>
            </a:gradFill>
            <a:ln>
              <a:noFill/>
            </a:ln>
            <a:effectLst>
              <a:outerShdw blurRad="101600" dist="38100" dir="8100000" sx="103000" sy="103000" algn="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5" name="Freeform: Shape 34">
              <a:extLst>
                <a:ext uri="{FF2B5EF4-FFF2-40B4-BE49-F238E27FC236}">
                  <a16:creationId xmlns:a16="http://schemas.microsoft.com/office/drawing/2014/main" id="{4F9A07D1-1EC0-4583-B632-7BBF98DB277B}"/>
                </a:ext>
              </a:extLst>
            </p:cNvPr>
            <p:cNvSpPr/>
            <p:nvPr/>
          </p:nvSpPr>
          <p:spPr>
            <a:xfrm>
              <a:off x="2352340" y="570024"/>
              <a:ext cx="1473533" cy="727065"/>
            </a:xfrm>
            <a:custGeom>
              <a:avLst/>
              <a:gdLst>
                <a:gd name="connsiteX0" fmla="*/ 91858 w 1473533"/>
                <a:gd name="connsiteY0" fmla="*/ 0 h 727065"/>
                <a:gd name="connsiteX1" fmla="*/ 1420495 w 1473533"/>
                <a:gd name="connsiteY1" fmla="*/ 430485 h 727065"/>
                <a:gd name="connsiteX2" fmla="*/ 1473533 w 1473533"/>
                <a:gd name="connsiteY2" fmla="*/ 471544 h 727065"/>
                <a:gd name="connsiteX3" fmla="*/ 1295326 w 1473533"/>
                <a:gd name="connsiteY3" fmla="*/ 727065 h 727065"/>
                <a:gd name="connsiteX4" fmla="*/ 1175278 w 1473533"/>
                <a:gd name="connsiteY4" fmla="*/ 649127 h 727065"/>
                <a:gd name="connsiteX5" fmla="*/ 173539 w 1473533"/>
                <a:gd name="connsiteY5" fmla="*/ 326698 h 727065"/>
                <a:gd name="connsiteX6" fmla="*/ 0 w 1473533"/>
                <a:gd name="connsiteY6" fmla="*/ 318079 h 727065"/>
                <a:gd name="connsiteX7" fmla="*/ 0 w 1473533"/>
                <a:gd name="connsiteY7" fmla="*/ 3192 h 7270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Lst>
              <a:rect l="l" t="t" r="r" b="b"/>
              <a:pathLst>
                <a:path w="1473533" h="727065">
                  <a:moveTo>
                    <a:pt x="91858" y="0"/>
                  </a:moveTo>
                  <a:cubicBezTo>
                    <a:pt x="555448" y="6023"/>
                    <a:pt x="1019709" y="147751"/>
                    <a:pt x="1420495" y="430485"/>
                  </a:cubicBezTo>
                  <a:lnTo>
                    <a:pt x="1473533" y="471544"/>
                  </a:lnTo>
                  <a:lnTo>
                    <a:pt x="1295326" y="727065"/>
                  </a:lnTo>
                  <a:lnTo>
                    <a:pt x="1175278" y="649127"/>
                  </a:lnTo>
                  <a:cubicBezTo>
                    <a:pt x="863539" y="463453"/>
                    <a:pt x="520605" y="356722"/>
                    <a:pt x="173539" y="326698"/>
                  </a:cubicBezTo>
                  <a:lnTo>
                    <a:pt x="0" y="318079"/>
                  </a:lnTo>
                  <a:lnTo>
                    <a:pt x="0" y="3192"/>
                  </a:lnTo>
                  <a:close/>
                </a:path>
              </a:pathLst>
            </a:custGeom>
            <a:solidFill>
              <a:srgbClr val="564267"/>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36" name="Text Box 10">
              <a:extLst>
                <a:ext uri="{FF2B5EF4-FFF2-40B4-BE49-F238E27FC236}">
                  <a16:creationId xmlns:a16="http://schemas.microsoft.com/office/drawing/2014/main" id="{955CBEB6-9F7F-43B5-AEDD-A70BE7AE4135}"/>
                </a:ext>
              </a:extLst>
            </p:cNvPr>
            <p:cNvSpPr txBox="1">
              <a:spLocks noChangeArrowheads="1"/>
            </p:cNvSpPr>
            <p:nvPr/>
          </p:nvSpPr>
          <p:spPr bwMode="auto">
            <a:xfrm rot="1037218">
              <a:off x="2364952" y="859787"/>
              <a:ext cx="1285867" cy="274320"/>
            </a:xfrm>
            <a:prstGeom prst="rect">
              <a:avLst/>
            </a:prstGeom>
            <a:noFill/>
            <a:ln w="9525">
              <a:noFill/>
              <a:miter lim="800000"/>
              <a:headEnd/>
              <a:tailEnd/>
            </a:ln>
          </p:spPr>
          <p:txBody>
            <a:bodyPr wrap="square" lIns="60960" tIns="30480" rIns="60960" bIns="30480">
              <a:prstTxWarp prst="textArchUp">
                <a:avLst>
                  <a:gd name="adj" fmla="val 10669862"/>
                </a:avLst>
              </a:prstTxWarp>
              <a:spAutoFit/>
            </a:bodyPr>
            <a:lstStyle/>
            <a:p>
              <a:pPr algn="ctr"/>
              <a:r>
                <a:rPr lang="en-US" sz="1300" b="1" dirty="0">
                  <a:solidFill>
                    <a:schemeClr val="bg1"/>
                  </a:solidFill>
                  <a:latin typeface="Candara" panose="020E0502030303020204" pitchFamily="34" charset="0"/>
                </a:rPr>
                <a:t>LOREM IPSUM</a:t>
              </a:r>
            </a:p>
          </p:txBody>
        </p:sp>
      </p:grpSp>
      <p:sp>
        <p:nvSpPr>
          <p:cNvPr id="38" name="Oval 37">
            <a:extLst>
              <a:ext uri="{FF2B5EF4-FFF2-40B4-BE49-F238E27FC236}">
                <a16:creationId xmlns:a16="http://schemas.microsoft.com/office/drawing/2014/main" id="{499B7254-872B-4FF2-8EFA-31E32C4A0A44}"/>
              </a:ext>
            </a:extLst>
          </p:cNvPr>
          <p:cNvSpPr>
            <a:spLocks noChangeAspect="1"/>
          </p:cNvSpPr>
          <p:nvPr/>
        </p:nvSpPr>
        <p:spPr>
          <a:xfrm>
            <a:off x="2399780" y="1130704"/>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1</a:t>
            </a:r>
          </a:p>
        </p:txBody>
      </p:sp>
      <p:sp>
        <p:nvSpPr>
          <p:cNvPr id="40" name="Text Box 10">
            <a:extLst>
              <a:ext uri="{FF2B5EF4-FFF2-40B4-BE49-F238E27FC236}">
                <a16:creationId xmlns:a16="http://schemas.microsoft.com/office/drawing/2014/main" id="{9A4E25F5-F545-48D0-AAB6-7402BCA8C155}"/>
              </a:ext>
            </a:extLst>
          </p:cNvPr>
          <p:cNvSpPr txBox="1">
            <a:spLocks noChangeArrowheads="1"/>
          </p:cNvSpPr>
          <p:nvPr/>
        </p:nvSpPr>
        <p:spPr bwMode="auto">
          <a:xfrm>
            <a:off x="3423285" y="2088516"/>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1" name="Text Box 10">
            <a:extLst>
              <a:ext uri="{FF2B5EF4-FFF2-40B4-BE49-F238E27FC236}">
                <a16:creationId xmlns:a16="http://schemas.microsoft.com/office/drawing/2014/main" id="{DF0FBE87-7181-4943-8EA4-41112630FE74}"/>
              </a:ext>
            </a:extLst>
          </p:cNvPr>
          <p:cNvSpPr txBox="1">
            <a:spLocks noChangeArrowheads="1"/>
          </p:cNvSpPr>
          <p:nvPr/>
        </p:nvSpPr>
        <p:spPr bwMode="auto">
          <a:xfrm>
            <a:off x="2369097" y="1421120"/>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4C4F54"/>
                </a:solidFill>
                <a:latin typeface="Candara" panose="020E0502030303020204" pitchFamily="34" charset="0"/>
              </a:rPr>
              <a:t>Lorem ipsum dolor sit amet, consectetur adipiscing elit</a:t>
            </a:r>
          </a:p>
        </p:txBody>
      </p:sp>
      <p:sp>
        <p:nvSpPr>
          <p:cNvPr id="42" name="Text Box 10">
            <a:extLst>
              <a:ext uri="{FF2B5EF4-FFF2-40B4-BE49-F238E27FC236}">
                <a16:creationId xmlns:a16="http://schemas.microsoft.com/office/drawing/2014/main" id="{70391D25-7B01-43AC-9129-82DEF9B992CD}"/>
              </a:ext>
            </a:extLst>
          </p:cNvPr>
          <p:cNvSpPr txBox="1">
            <a:spLocks noChangeArrowheads="1"/>
          </p:cNvSpPr>
          <p:nvPr/>
        </p:nvSpPr>
        <p:spPr bwMode="auto">
          <a:xfrm>
            <a:off x="3720501" y="330511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3" name="Text Box 10">
            <a:extLst>
              <a:ext uri="{FF2B5EF4-FFF2-40B4-BE49-F238E27FC236}">
                <a16:creationId xmlns:a16="http://schemas.microsoft.com/office/drawing/2014/main" id="{3B8C5988-D2BF-4A82-9AC7-C4F662E3467E}"/>
              </a:ext>
            </a:extLst>
          </p:cNvPr>
          <p:cNvSpPr txBox="1">
            <a:spLocks noChangeArrowheads="1"/>
          </p:cNvSpPr>
          <p:nvPr/>
        </p:nvSpPr>
        <p:spPr bwMode="auto">
          <a:xfrm>
            <a:off x="3318869" y="442237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4" name="Text Box 10">
            <a:extLst>
              <a:ext uri="{FF2B5EF4-FFF2-40B4-BE49-F238E27FC236}">
                <a16:creationId xmlns:a16="http://schemas.microsoft.com/office/drawing/2014/main" id="{58D4B16F-FBBB-4CFB-871C-987DD423372E}"/>
              </a:ext>
            </a:extLst>
          </p:cNvPr>
          <p:cNvSpPr txBox="1">
            <a:spLocks noChangeArrowheads="1"/>
          </p:cNvSpPr>
          <p:nvPr/>
        </p:nvSpPr>
        <p:spPr bwMode="auto">
          <a:xfrm>
            <a:off x="2332237" y="5060462"/>
            <a:ext cx="1026431" cy="646331"/>
          </a:xfrm>
          <a:prstGeom prst="rect">
            <a:avLst/>
          </a:prstGeom>
          <a:noFill/>
          <a:ln w="9525">
            <a:noFill/>
            <a:miter lim="800000"/>
            <a:headEnd/>
            <a:tailEnd/>
          </a:ln>
        </p:spPr>
        <p:txBody>
          <a:bodyPr wrap="square" lIns="60960" tIns="30480" rIns="60960" bIns="30480">
            <a:spAutoFit/>
          </a:bodyPr>
          <a:lstStyle/>
          <a:p>
            <a:pPr algn="ctr"/>
            <a:r>
              <a:rPr lang="en-US" sz="950" dirty="0">
                <a:solidFill>
                  <a:srgbClr val="585858"/>
                </a:solidFill>
                <a:latin typeface="Candara" panose="020E0502030303020204" pitchFamily="34" charset="0"/>
              </a:rPr>
              <a:t>Lorem ipsum dolor sit amet, consectetur adipiscing elit</a:t>
            </a:r>
          </a:p>
        </p:txBody>
      </p:sp>
      <p:sp>
        <p:nvSpPr>
          <p:cNvPr id="45" name="Oval 44">
            <a:extLst>
              <a:ext uri="{FF2B5EF4-FFF2-40B4-BE49-F238E27FC236}">
                <a16:creationId xmlns:a16="http://schemas.microsoft.com/office/drawing/2014/main" id="{ED7D85D4-DE71-4BF3-9A62-7A2C63A43676}"/>
              </a:ext>
            </a:extLst>
          </p:cNvPr>
          <p:cNvSpPr>
            <a:spLocks noChangeAspect="1"/>
          </p:cNvSpPr>
          <p:nvPr/>
        </p:nvSpPr>
        <p:spPr>
          <a:xfrm>
            <a:off x="3751445" y="1745741"/>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2</a:t>
            </a:r>
          </a:p>
        </p:txBody>
      </p:sp>
      <p:sp>
        <p:nvSpPr>
          <p:cNvPr id="46" name="Oval 45">
            <a:extLst>
              <a:ext uri="{FF2B5EF4-FFF2-40B4-BE49-F238E27FC236}">
                <a16:creationId xmlns:a16="http://schemas.microsoft.com/office/drawing/2014/main" id="{D78E49AA-9BED-472B-8990-4EBFA8D61315}"/>
              </a:ext>
            </a:extLst>
          </p:cNvPr>
          <p:cNvSpPr>
            <a:spLocks noChangeAspect="1"/>
          </p:cNvSpPr>
          <p:nvPr/>
        </p:nvSpPr>
        <p:spPr>
          <a:xfrm>
            <a:off x="4412259" y="2994107"/>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3</a:t>
            </a:r>
          </a:p>
        </p:txBody>
      </p:sp>
      <p:sp>
        <p:nvSpPr>
          <p:cNvPr id="47" name="Oval 46">
            <a:extLst>
              <a:ext uri="{FF2B5EF4-FFF2-40B4-BE49-F238E27FC236}">
                <a16:creationId xmlns:a16="http://schemas.microsoft.com/office/drawing/2014/main" id="{4DC075A0-1242-4779-81D1-6AB4094267E8}"/>
              </a:ext>
            </a:extLst>
          </p:cNvPr>
          <p:cNvSpPr>
            <a:spLocks noChangeAspect="1"/>
          </p:cNvSpPr>
          <p:nvPr/>
        </p:nvSpPr>
        <p:spPr>
          <a:xfrm>
            <a:off x="4233717" y="4445050"/>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4</a:t>
            </a:r>
          </a:p>
        </p:txBody>
      </p:sp>
      <p:sp>
        <p:nvSpPr>
          <p:cNvPr id="48" name="Oval 47">
            <a:extLst>
              <a:ext uri="{FF2B5EF4-FFF2-40B4-BE49-F238E27FC236}">
                <a16:creationId xmlns:a16="http://schemas.microsoft.com/office/drawing/2014/main" id="{632D18D1-DFD8-4DBF-8DFC-88A4AC62276D}"/>
              </a:ext>
            </a:extLst>
          </p:cNvPr>
          <p:cNvSpPr>
            <a:spLocks noChangeAspect="1"/>
          </p:cNvSpPr>
          <p:nvPr/>
        </p:nvSpPr>
        <p:spPr>
          <a:xfrm>
            <a:off x="3232464" y="5469903"/>
            <a:ext cx="274320" cy="274320"/>
          </a:xfrm>
          <a:prstGeom prst="ellipse">
            <a:avLst/>
          </a:prstGeom>
          <a:noFill/>
          <a:ln w="6350">
            <a:solidFill>
              <a:srgbClr val="585858"/>
            </a:solid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600" dirty="0">
                <a:solidFill>
                  <a:srgbClr val="585858"/>
                </a:solidFill>
              </a:rPr>
              <a:t>5</a:t>
            </a:r>
          </a:p>
        </p:txBody>
      </p:sp>
      <p:sp>
        <p:nvSpPr>
          <p:cNvPr id="49" name="Text Box 10">
            <a:extLst>
              <a:ext uri="{FF2B5EF4-FFF2-40B4-BE49-F238E27FC236}">
                <a16:creationId xmlns:a16="http://schemas.microsoft.com/office/drawing/2014/main" id="{3B6EE768-45CC-4F1A-9DF7-B8E8416C37EB}"/>
              </a:ext>
            </a:extLst>
          </p:cNvPr>
          <p:cNvSpPr txBox="1">
            <a:spLocks noChangeArrowheads="1"/>
          </p:cNvSpPr>
          <p:nvPr/>
        </p:nvSpPr>
        <p:spPr bwMode="auto">
          <a:xfrm>
            <a:off x="5761527" y="164425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34738D"/>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1" name="TextBox 50">
            <a:extLst>
              <a:ext uri="{FF2B5EF4-FFF2-40B4-BE49-F238E27FC236}">
                <a16:creationId xmlns:a16="http://schemas.microsoft.com/office/drawing/2014/main" id="{1948E7B3-A256-47BA-827C-60D2A550FDB7}"/>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2">
                    <a:lumMod val="10000"/>
                  </a:schemeClr>
                </a:solidFill>
                <a:latin typeface="Candara" panose="020E0502030303020204" pitchFamily="34" charset="0"/>
              </a:rPr>
              <a:t>TITLE GOES HERE</a:t>
            </a:r>
          </a:p>
          <a:p>
            <a:pPr algn="r"/>
            <a:r>
              <a:rPr lang="en-US" dirty="0">
                <a:solidFill>
                  <a:schemeClr val="bg2">
                    <a:lumMod val="10000"/>
                  </a:schemeClr>
                </a:solidFill>
                <a:latin typeface="Candara" panose="020E0502030303020204" pitchFamily="34" charset="0"/>
              </a:rPr>
              <a:t>Your Subtitle</a:t>
            </a:r>
          </a:p>
        </p:txBody>
      </p:sp>
      <p:sp>
        <p:nvSpPr>
          <p:cNvPr id="52" name="Text Box 10">
            <a:extLst>
              <a:ext uri="{FF2B5EF4-FFF2-40B4-BE49-F238E27FC236}">
                <a16:creationId xmlns:a16="http://schemas.microsoft.com/office/drawing/2014/main" id="{E34C9E6F-E96E-478C-A739-8908CB17BCD2}"/>
              </a:ext>
            </a:extLst>
          </p:cNvPr>
          <p:cNvSpPr txBox="1">
            <a:spLocks noChangeArrowheads="1"/>
          </p:cNvSpPr>
          <p:nvPr/>
        </p:nvSpPr>
        <p:spPr bwMode="auto">
          <a:xfrm>
            <a:off x="7692525" y="2682048"/>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189A80"/>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3" name="Text Box 10">
            <a:extLst>
              <a:ext uri="{FF2B5EF4-FFF2-40B4-BE49-F238E27FC236}">
                <a16:creationId xmlns:a16="http://schemas.microsoft.com/office/drawing/2014/main" id="{C6BAE2DE-9762-48E2-9370-F99625AA0A4F}"/>
              </a:ext>
            </a:extLst>
          </p:cNvPr>
          <p:cNvSpPr txBox="1">
            <a:spLocks noChangeArrowheads="1"/>
          </p:cNvSpPr>
          <p:nvPr/>
        </p:nvSpPr>
        <p:spPr bwMode="auto">
          <a:xfrm>
            <a:off x="5849388" y="372053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EF9D2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4" name="Text Box 10">
            <a:extLst>
              <a:ext uri="{FF2B5EF4-FFF2-40B4-BE49-F238E27FC236}">
                <a16:creationId xmlns:a16="http://schemas.microsoft.com/office/drawing/2014/main" id="{4DEDC727-AD30-43F8-B47F-C68E3DFC2E19}"/>
              </a:ext>
            </a:extLst>
          </p:cNvPr>
          <p:cNvSpPr txBox="1">
            <a:spLocks noChangeArrowheads="1"/>
          </p:cNvSpPr>
          <p:nvPr/>
        </p:nvSpPr>
        <p:spPr bwMode="auto">
          <a:xfrm>
            <a:off x="7717626" y="4758324"/>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D34132"/>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55" name="Text Box 10">
            <a:extLst>
              <a:ext uri="{FF2B5EF4-FFF2-40B4-BE49-F238E27FC236}">
                <a16:creationId xmlns:a16="http://schemas.microsoft.com/office/drawing/2014/main" id="{A942588E-BE00-4849-BF20-8F5C790ACEE3}"/>
              </a:ext>
            </a:extLst>
          </p:cNvPr>
          <p:cNvSpPr txBox="1">
            <a:spLocks noChangeArrowheads="1"/>
          </p:cNvSpPr>
          <p:nvPr/>
        </p:nvSpPr>
        <p:spPr bwMode="auto">
          <a:xfrm>
            <a:off x="5759922" y="5799645"/>
            <a:ext cx="3840480" cy="846386"/>
          </a:xfrm>
          <a:prstGeom prst="rect">
            <a:avLst/>
          </a:prstGeom>
          <a:noFill/>
          <a:ln w="9525">
            <a:noFill/>
            <a:miter lim="800000"/>
            <a:headEnd/>
            <a:tailEnd/>
          </a:ln>
        </p:spPr>
        <p:txBody>
          <a:bodyPr wrap="square" lIns="60960" tIns="30480" rIns="60960" bIns="30480">
            <a:spAutoFit/>
          </a:bodyPr>
          <a:lstStyle/>
          <a:p>
            <a:r>
              <a:rPr lang="en-US" sz="1500" b="1" dirty="0">
                <a:solidFill>
                  <a:srgbClr val="564267"/>
                </a:solidFill>
                <a:latin typeface="Candara" panose="020E0502030303020204" pitchFamily="34" charset="0"/>
              </a:rPr>
              <a:t>LOREM IPSUM DOLOR</a:t>
            </a:r>
          </a:p>
          <a:p>
            <a:r>
              <a:rPr lang="en-US" sz="1200" dirty="0">
                <a:solidFill>
                  <a:schemeClr val="bg2">
                    <a:lumMod val="10000"/>
                  </a:schemeClr>
                </a:solidFill>
                <a:latin typeface="Candara" panose="020E0502030303020204" pitchFamily="34" charset="0"/>
              </a:rPr>
              <a:t>Lorem ipsum dolor sit amet, consectetur adipiscing elit, sed do eiusmod tempor incididunt ut labore et dolore magna aliqua. Ut enim ad minim veniam.</a:t>
            </a:r>
          </a:p>
        </p:txBody>
      </p:sp>
      <p:sp>
        <p:nvSpPr>
          <p:cNvPr id="73" name="Text Box 10">
            <a:extLst>
              <a:ext uri="{FF2B5EF4-FFF2-40B4-BE49-F238E27FC236}">
                <a16:creationId xmlns:a16="http://schemas.microsoft.com/office/drawing/2014/main" id="{B6DCDCB1-7D21-4330-BC12-039C84FF5C32}"/>
              </a:ext>
            </a:extLst>
          </p:cNvPr>
          <p:cNvSpPr txBox="1">
            <a:spLocks noChangeArrowheads="1"/>
          </p:cNvSpPr>
          <p:nvPr/>
        </p:nvSpPr>
        <p:spPr bwMode="auto">
          <a:xfrm rot="1274290">
            <a:off x="1604999" y="2912069"/>
            <a:ext cx="1447626" cy="1316636"/>
          </a:xfrm>
          <a:prstGeom prst="rect">
            <a:avLst/>
          </a:prstGeom>
          <a:noFill/>
          <a:ln w="9525">
            <a:noFill/>
            <a:miter lim="800000"/>
            <a:headEnd/>
            <a:tailEnd/>
          </a:ln>
        </p:spPr>
        <p:txBody>
          <a:bodyPr wrap="square" lIns="60960" tIns="30480" rIns="60960" bIns="30480">
            <a:prstTxWarp prst="textArchUp">
              <a:avLst/>
            </a:prstTxWarp>
            <a:spAutoFit/>
          </a:bodyPr>
          <a:lstStyle/>
          <a:p>
            <a:r>
              <a:rPr lang="en-US" sz="1400" b="1" dirty="0">
                <a:solidFill>
                  <a:srgbClr val="585858"/>
                </a:solidFill>
                <a:latin typeface="Candara" panose="020E0502030303020204" pitchFamily="34" charset="0"/>
              </a:rPr>
              <a:t>LOREM IPSUM DOLOR</a:t>
            </a:r>
          </a:p>
        </p:txBody>
      </p:sp>
      <p:sp>
        <p:nvSpPr>
          <p:cNvPr id="50" name="Freeform 101">
            <a:extLst>
              <a:ext uri="{FF2B5EF4-FFF2-40B4-BE49-F238E27FC236}">
                <a16:creationId xmlns:a16="http://schemas.microsoft.com/office/drawing/2014/main" id="{1F1DBF4F-F099-47FA-94CF-A180BA5FD9AF}"/>
              </a:ext>
            </a:extLst>
          </p:cNvPr>
          <p:cNvSpPr>
            <a:spLocks noChangeAspect="1" noEditPoints="1"/>
          </p:cNvSpPr>
          <p:nvPr/>
        </p:nvSpPr>
        <p:spPr bwMode="auto">
          <a:xfrm>
            <a:off x="1952346" y="3281127"/>
            <a:ext cx="593016" cy="548640"/>
          </a:xfrm>
          <a:custGeom>
            <a:avLst/>
            <a:gdLst/>
            <a:ahLst/>
            <a:cxnLst>
              <a:cxn ang="0">
                <a:pos x="39" y="36"/>
              </a:cxn>
              <a:cxn ang="0">
                <a:pos x="41" y="44"/>
              </a:cxn>
              <a:cxn ang="0">
                <a:pos x="35" y="50"/>
              </a:cxn>
              <a:cxn ang="0">
                <a:pos x="27" y="53"/>
              </a:cxn>
              <a:cxn ang="0">
                <a:pos x="18" y="53"/>
              </a:cxn>
              <a:cxn ang="0">
                <a:pos x="11" y="50"/>
              </a:cxn>
              <a:cxn ang="0">
                <a:pos x="4" y="44"/>
              </a:cxn>
              <a:cxn ang="0">
                <a:pos x="6" y="36"/>
              </a:cxn>
              <a:cxn ang="0">
                <a:pos x="0" y="28"/>
              </a:cxn>
              <a:cxn ang="0">
                <a:pos x="7" y="23"/>
              </a:cxn>
              <a:cxn ang="0">
                <a:pos x="4" y="18"/>
              </a:cxn>
              <a:cxn ang="0">
                <a:pos x="15" y="16"/>
              </a:cxn>
              <a:cxn ang="0">
                <a:pos x="19" y="8"/>
              </a:cxn>
              <a:cxn ang="0">
                <a:pos x="28" y="15"/>
              </a:cxn>
              <a:cxn ang="0">
                <a:pos x="35" y="12"/>
              </a:cxn>
              <a:cxn ang="0">
                <a:pos x="41" y="19"/>
              </a:cxn>
              <a:cxn ang="0">
                <a:pos x="45" y="27"/>
              </a:cxn>
              <a:cxn ang="0">
                <a:pos x="23" y="22"/>
              </a:cxn>
              <a:cxn ang="0">
                <a:pos x="32" y="31"/>
              </a:cxn>
              <a:cxn ang="0">
                <a:pos x="63" y="16"/>
              </a:cxn>
              <a:cxn ang="0">
                <a:pos x="64" y="24"/>
              </a:cxn>
              <a:cxn ang="0">
                <a:pos x="55" y="22"/>
              </a:cxn>
              <a:cxn ang="0">
                <a:pos x="46" y="24"/>
              </a:cxn>
              <a:cxn ang="0">
                <a:pos x="46" y="16"/>
              </a:cxn>
              <a:cxn ang="0">
                <a:pos x="46" y="9"/>
              </a:cxn>
              <a:cxn ang="0">
                <a:pos x="46" y="2"/>
              </a:cxn>
              <a:cxn ang="0">
                <a:pos x="55" y="4"/>
              </a:cxn>
              <a:cxn ang="0">
                <a:pos x="59" y="0"/>
              </a:cxn>
              <a:cxn ang="0">
                <a:pos x="62" y="7"/>
              </a:cxn>
              <a:cxn ang="0">
                <a:pos x="68" y="15"/>
              </a:cxn>
              <a:cxn ang="0">
                <a:pos x="62" y="55"/>
              </a:cxn>
              <a:cxn ang="0">
                <a:pos x="59" y="63"/>
              </a:cxn>
              <a:cxn ang="0">
                <a:pos x="54" y="59"/>
              </a:cxn>
              <a:cxn ang="0">
                <a:pos x="45" y="60"/>
              </a:cxn>
              <a:cxn ang="0">
                <a:pos x="41" y="52"/>
              </a:cxn>
              <a:cxn ang="0">
                <a:pos x="47" y="44"/>
              </a:cxn>
              <a:cxn ang="0">
                <a:pos x="50" y="36"/>
              </a:cxn>
              <a:cxn ang="0">
                <a:pos x="56" y="40"/>
              </a:cxn>
              <a:cxn ang="0">
                <a:pos x="64" y="39"/>
              </a:cxn>
              <a:cxn ang="0">
                <a:pos x="63" y="46"/>
              </a:cxn>
              <a:cxn ang="0">
                <a:pos x="55" y="8"/>
              </a:cxn>
              <a:cxn ang="0">
                <a:pos x="59" y="13"/>
              </a:cxn>
              <a:cxn ang="0">
                <a:pos x="50" y="49"/>
              </a:cxn>
              <a:cxn ang="0">
                <a:pos x="55" y="45"/>
              </a:cxn>
            </a:cxnLst>
            <a:rect l="0" t="0" r="r" b="b"/>
            <a:pathLst>
              <a:path w="68" h="63">
                <a:moveTo>
                  <a:pt x="45" y="35"/>
                </a:moveTo>
                <a:cubicBezTo>
                  <a:pt x="45" y="35"/>
                  <a:pt x="45" y="36"/>
                  <a:pt x="45" y="36"/>
                </a:cubicBezTo>
                <a:cubicBezTo>
                  <a:pt x="39" y="36"/>
                  <a:pt x="39" y="36"/>
                  <a:pt x="39" y="36"/>
                </a:cubicBezTo>
                <a:cubicBezTo>
                  <a:pt x="39" y="37"/>
                  <a:pt x="38" y="38"/>
                  <a:pt x="38" y="39"/>
                </a:cubicBezTo>
                <a:cubicBezTo>
                  <a:pt x="39" y="41"/>
                  <a:pt x="40" y="42"/>
                  <a:pt x="41" y="43"/>
                </a:cubicBezTo>
                <a:cubicBezTo>
                  <a:pt x="41" y="43"/>
                  <a:pt x="41" y="44"/>
                  <a:pt x="41" y="44"/>
                </a:cubicBezTo>
                <a:cubicBezTo>
                  <a:pt x="41" y="44"/>
                  <a:pt x="41" y="44"/>
                  <a:pt x="41" y="45"/>
                </a:cubicBezTo>
                <a:cubicBezTo>
                  <a:pt x="40" y="46"/>
                  <a:pt x="36" y="50"/>
                  <a:pt x="35" y="50"/>
                </a:cubicBezTo>
                <a:cubicBezTo>
                  <a:pt x="35" y="50"/>
                  <a:pt x="35" y="50"/>
                  <a:pt x="35" y="50"/>
                </a:cubicBezTo>
                <a:cubicBezTo>
                  <a:pt x="31" y="47"/>
                  <a:pt x="31" y="47"/>
                  <a:pt x="31" y="47"/>
                </a:cubicBezTo>
                <a:cubicBezTo>
                  <a:pt x="30" y="47"/>
                  <a:pt x="29" y="47"/>
                  <a:pt x="28" y="48"/>
                </a:cubicBezTo>
                <a:cubicBezTo>
                  <a:pt x="28" y="49"/>
                  <a:pt x="27" y="51"/>
                  <a:pt x="27" y="53"/>
                </a:cubicBezTo>
                <a:cubicBezTo>
                  <a:pt x="27" y="54"/>
                  <a:pt x="26" y="54"/>
                  <a:pt x="26" y="54"/>
                </a:cubicBezTo>
                <a:cubicBezTo>
                  <a:pt x="19" y="54"/>
                  <a:pt x="19" y="54"/>
                  <a:pt x="19" y="54"/>
                </a:cubicBezTo>
                <a:cubicBezTo>
                  <a:pt x="19" y="54"/>
                  <a:pt x="18" y="54"/>
                  <a:pt x="18" y="53"/>
                </a:cubicBezTo>
                <a:cubicBezTo>
                  <a:pt x="17" y="48"/>
                  <a:pt x="17" y="48"/>
                  <a:pt x="17" y="48"/>
                </a:cubicBezTo>
                <a:cubicBezTo>
                  <a:pt x="16" y="47"/>
                  <a:pt x="16" y="47"/>
                  <a:pt x="15" y="47"/>
                </a:cubicBezTo>
                <a:cubicBezTo>
                  <a:pt x="11" y="50"/>
                  <a:pt x="11" y="50"/>
                  <a:pt x="11" y="50"/>
                </a:cubicBezTo>
                <a:cubicBezTo>
                  <a:pt x="10" y="50"/>
                  <a:pt x="10" y="50"/>
                  <a:pt x="10" y="50"/>
                </a:cubicBezTo>
                <a:cubicBezTo>
                  <a:pt x="10" y="50"/>
                  <a:pt x="9" y="50"/>
                  <a:pt x="9" y="50"/>
                </a:cubicBezTo>
                <a:cubicBezTo>
                  <a:pt x="8" y="49"/>
                  <a:pt x="4" y="45"/>
                  <a:pt x="4" y="44"/>
                </a:cubicBezTo>
                <a:cubicBezTo>
                  <a:pt x="4" y="44"/>
                  <a:pt x="4" y="44"/>
                  <a:pt x="4" y="43"/>
                </a:cubicBezTo>
                <a:cubicBezTo>
                  <a:pt x="5" y="42"/>
                  <a:pt x="6" y="41"/>
                  <a:pt x="7" y="39"/>
                </a:cubicBezTo>
                <a:cubicBezTo>
                  <a:pt x="7" y="38"/>
                  <a:pt x="6" y="37"/>
                  <a:pt x="6" y="36"/>
                </a:cubicBezTo>
                <a:cubicBezTo>
                  <a:pt x="1" y="35"/>
                  <a:pt x="1" y="35"/>
                  <a:pt x="1" y="35"/>
                </a:cubicBezTo>
                <a:cubicBezTo>
                  <a:pt x="0" y="35"/>
                  <a:pt x="0" y="35"/>
                  <a:pt x="0" y="34"/>
                </a:cubicBezTo>
                <a:cubicBezTo>
                  <a:pt x="0" y="28"/>
                  <a:pt x="0" y="28"/>
                  <a:pt x="0" y="28"/>
                </a:cubicBezTo>
                <a:cubicBezTo>
                  <a:pt x="0" y="27"/>
                  <a:pt x="0" y="27"/>
                  <a:pt x="1" y="27"/>
                </a:cubicBezTo>
                <a:cubicBezTo>
                  <a:pt x="6" y="26"/>
                  <a:pt x="6" y="26"/>
                  <a:pt x="6" y="26"/>
                </a:cubicBezTo>
                <a:cubicBezTo>
                  <a:pt x="6" y="25"/>
                  <a:pt x="7" y="24"/>
                  <a:pt x="7" y="23"/>
                </a:cubicBezTo>
                <a:cubicBezTo>
                  <a:pt x="6" y="22"/>
                  <a:pt x="5" y="20"/>
                  <a:pt x="4" y="19"/>
                </a:cubicBezTo>
                <a:cubicBezTo>
                  <a:pt x="4" y="19"/>
                  <a:pt x="4" y="19"/>
                  <a:pt x="4" y="18"/>
                </a:cubicBezTo>
                <a:cubicBezTo>
                  <a:pt x="4" y="18"/>
                  <a:pt x="4" y="18"/>
                  <a:pt x="4" y="18"/>
                </a:cubicBezTo>
                <a:cubicBezTo>
                  <a:pt x="5" y="17"/>
                  <a:pt x="9" y="12"/>
                  <a:pt x="10" y="12"/>
                </a:cubicBezTo>
                <a:cubicBezTo>
                  <a:pt x="10" y="12"/>
                  <a:pt x="10" y="12"/>
                  <a:pt x="11" y="13"/>
                </a:cubicBezTo>
                <a:cubicBezTo>
                  <a:pt x="15" y="16"/>
                  <a:pt x="15" y="16"/>
                  <a:pt x="15" y="16"/>
                </a:cubicBezTo>
                <a:cubicBezTo>
                  <a:pt x="16" y="15"/>
                  <a:pt x="16" y="15"/>
                  <a:pt x="17" y="15"/>
                </a:cubicBezTo>
                <a:cubicBezTo>
                  <a:pt x="18" y="13"/>
                  <a:pt x="18" y="11"/>
                  <a:pt x="18" y="9"/>
                </a:cubicBezTo>
                <a:cubicBezTo>
                  <a:pt x="18" y="9"/>
                  <a:pt x="19" y="8"/>
                  <a:pt x="19" y="8"/>
                </a:cubicBezTo>
                <a:cubicBezTo>
                  <a:pt x="26" y="8"/>
                  <a:pt x="26" y="8"/>
                  <a:pt x="26" y="8"/>
                </a:cubicBezTo>
                <a:cubicBezTo>
                  <a:pt x="26" y="8"/>
                  <a:pt x="27" y="9"/>
                  <a:pt x="27" y="9"/>
                </a:cubicBezTo>
                <a:cubicBezTo>
                  <a:pt x="28" y="15"/>
                  <a:pt x="28" y="15"/>
                  <a:pt x="28" y="15"/>
                </a:cubicBezTo>
                <a:cubicBezTo>
                  <a:pt x="29" y="15"/>
                  <a:pt x="30" y="15"/>
                  <a:pt x="31" y="16"/>
                </a:cubicBezTo>
                <a:cubicBezTo>
                  <a:pt x="35" y="13"/>
                  <a:pt x="35" y="13"/>
                  <a:pt x="35" y="13"/>
                </a:cubicBezTo>
                <a:cubicBezTo>
                  <a:pt x="35" y="12"/>
                  <a:pt x="35" y="12"/>
                  <a:pt x="35" y="12"/>
                </a:cubicBezTo>
                <a:cubicBezTo>
                  <a:pt x="36" y="12"/>
                  <a:pt x="36" y="12"/>
                  <a:pt x="36" y="13"/>
                </a:cubicBezTo>
                <a:cubicBezTo>
                  <a:pt x="37" y="13"/>
                  <a:pt x="41" y="17"/>
                  <a:pt x="41" y="18"/>
                </a:cubicBezTo>
                <a:cubicBezTo>
                  <a:pt x="41" y="19"/>
                  <a:pt x="41" y="19"/>
                  <a:pt x="41" y="19"/>
                </a:cubicBezTo>
                <a:cubicBezTo>
                  <a:pt x="40" y="20"/>
                  <a:pt x="39" y="22"/>
                  <a:pt x="38" y="23"/>
                </a:cubicBezTo>
                <a:cubicBezTo>
                  <a:pt x="38" y="24"/>
                  <a:pt x="39" y="25"/>
                  <a:pt x="39" y="26"/>
                </a:cubicBezTo>
                <a:cubicBezTo>
                  <a:pt x="45" y="27"/>
                  <a:pt x="45" y="27"/>
                  <a:pt x="45" y="27"/>
                </a:cubicBezTo>
                <a:cubicBezTo>
                  <a:pt x="45" y="27"/>
                  <a:pt x="45" y="27"/>
                  <a:pt x="45" y="28"/>
                </a:cubicBezTo>
                <a:lnTo>
                  <a:pt x="45" y="35"/>
                </a:lnTo>
                <a:close/>
                <a:moveTo>
                  <a:pt x="23" y="22"/>
                </a:moveTo>
                <a:cubicBezTo>
                  <a:pt x="18" y="22"/>
                  <a:pt x="13" y="26"/>
                  <a:pt x="13" y="31"/>
                </a:cubicBezTo>
                <a:cubicBezTo>
                  <a:pt x="13" y="36"/>
                  <a:pt x="18" y="40"/>
                  <a:pt x="23" y="40"/>
                </a:cubicBezTo>
                <a:cubicBezTo>
                  <a:pt x="28" y="40"/>
                  <a:pt x="32" y="36"/>
                  <a:pt x="32" y="31"/>
                </a:cubicBezTo>
                <a:cubicBezTo>
                  <a:pt x="32" y="26"/>
                  <a:pt x="28" y="22"/>
                  <a:pt x="23" y="22"/>
                </a:cubicBezTo>
                <a:close/>
                <a:moveTo>
                  <a:pt x="68" y="15"/>
                </a:moveTo>
                <a:cubicBezTo>
                  <a:pt x="68" y="16"/>
                  <a:pt x="64" y="16"/>
                  <a:pt x="63" y="16"/>
                </a:cubicBezTo>
                <a:cubicBezTo>
                  <a:pt x="63" y="17"/>
                  <a:pt x="62" y="18"/>
                  <a:pt x="62" y="18"/>
                </a:cubicBezTo>
                <a:cubicBezTo>
                  <a:pt x="62" y="19"/>
                  <a:pt x="64" y="23"/>
                  <a:pt x="64" y="23"/>
                </a:cubicBezTo>
                <a:cubicBezTo>
                  <a:pt x="64" y="23"/>
                  <a:pt x="64" y="23"/>
                  <a:pt x="64" y="24"/>
                </a:cubicBezTo>
                <a:cubicBezTo>
                  <a:pt x="63" y="24"/>
                  <a:pt x="59" y="26"/>
                  <a:pt x="59" y="26"/>
                </a:cubicBezTo>
                <a:cubicBezTo>
                  <a:pt x="59" y="26"/>
                  <a:pt x="56" y="22"/>
                  <a:pt x="56" y="22"/>
                </a:cubicBezTo>
                <a:cubicBezTo>
                  <a:pt x="55" y="22"/>
                  <a:pt x="55" y="22"/>
                  <a:pt x="55" y="22"/>
                </a:cubicBezTo>
                <a:cubicBezTo>
                  <a:pt x="54" y="22"/>
                  <a:pt x="54" y="22"/>
                  <a:pt x="54" y="22"/>
                </a:cubicBezTo>
                <a:cubicBezTo>
                  <a:pt x="53" y="22"/>
                  <a:pt x="50" y="26"/>
                  <a:pt x="50" y="26"/>
                </a:cubicBezTo>
                <a:cubicBezTo>
                  <a:pt x="50" y="26"/>
                  <a:pt x="46" y="24"/>
                  <a:pt x="46" y="24"/>
                </a:cubicBezTo>
                <a:cubicBezTo>
                  <a:pt x="45" y="23"/>
                  <a:pt x="45" y="23"/>
                  <a:pt x="45" y="23"/>
                </a:cubicBezTo>
                <a:cubicBezTo>
                  <a:pt x="45" y="23"/>
                  <a:pt x="47" y="19"/>
                  <a:pt x="47" y="18"/>
                </a:cubicBezTo>
                <a:cubicBezTo>
                  <a:pt x="47" y="18"/>
                  <a:pt x="46" y="17"/>
                  <a:pt x="46" y="16"/>
                </a:cubicBezTo>
                <a:cubicBezTo>
                  <a:pt x="45" y="16"/>
                  <a:pt x="41" y="16"/>
                  <a:pt x="41" y="15"/>
                </a:cubicBezTo>
                <a:cubicBezTo>
                  <a:pt x="41" y="10"/>
                  <a:pt x="41" y="10"/>
                  <a:pt x="41" y="10"/>
                </a:cubicBezTo>
                <a:cubicBezTo>
                  <a:pt x="41" y="10"/>
                  <a:pt x="45" y="9"/>
                  <a:pt x="46" y="9"/>
                </a:cubicBezTo>
                <a:cubicBezTo>
                  <a:pt x="46" y="9"/>
                  <a:pt x="47" y="8"/>
                  <a:pt x="47" y="7"/>
                </a:cubicBezTo>
                <a:cubicBezTo>
                  <a:pt x="47" y="7"/>
                  <a:pt x="45" y="3"/>
                  <a:pt x="45" y="2"/>
                </a:cubicBezTo>
                <a:cubicBezTo>
                  <a:pt x="45" y="2"/>
                  <a:pt x="45" y="2"/>
                  <a:pt x="46" y="2"/>
                </a:cubicBezTo>
                <a:cubicBezTo>
                  <a:pt x="46" y="2"/>
                  <a:pt x="50" y="0"/>
                  <a:pt x="50" y="0"/>
                </a:cubicBezTo>
                <a:cubicBezTo>
                  <a:pt x="50" y="0"/>
                  <a:pt x="53" y="3"/>
                  <a:pt x="54" y="4"/>
                </a:cubicBezTo>
                <a:cubicBezTo>
                  <a:pt x="54" y="4"/>
                  <a:pt x="54" y="4"/>
                  <a:pt x="55" y="4"/>
                </a:cubicBezTo>
                <a:cubicBezTo>
                  <a:pt x="55" y="4"/>
                  <a:pt x="55" y="4"/>
                  <a:pt x="56" y="4"/>
                </a:cubicBezTo>
                <a:cubicBezTo>
                  <a:pt x="57" y="2"/>
                  <a:pt x="58" y="1"/>
                  <a:pt x="59" y="0"/>
                </a:cubicBezTo>
                <a:cubicBezTo>
                  <a:pt x="59" y="0"/>
                  <a:pt x="59" y="0"/>
                  <a:pt x="59" y="0"/>
                </a:cubicBezTo>
                <a:cubicBezTo>
                  <a:pt x="59" y="0"/>
                  <a:pt x="63" y="2"/>
                  <a:pt x="64" y="2"/>
                </a:cubicBezTo>
                <a:cubicBezTo>
                  <a:pt x="64" y="2"/>
                  <a:pt x="64" y="2"/>
                  <a:pt x="64" y="2"/>
                </a:cubicBezTo>
                <a:cubicBezTo>
                  <a:pt x="64" y="3"/>
                  <a:pt x="62" y="7"/>
                  <a:pt x="62" y="7"/>
                </a:cubicBezTo>
                <a:cubicBezTo>
                  <a:pt x="62" y="8"/>
                  <a:pt x="63" y="9"/>
                  <a:pt x="63" y="9"/>
                </a:cubicBezTo>
                <a:cubicBezTo>
                  <a:pt x="64" y="9"/>
                  <a:pt x="68" y="10"/>
                  <a:pt x="68" y="10"/>
                </a:cubicBezTo>
                <a:lnTo>
                  <a:pt x="68" y="15"/>
                </a:lnTo>
                <a:close/>
                <a:moveTo>
                  <a:pt x="68" y="52"/>
                </a:moveTo>
                <a:cubicBezTo>
                  <a:pt x="68" y="52"/>
                  <a:pt x="64" y="53"/>
                  <a:pt x="63" y="53"/>
                </a:cubicBezTo>
                <a:cubicBezTo>
                  <a:pt x="63" y="54"/>
                  <a:pt x="62" y="54"/>
                  <a:pt x="62" y="55"/>
                </a:cubicBezTo>
                <a:cubicBezTo>
                  <a:pt x="62" y="56"/>
                  <a:pt x="64" y="59"/>
                  <a:pt x="64" y="60"/>
                </a:cubicBezTo>
                <a:cubicBezTo>
                  <a:pt x="64" y="60"/>
                  <a:pt x="64" y="60"/>
                  <a:pt x="64" y="60"/>
                </a:cubicBezTo>
                <a:cubicBezTo>
                  <a:pt x="63" y="60"/>
                  <a:pt x="59" y="63"/>
                  <a:pt x="59" y="63"/>
                </a:cubicBezTo>
                <a:cubicBezTo>
                  <a:pt x="59" y="63"/>
                  <a:pt x="56" y="59"/>
                  <a:pt x="56" y="59"/>
                </a:cubicBezTo>
                <a:cubicBezTo>
                  <a:pt x="55" y="59"/>
                  <a:pt x="55" y="59"/>
                  <a:pt x="55" y="59"/>
                </a:cubicBezTo>
                <a:cubicBezTo>
                  <a:pt x="54" y="59"/>
                  <a:pt x="54" y="59"/>
                  <a:pt x="54" y="59"/>
                </a:cubicBezTo>
                <a:cubicBezTo>
                  <a:pt x="53" y="59"/>
                  <a:pt x="50" y="63"/>
                  <a:pt x="50" y="63"/>
                </a:cubicBezTo>
                <a:cubicBezTo>
                  <a:pt x="50" y="63"/>
                  <a:pt x="46" y="60"/>
                  <a:pt x="46" y="60"/>
                </a:cubicBezTo>
                <a:cubicBezTo>
                  <a:pt x="45" y="60"/>
                  <a:pt x="45" y="60"/>
                  <a:pt x="45" y="60"/>
                </a:cubicBezTo>
                <a:cubicBezTo>
                  <a:pt x="45" y="59"/>
                  <a:pt x="47" y="56"/>
                  <a:pt x="47" y="55"/>
                </a:cubicBezTo>
                <a:cubicBezTo>
                  <a:pt x="47" y="54"/>
                  <a:pt x="46" y="54"/>
                  <a:pt x="46" y="53"/>
                </a:cubicBezTo>
                <a:cubicBezTo>
                  <a:pt x="45" y="53"/>
                  <a:pt x="41" y="52"/>
                  <a:pt x="41" y="52"/>
                </a:cubicBezTo>
                <a:cubicBezTo>
                  <a:pt x="41" y="47"/>
                  <a:pt x="41" y="47"/>
                  <a:pt x="41" y="47"/>
                </a:cubicBezTo>
                <a:cubicBezTo>
                  <a:pt x="41" y="46"/>
                  <a:pt x="45" y="46"/>
                  <a:pt x="46" y="46"/>
                </a:cubicBezTo>
                <a:cubicBezTo>
                  <a:pt x="46" y="45"/>
                  <a:pt x="47" y="45"/>
                  <a:pt x="47" y="44"/>
                </a:cubicBezTo>
                <a:cubicBezTo>
                  <a:pt x="47" y="43"/>
                  <a:pt x="45" y="40"/>
                  <a:pt x="45" y="39"/>
                </a:cubicBezTo>
                <a:cubicBezTo>
                  <a:pt x="45" y="39"/>
                  <a:pt x="45" y="39"/>
                  <a:pt x="46" y="39"/>
                </a:cubicBezTo>
                <a:cubicBezTo>
                  <a:pt x="46" y="39"/>
                  <a:pt x="50" y="36"/>
                  <a:pt x="50" y="36"/>
                </a:cubicBezTo>
                <a:cubicBezTo>
                  <a:pt x="50" y="36"/>
                  <a:pt x="53" y="40"/>
                  <a:pt x="54" y="40"/>
                </a:cubicBezTo>
                <a:cubicBezTo>
                  <a:pt x="54" y="40"/>
                  <a:pt x="54" y="40"/>
                  <a:pt x="55" y="40"/>
                </a:cubicBezTo>
                <a:cubicBezTo>
                  <a:pt x="55" y="40"/>
                  <a:pt x="55" y="40"/>
                  <a:pt x="56" y="40"/>
                </a:cubicBezTo>
                <a:cubicBezTo>
                  <a:pt x="57" y="39"/>
                  <a:pt x="58" y="38"/>
                  <a:pt x="59" y="36"/>
                </a:cubicBezTo>
                <a:cubicBezTo>
                  <a:pt x="59" y="36"/>
                  <a:pt x="59" y="36"/>
                  <a:pt x="59" y="36"/>
                </a:cubicBezTo>
                <a:cubicBezTo>
                  <a:pt x="59" y="36"/>
                  <a:pt x="63" y="39"/>
                  <a:pt x="64" y="39"/>
                </a:cubicBezTo>
                <a:cubicBezTo>
                  <a:pt x="64" y="39"/>
                  <a:pt x="64" y="39"/>
                  <a:pt x="64" y="39"/>
                </a:cubicBezTo>
                <a:cubicBezTo>
                  <a:pt x="64" y="40"/>
                  <a:pt x="62" y="43"/>
                  <a:pt x="62" y="44"/>
                </a:cubicBezTo>
                <a:cubicBezTo>
                  <a:pt x="62" y="45"/>
                  <a:pt x="63" y="45"/>
                  <a:pt x="63" y="46"/>
                </a:cubicBezTo>
                <a:cubicBezTo>
                  <a:pt x="64" y="46"/>
                  <a:pt x="68" y="46"/>
                  <a:pt x="68" y="47"/>
                </a:cubicBezTo>
                <a:lnTo>
                  <a:pt x="68" y="52"/>
                </a:lnTo>
                <a:close/>
                <a:moveTo>
                  <a:pt x="55" y="8"/>
                </a:moveTo>
                <a:cubicBezTo>
                  <a:pt x="52" y="8"/>
                  <a:pt x="50" y="10"/>
                  <a:pt x="50" y="13"/>
                </a:cubicBezTo>
                <a:cubicBezTo>
                  <a:pt x="50" y="15"/>
                  <a:pt x="52" y="17"/>
                  <a:pt x="55" y="17"/>
                </a:cubicBezTo>
                <a:cubicBezTo>
                  <a:pt x="57" y="17"/>
                  <a:pt x="59" y="15"/>
                  <a:pt x="59" y="13"/>
                </a:cubicBezTo>
                <a:cubicBezTo>
                  <a:pt x="59" y="10"/>
                  <a:pt x="57" y="8"/>
                  <a:pt x="55" y="8"/>
                </a:cubicBezTo>
                <a:close/>
                <a:moveTo>
                  <a:pt x="55" y="45"/>
                </a:moveTo>
                <a:cubicBezTo>
                  <a:pt x="52" y="45"/>
                  <a:pt x="50" y="47"/>
                  <a:pt x="50" y="49"/>
                </a:cubicBezTo>
                <a:cubicBezTo>
                  <a:pt x="50" y="52"/>
                  <a:pt x="52" y="54"/>
                  <a:pt x="55" y="54"/>
                </a:cubicBezTo>
                <a:cubicBezTo>
                  <a:pt x="57" y="54"/>
                  <a:pt x="59" y="52"/>
                  <a:pt x="59" y="49"/>
                </a:cubicBezTo>
                <a:cubicBezTo>
                  <a:pt x="59" y="47"/>
                  <a:pt x="57" y="45"/>
                  <a:pt x="55" y="45"/>
                </a:cubicBezTo>
                <a:close/>
              </a:path>
            </a:pathLst>
          </a:custGeom>
          <a:solidFill>
            <a:srgbClr val="585858"/>
          </a:solidFill>
          <a:ln w="9525">
            <a:noFill/>
            <a:round/>
            <a:headEnd/>
            <a:tailEnd/>
          </a:ln>
        </p:spPr>
        <p:txBody>
          <a:bodyPr vert="horz" wrap="square" lIns="121920" tIns="60960" rIns="121920" bIns="60960" numCol="1" anchor="t" anchorCtr="0" compatLnSpc="1">
            <a:prstTxWarp prst="textNoShape">
              <a:avLst/>
            </a:prstTxWarp>
          </a:bodyPr>
          <a:lstStyle/>
          <a:p>
            <a:endParaRPr lang="en-US" sz="2400"/>
          </a:p>
        </p:txBody>
      </p:sp>
    </p:spTree>
    <p:extLst>
      <p:ext uri="{BB962C8B-B14F-4D97-AF65-F5344CB8AC3E}">
        <p14:creationId xmlns:p14="http://schemas.microsoft.com/office/powerpoint/2010/main" val="32307488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51"/>
                                        </p:tgtEl>
                                        <p:attrNameLst>
                                          <p:attrName>style.visibility</p:attrName>
                                        </p:attrNameLst>
                                      </p:cBhvr>
                                      <p:to>
                                        <p:strVal val="visible"/>
                                      </p:to>
                                    </p:set>
                                    <p:animEffect transition="in" filter="wipe(left)">
                                      <p:cBhvr>
                                        <p:cTn id="7" dur="500"/>
                                        <p:tgtEl>
                                          <p:spTgt spid="51"/>
                                        </p:tgtEl>
                                      </p:cBhvr>
                                    </p:animEffect>
                                  </p:childTnLst>
                                </p:cTn>
                              </p:par>
                            </p:childTnLst>
                          </p:cTn>
                        </p:par>
                        <p:par>
                          <p:cTn id="8" fill="hold">
                            <p:stCondLst>
                              <p:cond delay="500"/>
                            </p:stCondLst>
                            <p:childTnLst>
                              <p:par>
                                <p:cTn id="9" presetID="53" presetClass="entr" presetSubtype="16" fill="hold" grpId="0" nodeType="afterEffect">
                                  <p:stCondLst>
                                    <p:cond delay="0"/>
                                  </p:stCondLst>
                                  <p:childTnLst>
                                    <p:set>
                                      <p:cBhvr>
                                        <p:cTn id="10" dur="1" fill="hold">
                                          <p:stCondLst>
                                            <p:cond delay="0"/>
                                          </p:stCondLst>
                                        </p:cTn>
                                        <p:tgtEl>
                                          <p:spTgt spid="7"/>
                                        </p:tgtEl>
                                        <p:attrNameLst>
                                          <p:attrName>style.visibility</p:attrName>
                                        </p:attrNameLst>
                                      </p:cBhvr>
                                      <p:to>
                                        <p:strVal val="visible"/>
                                      </p:to>
                                    </p:set>
                                    <p:anim calcmode="lin" valueType="num">
                                      <p:cBhvr>
                                        <p:cTn id="11" dur="500" fill="hold"/>
                                        <p:tgtEl>
                                          <p:spTgt spid="7"/>
                                        </p:tgtEl>
                                        <p:attrNameLst>
                                          <p:attrName>ppt_w</p:attrName>
                                        </p:attrNameLst>
                                      </p:cBhvr>
                                      <p:tavLst>
                                        <p:tav tm="0">
                                          <p:val>
                                            <p:fltVal val="0"/>
                                          </p:val>
                                        </p:tav>
                                        <p:tav tm="100000">
                                          <p:val>
                                            <p:strVal val="#ppt_w"/>
                                          </p:val>
                                        </p:tav>
                                      </p:tavLst>
                                    </p:anim>
                                    <p:anim calcmode="lin" valueType="num">
                                      <p:cBhvr>
                                        <p:cTn id="12" dur="500" fill="hold"/>
                                        <p:tgtEl>
                                          <p:spTgt spid="7"/>
                                        </p:tgtEl>
                                        <p:attrNameLst>
                                          <p:attrName>ppt_h</p:attrName>
                                        </p:attrNameLst>
                                      </p:cBhvr>
                                      <p:tavLst>
                                        <p:tav tm="0">
                                          <p:val>
                                            <p:fltVal val="0"/>
                                          </p:val>
                                        </p:tav>
                                        <p:tav tm="100000">
                                          <p:val>
                                            <p:strVal val="#ppt_h"/>
                                          </p:val>
                                        </p:tav>
                                      </p:tavLst>
                                    </p:anim>
                                    <p:animEffect transition="in" filter="fade">
                                      <p:cBhvr>
                                        <p:cTn id="13" dur="500"/>
                                        <p:tgtEl>
                                          <p:spTgt spid="7"/>
                                        </p:tgtEl>
                                      </p:cBhvr>
                                    </p:animEffect>
                                  </p:childTnLst>
                                </p:cTn>
                              </p:par>
                              <p:par>
                                <p:cTn id="14" presetID="53" presetClass="entr" presetSubtype="16" fill="hold" grpId="0" nodeType="withEffect">
                                  <p:stCondLst>
                                    <p:cond delay="0"/>
                                  </p:stCondLst>
                                  <p:childTnLst>
                                    <p:set>
                                      <p:cBhvr>
                                        <p:cTn id="15" dur="1" fill="hold">
                                          <p:stCondLst>
                                            <p:cond delay="0"/>
                                          </p:stCondLst>
                                        </p:cTn>
                                        <p:tgtEl>
                                          <p:spTgt spid="9"/>
                                        </p:tgtEl>
                                        <p:attrNameLst>
                                          <p:attrName>style.visibility</p:attrName>
                                        </p:attrNameLst>
                                      </p:cBhvr>
                                      <p:to>
                                        <p:strVal val="visible"/>
                                      </p:to>
                                    </p:set>
                                    <p:anim calcmode="lin" valueType="num">
                                      <p:cBhvr>
                                        <p:cTn id="16" dur="500" fill="hold"/>
                                        <p:tgtEl>
                                          <p:spTgt spid="9"/>
                                        </p:tgtEl>
                                        <p:attrNameLst>
                                          <p:attrName>ppt_w</p:attrName>
                                        </p:attrNameLst>
                                      </p:cBhvr>
                                      <p:tavLst>
                                        <p:tav tm="0">
                                          <p:val>
                                            <p:fltVal val="0"/>
                                          </p:val>
                                        </p:tav>
                                        <p:tav tm="100000">
                                          <p:val>
                                            <p:strVal val="#ppt_w"/>
                                          </p:val>
                                        </p:tav>
                                      </p:tavLst>
                                    </p:anim>
                                    <p:anim calcmode="lin" valueType="num">
                                      <p:cBhvr>
                                        <p:cTn id="17" dur="500" fill="hold"/>
                                        <p:tgtEl>
                                          <p:spTgt spid="9"/>
                                        </p:tgtEl>
                                        <p:attrNameLst>
                                          <p:attrName>ppt_h</p:attrName>
                                        </p:attrNameLst>
                                      </p:cBhvr>
                                      <p:tavLst>
                                        <p:tav tm="0">
                                          <p:val>
                                            <p:fltVal val="0"/>
                                          </p:val>
                                        </p:tav>
                                        <p:tav tm="100000">
                                          <p:val>
                                            <p:strVal val="#ppt_h"/>
                                          </p:val>
                                        </p:tav>
                                      </p:tavLst>
                                    </p:anim>
                                    <p:animEffect transition="in" filter="fade">
                                      <p:cBhvr>
                                        <p:cTn id="18" dur="500"/>
                                        <p:tgtEl>
                                          <p:spTgt spid="9"/>
                                        </p:tgtEl>
                                      </p:cBhvr>
                                    </p:animEffect>
                                  </p:childTnLst>
                                </p:cTn>
                              </p:par>
                              <p:par>
                                <p:cTn id="19" presetID="53" presetClass="entr" presetSubtype="16" fill="hold" grpId="0" nodeType="withEffect">
                                  <p:stCondLst>
                                    <p:cond delay="0"/>
                                  </p:stCondLst>
                                  <p:childTnLst>
                                    <p:set>
                                      <p:cBhvr>
                                        <p:cTn id="20" dur="1" fill="hold">
                                          <p:stCondLst>
                                            <p:cond delay="0"/>
                                          </p:stCondLst>
                                        </p:cTn>
                                        <p:tgtEl>
                                          <p:spTgt spid="50"/>
                                        </p:tgtEl>
                                        <p:attrNameLst>
                                          <p:attrName>style.visibility</p:attrName>
                                        </p:attrNameLst>
                                      </p:cBhvr>
                                      <p:to>
                                        <p:strVal val="visible"/>
                                      </p:to>
                                    </p:set>
                                    <p:anim calcmode="lin" valueType="num">
                                      <p:cBhvr>
                                        <p:cTn id="21" dur="500" fill="hold"/>
                                        <p:tgtEl>
                                          <p:spTgt spid="50"/>
                                        </p:tgtEl>
                                        <p:attrNameLst>
                                          <p:attrName>ppt_w</p:attrName>
                                        </p:attrNameLst>
                                      </p:cBhvr>
                                      <p:tavLst>
                                        <p:tav tm="0">
                                          <p:val>
                                            <p:fltVal val="0"/>
                                          </p:val>
                                        </p:tav>
                                        <p:tav tm="100000">
                                          <p:val>
                                            <p:strVal val="#ppt_w"/>
                                          </p:val>
                                        </p:tav>
                                      </p:tavLst>
                                    </p:anim>
                                    <p:anim calcmode="lin" valueType="num">
                                      <p:cBhvr>
                                        <p:cTn id="22" dur="500" fill="hold"/>
                                        <p:tgtEl>
                                          <p:spTgt spid="50"/>
                                        </p:tgtEl>
                                        <p:attrNameLst>
                                          <p:attrName>ppt_h</p:attrName>
                                        </p:attrNameLst>
                                      </p:cBhvr>
                                      <p:tavLst>
                                        <p:tav tm="0">
                                          <p:val>
                                            <p:fltVal val="0"/>
                                          </p:val>
                                        </p:tav>
                                        <p:tav tm="100000">
                                          <p:val>
                                            <p:strVal val="#ppt_h"/>
                                          </p:val>
                                        </p:tav>
                                      </p:tavLst>
                                    </p:anim>
                                    <p:animEffect transition="in" filter="fade">
                                      <p:cBhvr>
                                        <p:cTn id="23" dur="500"/>
                                        <p:tgtEl>
                                          <p:spTgt spid="50"/>
                                        </p:tgtEl>
                                      </p:cBhvr>
                                    </p:animEffect>
                                  </p:childTnLst>
                                </p:cTn>
                              </p:par>
                              <p:par>
                                <p:cTn id="24" presetID="53" presetClass="entr" presetSubtype="16" fill="hold" grpId="0" nodeType="withEffect">
                                  <p:stCondLst>
                                    <p:cond delay="0"/>
                                  </p:stCondLst>
                                  <p:childTnLst>
                                    <p:set>
                                      <p:cBhvr>
                                        <p:cTn id="25" dur="1" fill="hold">
                                          <p:stCondLst>
                                            <p:cond delay="0"/>
                                          </p:stCondLst>
                                        </p:cTn>
                                        <p:tgtEl>
                                          <p:spTgt spid="73"/>
                                        </p:tgtEl>
                                        <p:attrNameLst>
                                          <p:attrName>style.visibility</p:attrName>
                                        </p:attrNameLst>
                                      </p:cBhvr>
                                      <p:to>
                                        <p:strVal val="visible"/>
                                      </p:to>
                                    </p:set>
                                    <p:anim calcmode="lin" valueType="num">
                                      <p:cBhvr>
                                        <p:cTn id="26" dur="500" fill="hold"/>
                                        <p:tgtEl>
                                          <p:spTgt spid="73"/>
                                        </p:tgtEl>
                                        <p:attrNameLst>
                                          <p:attrName>ppt_w</p:attrName>
                                        </p:attrNameLst>
                                      </p:cBhvr>
                                      <p:tavLst>
                                        <p:tav tm="0">
                                          <p:val>
                                            <p:fltVal val="0"/>
                                          </p:val>
                                        </p:tav>
                                        <p:tav tm="100000">
                                          <p:val>
                                            <p:strVal val="#ppt_w"/>
                                          </p:val>
                                        </p:tav>
                                      </p:tavLst>
                                    </p:anim>
                                    <p:anim calcmode="lin" valueType="num">
                                      <p:cBhvr>
                                        <p:cTn id="27" dur="500" fill="hold"/>
                                        <p:tgtEl>
                                          <p:spTgt spid="73"/>
                                        </p:tgtEl>
                                        <p:attrNameLst>
                                          <p:attrName>ppt_h</p:attrName>
                                        </p:attrNameLst>
                                      </p:cBhvr>
                                      <p:tavLst>
                                        <p:tav tm="0">
                                          <p:val>
                                            <p:fltVal val="0"/>
                                          </p:val>
                                        </p:tav>
                                        <p:tav tm="100000">
                                          <p:val>
                                            <p:strVal val="#ppt_h"/>
                                          </p:val>
                                        </p:tav>
                                      </p:tavLst>
                                    </p:anim>
                                    <p:animEffect transition="in" filter="fade">
                                      <p:cBhvr>
                                        <p:cTn id="28" dur="500"/>
                                        <p:tgtEl>
                                          <p:spTgt spid="73"/>
                                        </p:tgtEl>
                                      </p:cBhvr>
                                    </p:animEffect>
                                  </p:childTnLst>
                                </p:cTn>
                              </p:par>
                            </p:childTnLst>
                          </p:cTn>
                        </p:par>
                        <p:par>
                          <p:cTn id="29" fill="hold">
                            <p:stCondLst>
                              <p:cond delay="1000"/>
                            </p:stCondLst>
                            <p:childTnLst>
                              <p:par>
                                <p:cTn id="30" presetID="31" presetClass="entr" presetSubtype="0" fill="hold" nodeType="afterEffect">
                                  <p:stCondLst>
                                    <p:cond delay="0"/>
                                  </p:stCondLst>
                                  <p:childTnLst>
                                    <p:set>
                                      <p:cBhvr>
                                        <p:cTn id="31" dur="1" fill="hold">
                                          <p:stCondLst>
                                            <p:cond delay="0"/>
                                          </p:stCondLst>
                                        </p:cTn>
                                        <p:tgtEl>
                                          <p:spTgt spid="20"/>
                                        </p:tgtEl>
                                        <p:attrNameLst>
                                          <p:attrName>style.visibility</p:attrName>
                                        </p:attrNameLst>
                                      </p:cBhvr>
                                      <p:to>
                                        <p:strVal val="visible"/>
                                      </p:to>
                                    </p:set>
                                    <p:anim calcmode="lin" valueType="num">
                                      <p:cBhvr>
                                        <p:cTn id="32" dur="1000" fill="hold"/>
                                        <p:tgtEl>
                                          <p:spTgt spid="20"/>
                                        </p:tgtEl>
                                        <p:attrNameLst>
                                          <p:attrName>ppt_w</p:attrName>
                                        </p:attrNameLst>
                                      </p:cBhvr>
                                      <p:tavLst>
                                        <p:tav tm="0">
                                          <p:val>
                                            <p:fltVal val="0"/>
                                          </p:val>
                                        </p:tav>
                                        <p:tav tm="100000">
                                          <p:val>
                                            <p:strVal val="#ppt_w"/>
                                          </p:val>
                                        </p:tav>
                                      </p:tavLst>
                                    </p:anim>
                                    <p:anim calcmode="lin" valueType="num">
                                      <p:cBhvr>
                                        <p:cTn id="33" dur="1000" fill="hold"/>
                                        <p:tgtEl>
                                          <p:spTgt spid="20"/>
                                        </p:tgtEl>
                                        <p:attrNameLst>
                                          <p:attrName>ppt_h</p:attrName>
                                        </p:attrNameLst>
                                      </p:cBhvr>
                                      <p:tavLst>
                                        <p:tav tm="0">
                                          <p:val>
                                            <p:fltVal val="0"/>
                                          </p:val>
                                        </p:tav>
                                        <p:tav tm="100000">
                                          <p:val>
                                            <p:strVal val="#ppt_h"/>
                                          </p:val>
                                        </p:tav>
                                      </p:tavLst>
                                    </p:anim>
                                    <p:anim calcmode="lin" valueType="num">
                                      <p:cBhvr>
                                        <p:cTn id="34" dur="1000" fill="hold"/>
                                        <p:tgtEl>
                                          <p:spTgt spid="20"/>
                                        </p:tgtEl>
                                        <p:attrNameLst>
                                          <p:attrName>style.rotation</p:attrName>
                                        </p:attrNameLst>
                                      </p:cBhvr>
                                      <p:tavLst>
                                        <p:tav tm="0">
                                          <p:val>
                                            <p:fltVal val="90"/>
                                          </p:val>
                                        </p:tav>
                                        <p:tav tm="100000">
                                          <p:val>
                                            <p:fltVal val="0"/>
                                          </p:val>
                                        </p:tav>
                                      </p:tavLst>
                                    </p:anim>
                                    <p:animEffect transition="in" filter="fade">
                                      <p:cBhvr>
                                        <p:cTn id="35" dur="1000"/>
                                        <p:tgtEl>
                                          <p:spTgt spid="20"/>
                                        </p:tgtEl>
                                      </p:cBhvr>
                                    </p:animEffect>
                                  </p:childTnLst>
                                </p:cTn>
                              </p:par>
                            </p:childTnLst>
                          </p:cTn>
                        </p:par>
                        <p:par>
                          <p:cTn id="36" fill="hold">
                            <p:stCondLst>
                              <p:cond delay="2000"/>
                            </p:stCondLst>
                            <p:childTnLst>
                              <p:par>
                                <p:cTn id="37" presetID="53" presetClass="entr" presetSubtype="16" fill="hold" grpId="0" nodeType="afterEffect">
                                  <p:stCondLst>
                                    <p:cond delay="0"/>
                                  </p:stCondLst>
                                  <p:childTnLst>
                                    <p:set>
                                      <p:cBhvr>
                                        <p:cTn id="38" dur="1" fill="hold">
                                          <p:stCondLst>
                                            <p:cond delay="0"/>
                                          </p:stCondLst>
                                        </p:cTn>
                                        <p:tgtEl>
                                          <p:spTgt spid="38"/>
                                        </p:tgtEl>
                                        <p:attrNameLst>
                                          <p:attrName>style.visibility</p:attrName>
                                        </p:attrNameLst>
                                      </p:cBhvr>
                                      <p:to>
                                        <p:strVal val="visible"/>
                                      </p:to>
                                    </p:set>
                                    <p:anim calcmode="lin" valueType="num">
                                      <p:cBhvr>
                                        <p:cTn id="39" dur="1000" fill="hold"/>
                                        <p:tgtEl>
                                          <p:spTgt spid="38"/>
                                        </p:tgtEl>
                                        <p:attrNameLst>
                                          <p:attrName>ppt_w</p:attrName>
                                        </p:attrNameLst>
                                      </p:cBhvr>
                                      <p:tavLst>
                                        <p:tav tm="0">
                                          <p:val>
                                            <p:fltVal val="0"/>
                                          </p:val>
                                        </p:tav>
                                        <p:tav tm="100000">
                                          <p:val>
                                            <p:strVal val="#ppt_w"/>
                                          </p:val>
                                        </p:tav>
                                      </p:tavLst>
                                    </p:anim>
                                    <p:anim calcmode="lin" valueType="num">
                                      <p:cBhvr>
                                        <p:cTn id="40" dur="1000" fill="hold"/>
                                        <p:tgtEl>
                                          <p:spTgt spid="38"/>
                                        </p:tgtEl>
                                        <p:attrNameLst>
                                          <p:attrName>ppt_h</p:attrName>
                                        </p:attrNameLst>
                                      </p:cBhvr>
                                      <p:tavLst>
                                        <p:tav tm="0">
                                          <p:val>
                                            <p:fltVal val="0"/>
                                          </p:val>
                                        </p:tav>
                                        <p:tav tm="100000">
                                          <p:val>
                                            <p:strVal val="#ppt_h"/>
                                          </p:val>
                                        </p:tav>
                                      </p:tavLst>
                                    </p:anim>
                                    <p:animEffect transition="in" filter="fade">
                                      <p:cBhvr>
                                        <p:cTn id="41" dur="1000"/>
                                        <p:tgtEl>
                                          <p:spTgt spid="38"/>
                                        </p:tgtEl>
                                      </p:cBhvr>
                                    </p:animEffect>
                                  </p:childTnLst>
                                </p:cTn>
                              </p:par>
                              <p:par>
                                <p:cTn id="42" presetID="42" presetClass="entr" presetSubtype="0" fill="hold" grpId="0" nodeType="withEffect">
                                  <p:stCondLst>
                                    <p:cond delay="0"/>
                                  </p:stCondLst>
                                  <p:childTnLst>
                                    <p:set>
                                      <p:cBhvr>
                                        <p:cTn id="43" dur="1" fill="hold">
                                          <p:stCondLst>
                                            <p:cond delay="0"/>
                                          </p:stCondLst>
                                        </p:cTn>
                                        <p:tgtEl>
                                          <p:spTgt spid="41"/>
                                        </p:tgtEl>
                                        <p:attrNameLst>
                                          <p:attrName>style.visibility</p:attrName>
                                        </p:attrNameLst>
                                      </p:cBhvr>
                                      <p:to>
                                        <p:strVal val="visible"/>
                                      </p:to>
                                    </p:set>
                                    <p:animEffect transition="in" filter="fade">
                                      <p:cBhvr>
                                        <p:cTn id="44" dur="1000"/>
                                        <p:tgtEl>
                                          <p:spTgt spid="41"/>
                                        </p:tgtEl>
                                      </p:cBhvr>
                                    </p:animEffect>
                                    <p:anim calcmode="lin" valueType="num">
                                      <p:cBhvr>
                                        <p:cTn id="45" dur="1000" fill="hold"/>
                                        <p:tgtEl>
                                          <p:spTgt spid="41"/>
                                        </p:tgtEl>
                                        <p:attrNameLst>
                                          <p:attrName>ppt_x</p:attrName>
                                        </p:attrNameLst>
                                      </p:cBhvr>
                                      <p:tavLst>
                                        <p:tav tm="0">
                                          <p:val>
                                            <p:strVal val="#ppt_x"/>
                                          </p:val>
                                        </p:tav>
                                        <p:tav tm="100000">
                                          <p:val>
                                            <p:strVal val="#ppt_x"/>
                                          </p:val>
                                        </p:tav>
                                      </p:tavLst>
                                    </p:anim>
                                    <p:anim calcmode="lin" valueType="num">
                                      <p:cBhvr>
                                        <p:cTn id="46" dur="1000" fill="hold"/>
                                        <p:tgtEl>
                                          <p:spTgt spid="41"/>
                                        </p:tgtEl>
                                        <p:attrNameLst>
                                          <p:attrName>ppt_y</p:attrName>
                                        </p:attrNameLst>
                                      </p:cBhvr>
                                      <p:tavLst>
                                        <p:tav tm="0">
                                          <p:val>
                                            <p:strVal val="#ppt_y+.1"/>
                                          </p:val>
                                        </p:tav>
                                        <p:tav tm="100000">
                                          <p:val>
                                            <p:strVal val="#ppt_y"/>
                                          </p:val>
                                        </p:tav>
                                      </p:tavLst>
                                    </p:anim>
                                  </p:childTnLst>
                                </p:cTn>
                              </p:par>
                            </p:childTnLst>
                          </p:cTn>
                        </p:par>
                        <p:par>
                          <p:cTn id="47" fill="hold">
                            <p:stCondLst>
                              <p:cond delay="3000"/>
                            </p:stCondLst>
                            <p:childTnLst>
                              <p:par>
                                <p:cTn id="48" presetID="53" presetClass="entr" presetSubtype="528" fill="hold" grpId="0" nodeType="afterEffect">
                                  <p:stCondLst>
                                    <p:cond delay="0"/>
                                  </p:stCondLst>
                                  <p:childTnLst>
                                    <p:set>
                                      <p:cBhvr>
                                        <p:cTn id="49" dur="1" fill="hold">
                                          <p:stCondLst>
                                            <p:cond delay="0"/>
                                          </p:stCondLst>
                                        </p:cTn>
                                        <p:tgtEl>
                                          <p:spTgt spid="49"/>
                                        </p:tgtEl>
                                        <p:attrNameLst>
                                          <p:attrName>style.visibility</p:attrName>
                                        </p:attrNameLst>
                                      </p:cBhvr>
                                      <p:to>
                                        <p:strVal val="visible"/>
                                      </p:to>
                                    </p:set>
                                    <p:anim calcmode="lin" valueType="num">
                                      <p:cBhvr>
                                        <p:cTn id="50" dur="500" fill="hold"/>
                                        <p:tgtEl>
                                          <p:spTgt spid="49"/>
                                        </p:tgtEl>
                                        <p:attrNameLst>
                                          <p:attrName>ppt_w</p:attrName>
                                        </p:attrNameLst>
                                      </p:cBhvr>
                                      <p:tavLst>
                                        <p:tav tm="0">
                                          <p:val>
                                            <p:fltVal val="0"/>
                                          </p:val>
                                        </p:tav>
                                        <p:tav tm="100000">
                                          <p:val>
                                            <p:strVal val="#ppt_w"/>
                                          </p:val>
                                        </p:tav>
                                      </p:tavLst>
                                    </p:anim>
                                    <p:anim calcmode="lin" valueType="num">
                                      <p:cBhvr>
                                        <p:cTn id="51" dur="500" fill="hold"/>
                                        <p:tgtEl>
                                          <p:spTgt spid="49"/>
                                        </p:tgtEl>
                                        <p:attrNameLst>
                                          <p:attrName>ppt_h</p:attrName>
                                        </p:attrNameLst>
                                      </p:cBhvr>
                                      <p:tavLst>
                                        <p:tav tm="0">
                                          <p:val>
                                            <p:fltVal val="0"/>
                                          </p:val>
                                        </p:tav>
                                        <p:tav tm="100000">
                                          <p:val>
                                            <p:strVal val="#ppt_h"/>
                                          </p:val>
                                        </p:tav>
                                      </p:tavLst>
                                    </p:anim>
                                    <p:animEffect transition="in" filter="fade">
                                      <p:cBhvr>
                                        <p:cTn id="52" dur="500"/>
                                        <p:tgtEl>
                                          <p:spTgt spid="49"/>
                                        </p:tgtEl>
                                      </p:cBhvr>
                                    </p:animEffect>
                                    <p:anim calcmode="lin" valueType="num">
                                      <p:cBhvr>
                                        <p:cTn id="53" dur="500" fill="hold"/>
                                        <p:tgtEl>
                                          <p:spTgt spid="49"/>
                                        </p:tgtEl>
                                        <p:attrNameLst>
                                          <p:attrName>ppt_x</p:attrName>
                                        </p:attrNameLst>
                                      </p:cBhvr>
                                      <p:tavLst>
                                        <p:tav tm="0">
                                          <p:val>
                                            <p:fltVal val="0.5"/>
                                          </p:val>
                                        </p:tav>
                                        <p:tav tm="100000">
                                          <p:val>
                                            <p:strVal val="#ppt_x"/>
                                          </p:val>
                                        </p:tav>
                                      </p:tavLst>
                                    </p:anim>
                                    <p:anim calcmode="lin" valueType="num">
                                      <p:cBhvr>
                                        <p:cTn id="54" dur="500" fill="hold"/>
                                        <p:tgtEl>
                                          <p:spTgt spid="49"/>
                                        </p:tgtEl>
                                        <p:attrNameLst>
                                          <p:attrName>ppt_y</p:attrName>
                                        </p:attrNameLst>
                                      </p:cBhvr>
                                      <p:tavLst>
                                        <p:tav tm="0">
                                          <p:val>
                                            <p:fltVal val="0.5"/>
                                          </p:val>
                                        </p:tav>
                                        <p:tav tm="100000">
                                          <p:val>
                                            <p:strVal val="#ppt_y"/>
                                          </p:val>
                                        </p:tav>
                                      </p:tavLst>
                                    </p:anim>
                                  </p:childTnLst>
                                </p:cTn>
                              </p:par>
                            </p:childTnLst>
                          </p:cTn>
                        </p:par>
                        <p:par>
                          <p:cTn id="55" fill="hold">
                            <p:stCondLst>
                              <p:cond delay="3500"/>
                            </p:stCondLst>
                            <p:childTnLst>
                              <p:par>
                                <p:cTn id="56" presetID="31" presetClass="entr" presetSubtype="0" fill="hold" nodeType="afterEffect">
                                  <p:stCondLst>
                                    <p:cond delay="0"/>
                                  </p:stCondLst>
                                  <p:childTnLst>
                                    <p:set>
                                      <p:cBhvr>
                                        <p:cTn id="57" dur="1" fill="hold">
                                          <p:stCondLst>
                                            <p:cond delay="0"/>
                                          </p:stCondLst>
                                        </p:cTn>
                                        <p:tgtEl>
                                          <p:spTgt spid="21"/>
                                        </p:tgtEl>
                                        <p:attrNameLst>
                                          <p:attrName>style.visibility</p:attrName>
                                        </p:attrNameLst>
                                      </p:cBhvr>
                                      <p:to>
                                        <p:strVal val="visible"/>
                                      </p:to>
                                    </p:set>
                                    <p:anim calcmode="lin" valueType="num">
                                      <p:cBhvr>
                                        <p:cTn id="58" dur="1000" fill="hold"/>
                                        <p:tgtEl>
                                          <p:spTgt spid="21"/>
                                        </p:tgtEl>
                                        <p:attrNameLst>
                                          <p:attrName>ppt_w</p:attrName>
                                        </p:attrNameLst>
                                      </p:cBhvr>
                                      <p:tavLst>
                                        <p:tav tm="0">
                                          <p:val>
                                            <p:fltVal val="0"/>
                                          </p:val>
                                        </p:tav>
                                        <p:tav tm="100000">
                                          <p:val>
                                            <p:strVal val="#ppt_w"/>
                                          </p:val>
                                        </p:tav>
                                      </p:tavLst>
                                    </p:anim>
                                    <p:anim calcmode="lin" valueType="num">
                                      <p:cBhvr>
                                        <p:cTn id="59" dur="1000" fill="hold"/>
                                        <p:tgtEl>
                                          <p:spTgt spid="21"/>
                                        </p:tgtEl>
                                        <p:attrNameLst>
                                          <p:attrName>ppt_h</p:attrName>
                                        </p:attrNameLst>
                                      </p:cBhvr>
                                      <p:tavLst>
                                        <p:tav tm="0">
                                          <p:val>
                                            <p:fltVal val="0"/>
                                          </p:val>
                                        </p:tav>
                                        <p:tav tm="100000">
                                          <p:val>
                                            <p:strVal val="#ppt_h"/>
                                          </p:val>
                                        </p:tav>
                                      </p:tavLst>
                                    </p:anim>
                                    <p:anim calcmode="lin" valueType="num">
                                      <p:cBhvr>
                                        <p:cTn id="60" dur="1000" fill="hold"/>
                                        <p:tgtEl>
                                          <p:spTgt spid="21"/>
                                        </p:tgtEl>
                                        <p:attrNameLst>
                                          <p:attrName>style.rotation</p:attrName>
                                        </p:attrNameLst>
                                      </p:cBhvr>
                                      <p:tavLst>
                                        <p:tav tm="0">
                                          <p:val>
                                            <p:fltVal val="90"/>
                                          </p:val>
                                        </p:tav>
                                        <p:tav tm="100000">
                                          <p:val>
                                            <p:fltVal val="0"/>
                                          </p:val>
                                        </p:tav>
                                      </p:tavLst>
                                    </p:anim>
                                    <p:animEffect transition="in" filter="fade">
                                      <p:cBhvr>
                                        <p:cTn id="61" dur="1000"/>
                                        <p:tgtEl>
                                          <p:spTgt spid="21"/>
                                        </p:tgtEl>
                                      </p:cBhvr>
                                    </p:animEffect>
                                  </p:childTnLst>
                                </p:cTn>
                              </p:par>
                            </p:childTnLst>
                          </p:cTn>
                        </p:par>
                        <p:par>
                          <p:cTn id="62" fill="hold">
                            <p:stCondLst>
                              <p:cond delay="4500"/>
                            </p:stCondLst>
                            <p:childTnLst>
                              <p:par>
                                <p:cTn id="63" presetID="53" presetClass="entr" presetSubtype="16" fill="hold" grpId="0" nodeType="afterEffect">
                                  <p:stCondLst>
                                    <p:cond delay="0"/>
                                  </p:stCondLst>
                                  <p:childTnLst>
                                    <p:set>
                                      <p:cBhvr>
                                        <p:cTn id="64" dur="1" fill="hold">
                                          <p:stCondLst>
                                            <p:cond delay="0"/>
                                          </p:stCondLst>
                                        </p:cTn>
                                        <p:tgtEl>
                                          <p:spTgt spid="45"/>
                                        </p:tgtEl>
                                        <p:attrNameLst>
                                          <p:attrName>style.visibility</p:attrName>
                                        </p:attrNameLst>
                                      </p:cBhvr>
                                      <p:to>
                                        <p:strVal val="visible"/>
                                      </p:to>
                                    </p:set>
                                    <p:anim calcmode="lin" valueType="num">
                                      <p:cBhvr>
                                        <p:cTn id="65" dur="1000" fill="hold"/>
                                        <p:tgtEl>
                                          <p:spTgt spid="45"/>
                                        </p:tgtEl>
                                        <p:attrNameLst>
                                          <p:attrName>ppt_w</p:attrName>
                                        </p:attrNameLst>
                                      </p:cBhvr>
                                      <p:tavLst>
                                        <p:tav tm="0">
                                          <p:val>
                                            <p:fltVal val="0"/>
                                          </p:val>
                                        </p:tav>
                                        <p:tav tm="100000">
                                          <p:val>
                                            <p:strVal val="#ppt_w"/>
                                          </p:val>
                                        </p:tav>
                                      </p:tavLst>
                                    </p:anim>
                                    <p:anim calcmode="lin" valueType="num">
                                      <p:cBhvr>
                                        <p:cTn id="66" dur="1000" fill="hold"/>
                                        <p:tgtEl>
                                          <p:spTgt spid="45"/>
                                        </p:tgtEl>
                                        <p:attrNameLst>
                                          <p:attrName>ppt_h</p:attrName>
                                        </p:attrNameLst>
                                      </p:cBhvr>
                                      <p:tavLst>
                                        <p:tav tm="0">
                                          <p:val>
                                            <p:fltVal val="0"/>
                                          </p:val>
                                        </p:tav>
                                        <p:tav tm="100000">
                                          <p:val>
                                            <p:strVal val="#ppt_h"/>
                                          </p:val>
                                        </p:tav>
                                      </p:tavLst>
                                    </p:anim>
                                    <p:animEffect transition="in" filter="fade">
                                      <p:cBhvr>
                                        <p:cTn id="67" dur="1000"/>
                                        <p:tgtEl>
                                          <p:spTgt spid="45"/>
                                        </p:tgtEl>
                                      </p:cBhvr>
                                    </p:animEffect>
                                  </p:childTnLst>
                                </p:cTn>
                              </p:par>
                              <p:par>
                                <p:cTn id="68" presetID="42" presetClass="entr" presetSubtype="0" fill="hold" grpId="0" nodeType="withEffect">
                                  <p:stCondLst>
                                    <p:cond delay="0"/>
                                  </p:stCondLst>
                                  <p:childTnLst>
                                    <p:set>
                                      <p:cBhvr>
                                        <p:cTn id="69" dur="1" fill="hold">
                                          <p:stCondLst>
                                            <p:cond delay="0"/>
                                          </p:stCondLst>
                                        </p:cTn>
                                        <p:tgtEl>
                                          <p:spTgt spid="40"/>
                                        </p:tgtEl>
                                        <p:attrNameLst>
                                          <p:attrName>style.visibility</p:attrName>
                                        </p:attrNameLst>
                                      </p:cBhvr>
                                      <p:to>
                                        <p:strVal val="visible"/>
                                      </p:to>
                                    </p:set>
                                    <p:animEffect transition="in" filter="fade">
                                      <p:cBhvr>
                                        <p:cTn id="70" dur="1000"/>
                                        <p:tgtEl>
                                          <p:spTgt spid="40"/>
                                        </p:tgtEl>
                                      </p:cBhvr>
                                    </p:animEffect>
                                    <p:anim calcmode="lin" valueType="num">
                                      <p:cBhvr>
                                        <p:cTn id="71" dur="1000" fill="hold"/>
                                        <p:tgtEl>
                                          <p:spTgt spid="40"/>
                                        </p:tgtEl>
                                        <p:attrNameLst>
                                          <p:attrName>ppt_x</p:attrName>
                                        </p:attrNameLst>
                                      </p:cBhvr>
                                      <p:tavLst>
                                        <p:tav tm="0">
                                          <p:val>
                                            <p:strVal val="#ppt_x"/>
                                          </p:val>
                                        </p:tav>
                                        <p:tav tm="100000">
                                          <p:val>
                                            <p:strVal val="#ppt_x"/>
                                          </p:val>
                                        </p:tav>
                                      </p:tavLst>
                                    </p:anim>
                                    <p:anim calcmode="lin" valueType="num">
                                      <p:cBhvr>
                                        <p:cTn id="72" dur="1000" fill="hold"/>
                                        <p:tgtEl>
                                          <p:spTgt spid="40"/>
                                        </p:tgtEl>
                                        <p:attrNameLst>
                                          <p:attrName>ppt_y</p:attrName>
                                        </p:attrNameLst>
                                      </p:cBhvr>
                                      <p:tavLst>
                                        <p:tav tm="0">
                                          <p:val>
                                            <p:strVal val="#ppt_y+.1"/>
                                          </p:val>
                                        </p:tav>
                                        <p:tav tm="100000">
                                          <p:val>
                                            <p:strVal val="#ppt_y"/>
                                          </p:val>
                                        </p:tav>
                                      </p:tavLst>
                                    </p:anim>
                                  </p:childTnLst>
                                </p:cTn>
                              </p:par>
                            </p:childTnLst>
                          </p:cTn>
                        </p:par>
                        <p:par>
                          <p:cTn id="73" fill="hold">
                            <p:stCondLst>
                              <p:cond delay="5500"/>
                            </p:stCondLst>
                            <p:childTnLst>
                              <p:par>
                                <p:cTn id="74" presetID="53" presetClass="entr" presetSubtype="528" fill="hold" grpId="0" nodeType="afterEffect">
                                  <p:stCondLst>
                                    <p:cond delay="0"/>
                                  </p:stCondLst>
                                  <p:childTnLst>
                                    <p:set>
                                      <p:cBhvr>
                                        <p:cTn id="75" dur="1" fill="hold">
                                          <p:stCondLst>
                                            <p:cond delay="0"/>
                                          </p:stCondLst>
                                        </p:cTn>
                                        <p:tgtEl>
                                          <p:spTgt spid="52"/>
                                        </p:tgtEl>
                                        <p:attrNameLst>
                                          <p:attrName>style.visibility</p:attrName>
                                        </p:attrNameLst>
                                      </p:cBhvr>
                                      <p:to>
                                        <p:strVal val="visible"/>
                                      </p:to>
                                    </p:set>
                                    <p:anim calcmode="lin" valueType="num">
                                      <p:cBhvr>
                                        <p:cTn id="76" dur="500" fill="hold"/>
                                        <p:tgtEl>
                                          <p:spTgt spid="52"/>
                                        </p:tgtEl>
                                        <p:attrNameLst>
                                          <p:attrName>ppt_w</p:attrName>
                                        </p:attrNameLst>
                                      </p:cBhvr>
                                      <p:tavLst>
                                        <p:tav tm="0">
                                          <p:val>
                                            <p:fltVal val="0"/>
                                          </p:val>
                                        </p:tav>
                                        <p:tav tm="100000">
                                          <p:val>
                                            <p:strVal val="#ppt_w"/>
                                          </p:val>
                                        </p:tav>
                                      </p:tavLst>
                                    </p:anim>
                                    <p:anim calcmode="lin" valueType="num">
                                      <p:cBhvr>
                                        <p:cTn id="77" dur="500" fill="hold"/>
                                        <p:tgtEl>
                                          <p:spTgt spid="52"/>
                                        </p:tgtEl>
                                        <p:attrNameLst>
                                          <p:attrName>ppt_h</p:attrName>
                                        </p:attrNameLst>
                                      </p:cBhvr>
                                      <p:tavLst>
                                        <p:tav tm="0">
                                          <p:val>
                                            <p:fltVal val="0"/>
                                          </p:val>
                                        </p:tav>
                                        <p:tav tm="100000">
                                          <p:val>
                                            <p:strVal val="#ppt_h"/>
                                          </p:val>
                                        </p:tav>
                                      </p:tavLst>
                                    </p:anim>
                                    <p:animEffect transition="in" filter="fade">
                                      <p:cBhvr>
                                        <p:cTn id="78" dur="500"/>
                                        <p:tgtEl>
                                          <p:spTgt spid="52"/>
                                        </p:tgtEl>
                                      </p:cBhvr>
                                    </p:animEffect>
                                    <p:anim calcmode="lin" valueType="num">
                                      <p:cBhvr>
                                        <p:cTn id="79" dur="500" fill="hold"/>
                                        <p:tgtEl>
                                          <p:spTgt spid="52"/>
                                        </p:tgtEl>
                                        <p:attrNameLst>
                                          <p:attrName>ppt_x</p:attrName>
                                        </p:attrNameLst>
                                      </p:cBhvr>
                                      <p:tavLst>
                                        <p:tav tm="0">
                                          <p:val>
                                            <p:fltVal val="0.5"/>
                                          </p:val>
                                        </p:tav>
                                        <p:tav tm="100000">
                                          <p:val>
                                            <p:strVal val="#ppt_x"/>
                                          </p:val>
                                        </p:tav>
                                      </p:tavLst>
                                    </p:anim>
                                    <p:anim calcmode="lin" valueType="num">
                                      <p:cBhvr>
                                        <p:cTn id="80" dur="500" fill="hold"/>
                                        <p:tgtEl>
                                          <p:spTgt spid="52"/>
                                        </p:tgtEl>
                                        <p:attrNameLst>
                                          <p:attrName>ppt_y</p:attrName>
                                        </p:attrNameLst>
                                      </p:cBhvr>
                                      <p:tavLst>
                                        <p:tav tm="0">
                                          <p:val>
                                            <p:fltVal val="0.5"/>
                                          </p:val>
                                        </p:tav>
                                        <p:tav tm="100000">
                                          <p:val>
                                            <p:strVal val="#ppt_y"/>
                                          </p:val>
                                        </p:tav>
                                      </p:tavLst>
                                    </p:anim>
                                  </p:childTnLst>
                                </p:cTn>
                              </p:par>
                            </p:childTnLst>
                          </p:cTn>
                        </p:par>
                        <p:par>
                          <p:cTn id="81" fill="hold">
                            <p:stCondLst>
                              <p:cond delay="6000"/>
                            </p:stCondLst>
                            <p:childTnLst>
                              <p:par>
                                <p:cTn id="82" presetID="31" presetClass="entr" presetSubtype="0" fill="hold" nodeType="afterEffect">
                                  <p:stCondLst>
                                    <p:cond delay="0"/>
                                  </p:stCondLst>
                                  <p:childTnLst>
                                    <p:set>
                                      <p:cBhvr>
                                        <p:cTn id="83" dur="1" fill="hold">
                                          <p:stCondLst>
                                            <p:cond delay="0"/>
                                          </p:stCondLst>
                                        </p:cTn>
                                        <p:tgtEl>
                                          <p:spTgt spid="25"/>
                                        </p:tgtEl>
                                        <p:attrNameLst>
                                          <p:attrName>style.visibility</p:attrName>
                                        </p:attrNameLst>
                                      </p:cBhvr>
                                      <p:to>
                                        <p:strVal val="visible"/>
                                      </p:to>
                                    </p:set>
                                    <p:anim calcmode="lin" valueType="num">
                                      <p:cBhvr>
                                        <p:cTn id="84" dur="1000" fill="hold"/>
                                        <p:tgtEl>
                                          <p:spTgt spid="25"/>
                                        </p:tgtEl>
                                        <p:attrNameLst>
                                          <p:attrName>ppt_w</p:attrName>
                                        </p:attrNameLst>
                                      </p:cBhvr>
                                      <p:tavLst>
                                        <p:tav tm="0">
                                          <p:val>
                                            <p:fltVal val="0"/>
                                          </p:val>
                                        </p:tav>
                                        <p:tav tm="100000">
                                          <p:val>
                                            <p:strVal val="#ppt_w"/>
                                          </p:val>
                                        </p:tav>
                                      </p:tavLst>
                                    </p:anim>
                                    <p:anim calcmode="lin" valueType="num">
                                      <p:cBhvr>
                                        <p:cTn id="85" dur="1000" fill="hold"/>
                                        <p:tgtEl>
                                          <p:spTgt spid="25"/>
                                        </p:tgtEl>
                                        <p:attrNameLst>
                                          <p:attrName>ppt_h</p:attrName>
                                        </p:attrNameLst>
                                      </p:cBhvr>
                                      <p:tavLst>
                                        <p:tav tm="0">
                                          <p:val>
                                            <p:fltVal val="0"/>
                                          </p:val>
                                        </p:tav>
                                        <p:tav tm="100000">
                                          <p:val>
                                            <p:strVal val="#ppt_h"/>
                                          </p:val>
                                        </p:tav>
                                      </p:tavLst>
                                    </p:anim>
                                    <p:anim calcmode="lin" valueType="num">
                                      <p:cBhvr>
                                        <p:cTn id="86" dur="1000" fill="hold"/>
                                        <p:tgtEl>
                                          <p:spTgt spid="25"/>
                                        </p:tgtEl>
                                        <p:attrNameLst>
                                          <p:attrName>style.rotation</p:attrName>
                                        </p:attrNameLst>
                                      </p:cBhvr>
                                      <p:tavLst>
                                        <p:tav tm="0">
                                          <p:val>
                                            <p:fltVal val="90"/>
                                          </p:val>
                                        </p:tav>
                                        <p:tav tm="100000">
                                          <p:val>
                                            <p:fltVal val="0"/>
                                          </p:val>
                                        </p:tav>
                                      </p:tavLst>
                                    </p:anim>
                                    <p:animEffect transition="in" filter="fade">
                                      <p:cBhvr>
                                        <p:cTn id="87" dur="1000"/>
                                        <p:tgtEl>
                                          <p:spTgt spid="25"/>
                                        </p:tgtEl>
                                      </p:cBhvr>
                                    </p:animEffect>
                                  </p:childTnLst>
                                </p:cTn>
                              </p:par>
                            </p:childTnLst>
                          </p:cTn>
                        </p:par>
                        <p:par>
                          <p:cTn id="88" fill="hold">
                            <p:stCondLst>
                              <p:cond delay="7000"/>
                            </p:stCondLst>
                            <p:childTnLst>
                              <p:par>
                                <p:cTn id="89" presetID="53" presetClass="entr" presetSubtype="16" fill="hold" grpId="0" nodeType="afterEffect">
                                  <p:stCondLst>
                                    <p:cond delay="0"/>
                                  </p:stCondLst>
                                  <p:childTnLst>
                                    <p:set>
                                      <p:cBhvr>
                                        <p:cTn id="90" dur="1" fill="hold">
                                          <p:stCondLst>
                                            <p:cond delay="0"/>
                                          </p:stCondLst>
                                        </p:cTn>
                                        <p:tgtEl>
                                          <p:spTgt spid="46"/>
                                        </p:tgtEl>
                                        <p:attrNameLst>
                                          <p:attrName>style.visibility</p:attrName>
                                        </p:attrNameLst>
                                      </p:cBhvr>
                                      <p:to>
                                        <p:strVal val="visible"/>
                                      </p:to>
                                    </p:set>
                                    <p:anim calcmode="lin" valueType="num">
                                      <p:cBhvr>
                                        <p:cTn id="91" dur="1000" fill="hold"/>
                                        <p:tgtEl>
                                          <p:spTgt spid="46"/>
                                        </p:tgtEl>
                                        <p:attrNameLst>
                                          <p:attrName>ppt_w</p:attrName>
                                        </p:attrNameLst>
                                      </p:cBhvr>
                                      <p:tavLst>
                                        <p:tav tm="0">
                                          <p:val>
                                            <p:fltVal val="0"/>
                                          </p:val>
                                        </p:tav>
                                        <p:tav tm="100000">
                                          <p:val>
                                            <p:strVal val="#ppt_w"/>
                                          </p:val>
                                        </p:tav>
                                      </p:tavLst>
                                    </p:anim>
                                    <p:anim calcmode="lin" valueType="num">
                                      <p:cBhvr>
                                        <p:cTn id="92" dur="1000" fill="hold"/>
                                        <p:tgtEl>
                                          <p:spTgt spid="46"/>
                                        </p:tgtEl>
                                        <p:attrNameLst>
                                          <p:attrName>ppt_h</p:attrName>
                                        </p:attrNameLst>
                                      </p:cBhvr>
                                      <p:tavLst>
                                        <p:tav tm="0">
                                          <p:val>
                                            <p:fltVal val="0"/>
                                          </p:val>
                                        </p:tav>
                                        <p:tav tm="100000">
                                          <p:val>
                                            <p:strVal val="#ppt_h"/>
                                          </p:val>
                                        </p:tav>
                                      </p:tavLst>
                                    </p:anim>
                                    <p:animEffect transition="in" filter="fade">
                                      <p:cBhvr>
                                        <p:cTn id="93" dur="1000"/>
                                        <p:tgtEl>
                                          <p:spTgt spid="46"/>
                                        </p:tgtEl>
                                      </p:cBhvr>
                                    </p:animEffect>
                                  </p:childTnLst>
                                </p:cTn>
                              </p:par>
                              <p:par>
                                <p:cTn id="94" presetID="42" presetClass="entr" presetSubtype="0" fill="hold" grpId="0" nodeType="withEffect">
                                  <p:stCondLst>
                                    <p:cond delay="0"/>
                                  </p:stCondLst>
                                  <p:childTnLst>
                                    <p:set>
                                      <p:cBhvr>
                                        <p:cTn id="95" dur="1" fill="hold">
                                          <p:stCondLst>
                                            <p:cond delay="0"/>
                                          </p:stCondLst>
                                        </p:cTn>
                                        <p:tgtEl>
                                          <p:spTgt spid="42"/>
                                        </p:tgtEl>
                                        <p:attrNameLst>
                                          <p:attrName>style.visibility</p:attrName>
                                        </p:attrNameLst>
                                      </p:cBhvr>
                                      <p:to>
                                        <p:strVal val="visible"/>
                                      </p:to>
                                    </p:set>
                                    <p:animEffect transition="in" filter="fade">
                                      <p:cBhvr>
                                        <p:cTn id="96" dur="1000"/>
                                        <p:tgtEl>
                                          <p:spTgt spid="42"/>
                                        </p:tgtEl>
                                      </p:cBhvr>
                                    </p:animEffect>
                                    <p:anim calcmode="lin" valueType="num">
                                      <p:cBhvr>
                                        <p:cTn id="97" dur="1000" fill="hold"/>
                                        <p:tgtEl>
                                          <p:spTgt spid="42"/>
                                        </p:tgtEl>
                                        <p:attrNameLst>
                                          <p:attrName>ppt_x</p:attrName>
                                        </p:attrNameLst>
                                      </p:cBhvr>
                                      <p:tavLst>
                                        <p:tav tm="0">
                                          <p:val>
                                            <p:strVal val="#ppt_x"/>
                                          </p:val>
                                        </p:tav>
                                        <p:tav tm="100000">
                                          <p:val>
                                            <p:strVal val="#ppt_x"/>
                                          </p:val>
                                        </p:tav>
                                      </p:tavLst>
                                    </p:anim>
                                    <p:anim calcmode="lin" valueType="num">
                                      <p:cBhvr>
                                        <p:cTn id="98" dur="1000" fill="hold"/>
                                        <p:tgtEl>
                                          <p:spTgt spid="42"/>
                                        </p:tgtEl>
                                        <p:attrNameLst>
                                          <p:attrName>ppt_y</p:attrName>
                                        </p:attrNameLst>
                                      </p:cBhvr>
                                      <p:tavLst>
                                        <p:tav tm="0">
                                          <p:val>
                                            <p:strVal val="#ppt_y+.1"/>
                                          </p:val>
                                        </p:tav>
                                        <p:tav tm="100000">
                                          <p:val>
                                            <p:strVal val="#ppt_y"/>
                                          </p:val>
                                        </p:tav>
                                      </p:tavLst>
                                    </p:anim>
                                  </p:childTnLst>
                                </p:cTn>
                              </p:par>
                            </p:childTnLst>
                          </p:cTn>
                        </p:par>
                        <p:par>
                          <p:cTn id="99" fill="hold">
                            <p:stCondLst>
                              <p:cond delay="8000"/>
                            </p:stCondLst>
                            <p:childTnLst>
                              <p:par>
                                <p:cTn id="100" presetID="53" presetClass="entr" presetSubtype="528" fill="hold" grpId="0" nodeType="afterEffect">
                                  <p:stCondLst>
                                    <p:cond delay="0"/>
                                  </p:stCondLst>
                                  <p:childTnLst>
                                    <p:set>
                                      <p:cBhvr>
                                        <p:cTn id="101" dur="1" fill="hold">
                                          <p:stCondLst>
                                            <p:cond delay="0"/>
                                          </p:stCondLst>
                                        </p:cTn>
                                        <p:tgtEl>
                                          <p:spTgt spid="53"/>
                                        </p:tgtEl>
                                        <p:attrNameLst>
                                          <p:attrName>style.visibility</p:attrName>
                                        </p:attrNameLst>
                                      </p:cBhvr>
                                      <p:to>
                                        <p:strVal val="visible"/>
                                      </p:to>
                                    </p:set>
                                    <p:anim calcmode="lin" valueType="num">
                                      <p:cBhvr>
                                        <p:cTn id="102" dur="500" fill="hold"/>
                                        <p:tgtEl>
                                          <p:spTgt spid="53"/>
                                        </p:tgtEl>
                                        <p:attrNameLst>
                                          <p:attrName>ppt_w</p:attrName>
                                        </p:attrNameLst>
                                      </p:cBhvr>
                                      <p:tavLst>
                                        <p:tav tm="0">
                                          <p:val>
                                            <p:fltVal val="0"/>
                                          </p:val>
                                        </p:tav>
                                        <p:tav tm="100000">
                                          <p:val>
                                            <p:strVal val="#ppt_w"/>
                                          </p:val>
                                        </p:tav>
                                      </p:tavLst>
                                    </p:anim>
                                    <p:anim calcmode="lin" valueType="num">
                                      <p:cBhvr>
                                        <p:cTn id="103" dur="500" fill="hold"/>
                                        <p:tgtEl>
                                          <p:spTgt spid="53"/>
                                        </p:tgtEl>
                                        <p:attrNameLst>
                                          <p:attrName>ppt_h</p:attrName>
                                        </p:attrNameLst>
                                      </p:cBhvr>
                                      <p:tavLst>
                                        <p:tav tm="0">
                                          <p:val>
                                            <p:fltVal val="0"/>
                                          </p:val>
                                        </p:tav>
                                        <p:tav tm="100000">
                                          <p:val>
                                            <p:strVal val="#ppt_h"/>
                                          </p:val>
                                        </p:tav>
                                      </p:tavLst>
                                    </p:anim>
                                    <p:animEffect transition="in" filter="fade">
                                      <p:cBhvr>
                                        <p:cTn id="104" dur="500"/>
                                        <p:tgtEl>
                                          <p:spTgt spid="53"/>
                                        </p:tgtEl>
                                      </p:cBhvr>
                                    </p:animEffect>
                                    <p:anim calcmode="lin" valueType="num">
                                      <p:cBhvr>
                                        <p:cTn id="105" dur="500" fill="hold"/>
                                        <p:tgtEl>
                                          <p:spTgt spid="53"/>
                                        </p:tgtEl>
                                        <p:attrNameLst>
                                          <p:attrName>ppt_x</p:attrName>
                                        </p:attrNameLst>
                                      </p:cBhvr>
                                      <p:tavLst>
                                        <p:tav tm="0">
                                          <p:val>
                                            <p:fltVal val="0.5"/>
                                          </p:val>
                                        </p:tav>
                                        <p:tav tm="100000">
                                          <p:val>
                                            <p:strVal val="#ppt_x"/>
                                          </p:val>
                                        </p:tav>
                                      </p:tavLst>
                                    </p:anim>
                                    <p:anim calcmode="lin" valueType="num">
                                      <p:cBhvr>
                                        <p:cTn id="106" dur="500" fill="hold"/>
                                        <p:tgtEl>
                                          <p:spTgt spid="53"/>
                                        </p:tgtEl>
                                        <p:attrNameLst>
                                          <p:attrName>ppt_y</p:attrName>
                                        </p:attrNameLst>
                                      </p:cBhvr>
                                      <p:tavLst>
                                        <p:tav tm="0">
                                          <p:val>
                                            <p:fltVal val="0.5"/>
                                          </p:val>
                                        </p:tav>
                                        <p:tav tm="100000">
                                          <p:val>
                                            <p:strVal val="#ppt_y"/>
                                          </p:val>
                                        </p:tav>
                                      </p:tavLst>
                                    </p:anim>
                                  </p:childTnLst>
                                </p:cTn>
                              </p:par>
                            </p:childTnLst>
                          </p:cTn>
                        </p:par>
                        <p:par>
                          <p:cTn id="107" fill="hold">
                            <p:stCondLst>
                              <p:cond delay="8500"/>
                            </p:stCondLst>
                            <p:childTnLst>
                              <p:par>
                                <p:cTn id="108" presetID="31" presetClass="entr" presetSubtype="0" fill="hold" nodeType="afterEffect">
                                  <p:stCondLst>
                                    <p:cond delay="0"/>
                                  </p:stCondLst>
                                  <p:childTnLst>
                                    <p:set>
                                      <p:cBhvr>
                                        <p:cTn id="109" dur="1" fill="hold">
                                          <p:stCondLst>
                                            <p:cond delay="0"/>
                                          </p:stCondLst>
                                        </p:cTn>
                                        <p:tgtEl>
                                          <p:spTgt spid="29"/>
                                        </p:tgtEl>
                                        <p:attrNameLst>
                                          <p:attrName>style.visibility</p:attrName>
                                        </p:attrNameLst>
                                      </p:cBhvr>
                                      <p:to>
                                        <p:strVal val="visible"/>
                                      </p:to>
                                    </p:set>
                                    <p:anim calcmode="lin" valueType="num">
                                      <p:cBhvr>
                                        <p:cTn id="110" dur="1000" fill="hold"/>
                                        <p:tgtEl>
                                          <p:spTgt spid="29"/>
                                        </p:tgtEl>
                                        <p:attrNameLst>
                                          <p:attrName>ppt_w</p:attrName>
                                        </p:attrNameLst>
                                      </p:cBhvr>
                                      <p:tavLst>
                                        <p:tav tm="0">
                                          <p:val>
                                            <p:fltVal val="0"/>
                                          </p:val>
                                        </p:tav>
                                        <p:tav tm="100000">
                                          <p:val>
                                            <p:strVal val="#ppt_w"/>
                                          </p:val>
                                        </p:tav>
                                      </p:tavLst>
                                    </p:anim>
                                    <p:anim calcmode="lin" valueType="num">
                                      <p:cBhvr>
                                        <p:cTn id="111" dur="1000" fill="hold"/>
                                        <p:tgtEl>
                                          <p:spTgt spid="29"/>
                                        </p:tgtEl>
                                        <p:attrNameLst>
                                          <p:attrName>ppt_h</p:attrName>
                                        </p:attrNameLst>
                                      </p:cBhvr>
                                      <p:tavLst>
                                        <p:tav tm="0">
                                          <p:val>
                                            <p:fltVal val="0"/>
                                          </p:val>
                                        </p:tav>
                                        <p:tav tm="100000">
                                          <p:val>
                                            <p:strVal val="#ppt_h"/>
                                          </p:val>
                                        </p:tav>
                                      </p:tavLst>
                                    </p:anim>
                                    <p:anim calcmode="lin" valueType="num">
                                      <p:cBhvr>
                                        <p:cTn id="112" dur="1000" fill="hold"/>
                                        <p:tgtEl>
                                          <p:spTgt spid="29"/>
                                        </p:tgtEl>
                                        <p:attrNameLst>
                                          <p:attrName>style.rotation</p:attrName>
                                        </p:attrNameLst>
                                      </p:cBhvr>
                                      <p:tavLst>
                                        <p:tav tm="0">
                                          <p:val>
                                            <p:fltVal val="90"/>
                                          </p:val>
                                        </p:tav>
                                        <p:tav tm="100000">
                                          <p:val>
                                            <p:fltVal val="0"/>
                                          </p:val>
                                        </p:tav>
                                      </p:tavLst>
                                    </p:anim>
                                    <p:animEffect transition="in" filter="fade">
                                      <p:cBhvr>
                                        <p:cTn id="113" dur="1000"/>
                                        <p:tgtEl>
                                          <p:spTgt spid="29"/>
                                        </p:tgtEl>
                                      </p:cBhvr>
                                    </p:animEffect>
                                  </p:childTnLst>
                                </p:cTn>
                              </p:par>
                            </p:childTnLst>
                          </p:cTn>
                        </p:par>
                        <p:par>
                          <p:cTn id="114" fill="hold">
                            <p:stCondLst>
                              <p:cond delay="9500"/>
                            </p:stCondLst>
                            <p:childTnLst>
                              <p:par>
                                <p:cTn id="115" presetID="53" presetClass="entr" presetSubtype="16" fill="hold" grpId="0" nodeType="afterEffect">
                                  <p:stCondLst>
                                    <p:cond delay="0"/>
                                  </p:stCondLst>
                                  <p:childTnLst>
                                    <p:set>
                                      <p:cBhvr>
                                        <p:cTn id="116" dur="1" fill="hold">
                                          <p:stCondLst>
                                            <p:cond delay="0"/>
                                          </p:stCondLst>
                                        </p:cTn>
                                        <p:tgtEl>
                                          <p:spTgt spid="47"/>
                                        </p:tgtEl>
                                        <p:attrNameLst>
                                          <p:attrName>style.visibility</p:attrName>
                                        </p:attrNameLst>
                                      </p:cBhvr>
                                      <p:to>
                                        <p:strVal val="visible"/>
                                      </p:to>
                                    </p:set>
                                    <p:anim calcmode="lin" valueType="num">
                                      <p:cBhvr>
                                        <p:cTn id="117" dur="1000" fill="hold"/>
                                        <p:tgtEl>
                                          <p:spTgt spid="47"/>
                                        </p:tgtEl>
                                        <p:attrNameLst>
                                          <p:attrName>ppt_w</p:attrName>
                                        </p:attrNameLst>
                                      </p:cBhvr>
                                      <p:tavLst>
                                        <p:tav tm="0">
                                          <p:val>
                                            <p:fltVal val="0"/>
                                          </p:val>
                                        </p:tav>
                                        <p:tav tm="100000">
                                          <p:val>
                                            <p:strVal val="#ppt_w"/>
                                          </p:val>
                                        </p:tav>
                                      </p:tavLst>
                                    </p:anim>
                                    <p:anim calcmode="lin" valueType="num">
                                      <p:cBhvr>
                                        <p:cTn id="118" dur="1000" fill="hold"/>
                                        <p:tgtEl>
                                          <p:spTgt spid="47"/>
                                        </p:tgtEl>
                                        <p:attrNameLst>
                                          <p:attrName>ppt_h</p:attrName>
                                        </p:attrNameLst>
                                      </p:cBhvr>
                                      <p:tavLst>
                                        <p:tav tm="0">
                                          <p:val>
                                            <p:fltVal val="0"/>
                                          </p:val>
                                        </p:tav>
                                        <p:tav tm="100000">
                                          <p:val>
                                            <p:strVal val="#ppt_h"/>
                                          </p:val>
                                        </p:tav>
                                      </p:tavLst>
                                    </p:anim>
                                    <p:animEffect transition="in" filter="fade">
                                      <p:cBhvr>
                                        <p:cTn id="119" dur="1000"/>
                                        <p:tgtEl>
                                          <p:spTgt spid="47"/>
                                        </p:tgtEl>
                                      </p:cBhvr>
                                    </p:animEffect>
                                  </p:childTnLst>
                                </p:cTn>
                              </p:par>
                              <p:par>
                                <p:cTn id="120" presetID="42" presetClass="entr" presetSubtype="0" fill="hold" grpId="0" nodeType="withEffect">
                                  <p:stCondLst>
                                    <p:cond delay="0"/>
                                  </p:stCondLst>
                                  <p:childTnLst>
                                    <p:set>
                                      <p:cBhvr>
                                        <p:cTn id="121" dur="1" fill="hold">
                                          <p:stCondLst>
                                            <p:cond delay="0"/>
                                          </p:stCondLst>
                                        </p:cTn>
                                        <p:tgtEl>
                                          <p:spTgt spid="43"/>
                                        </p:tgtEl>
                                        <p:attrNameLst>
                                          <p:attrName>style.visibility</p:attrName>
                                        </p:attrNameLst>
                                      </p:cBhvr>
                                      <p:to>
                                        <p:strVal val="visible"/>
                                      </p:to>
                                    </p:set>
                                    <p:animEffect transition="in" filter="fade">
                                      <p:cBhvr>
                                        <p:cTn id="122" dur="1000"/>
                                        <p:tgtEl>
                                          <p:spTgt spid="43"/>
                                        </p:tgtEl>
                                      </p:cBhvr>
                                    </p:animEffect>
                                    <p:anim calcmode="lin" valueType="num">
                                      <p:cBhvr>
                                        <p:cTn id="123" dur="1000" fill="hold"/>
                                        <p:tgtEl>
                                          <p:spTgt spid="43"/>
                                        </p:tgtEl>
                                        <p:attrNameLst>
                                          <p:attrName>ppt_x</p:attrName>
                                        </p:attrNameLst>
                                      </p:cBhvr>
                                      <p:tavLst>
                                        <p:tav tm="0">
                                          <p:val>
                                            <p:strVal val="#ppt_x"/>
                                          </p:val>
                                        </p:tav>
                                        <p:tav tm="100000">
                                          <p:val>
                                            <p:strVal val="#ppt_x"/>
                                          </p:val>
                                        </p:tav>
                                      </p:tavLst>
                                    </p:anim>
                                    <p:anim calcmode="lin" valueType="num">
                                      <p:cBhvr>
                                        <p:cTn id="124" dur="1000" fill="hold"/>
                                        <p:tgtEl>
                                          <p:spTgt spid="43"/>
                                        </p:tgtEl>
                                        <p:attrNameLst>
                                          <p:attrName>ppt_y</p:attrName>
                                        </p:attrNameLst>
                                      </p:cBhvr>
                                      <p:tavLst>
                                        <p:tav tm="0">
                                          <p:val>
                                            <p:strVal val="#ppt_y+.1"/>
                                          </p:val>
                                        </p:tav>
                                        <p:tav tm="100000">
                                          <p:val>
                                            <p:strVal val="#ppt_y"/>
                                          </p:val>
                                        </p:tav>
                                      </p:tavLst>
                                    </p:anim>
                                  </p:childTnLst>
                                </p:cTn>
                              </p:par>
                            </p:childTnLst>
                          </p:cTn>
                        </p:par>
                        <p:par>
                          <p:cTn id="125" fill="hold">
                            <p:stCondLst>
                              <p:cond delay="10500"/>
                            </p:stCondLst>
                            <p:childTnLst>
                              <p:par>
                                <p:cTn id="126" presetID="53" presetClass="entr" presetSubtype="528" fill="hold" grpId="0" nodeType="afterEffect">
                                  <p:stCondLst>
                                    <p:cond delay="0"/>
                                  </p:stCondLst>
                                  <p:childTnLst>
                                    <p:set>
                                      <p:cBhvr>
                                        <p:cTn id="127" dur="1" fill="hold">
                                          <p:stCondLst>
                                            <p:cond delay="0"/>
                                          </p:stCondLst>
                                        </p:cTn>
                                        <p:tgtEl>
                                          <p:spTgt spid="54"/>
                                        </p:tgtEl>
                                        <p:attrNameLst>
                                          <p:attrName>style.visibility</p:attrName>
                                        </p:attrNameLst>
                                      </p:cBhvr>
                                      <p:to>
                                        <p:strVal val="visible"/>
                                      </p:to>
                                    </p:set>
                                    <p:anim calcmode="lin" valueType="num">
                                      <p:cBhvr>
                                        <p:cTn id="128" dur="500" fill="hold"/>
                                        <p:tgtEl>
                                          <p:spTgt spid="54"/>
                                        </p:tgtEl>
                                        <p:attrNameLst>
                                          <p:attrName>ppt_w</p:attrName>
                                        </p:attrNameLst>
                                      </p:cBhvr>
                                      <p:tavLst>
                                        <p:tav tm="0">
                                          <p:val>
                                            <p:fltVal val="0"/>
                                          </p:val>
                                        </p:tav>
                                        <p:tav tm="100000">
                                          <p:val>
                                            <p:strVal val="#ppt_w"/>
                                          </p:val>
                                        </p:tav>
                                      </p:tavLst>
                                    </p:anim>
                                    <p:anim calcmode="lin" valueType="num">
                                      <p:cBhvr>
                                        <p:cTn id="129" dur="500" fill="hold"/>
                                        <p:tgtEl>
                                          <p:spTgt spid="54"/>
                                        </p:tgtEl>
                                        <p:attrNameLst>
                                          <p:attrName>ppt_h</p:attrName>
                                        </p:attrNameLst>
                                      </p:cBhvr>
                                      <p:tavLst>
                                        <p:tav tm="0">
                                          <p:val>
                                            <p:fltVal val="0"/>
                                          </p:val>
                                        </p:tav>
                                        <p:tav tm="100000">
                                          <p:val>
                                            <p:strVal val="#ppt_h"/>
                                          </p:val>
                                        </p:tav>
                                      </p:tavLst>
                                    </p:anim>
                                    <p:animEffect transition="in" filter="fade">
                                      <p:cBhvr>
                                        <p:cTn id="130" dur="500"/>
                                        <p:tgtEl>
                                          <p:spTgt spid="54"/>
                                        </p:tgtEl>
                                      </p:cBhvr>
                                    </p:animEffect>
                                    <p:anim calcmode="lin" valueType="num">
                                      <p:cBhvr>
                                        <p:cTn id="131" dur="500" fill="hold"/>
                                        <p:tgtEl>
                                          <p:spTgt spid="54"/>
                                        </p:tgtEl>
                                        <p:attrNameLst>
                                          <p:attrName>ppt_x</p:attrName>
                                        </p:attrNameLst>
                                      </p:cBhvr>
                                      <p:tavLst>
                                        <p:tav tm="0">
                                          <p:val>
                                            <p:fltVal val="0.5"/>
                                          </p:val>
                                        </p:tav>
                                        <p:tav tm="100000">
                                          <p:val>
                                            <p:strVal val="#ppt_x"/>
                                          </p:val>
                                        </p:tav>
                                      </p:tavLst>
                                    </p:anim>
                                    <p:anim calcmode="lin" valueType="num">
                                      <p:cBhvr>
                                        <p:cTn id="132" dur="500" fill="hold"/>
                                        <p:tgtEl>
                                          <p:spTgt spid="54"/>
                                        </p:tgtEl>
                                        <p:attrNameLst>
                                          <p:attrName>ppt_y</p:attrName>
                                        </p:attrNameLst>
                                      </p:cBhvr>
                                      <p:tavLst>
                                        <p:tav tm="0">
                                          <p:val>
                                            <p:fltVal val="0.5"/>
                                          </p:val>
                                        </p:tav>
                                        <p:tav tm="100000">
                                          <p:val>
                                            <p:strVal val="#ppt_y"/>
                                          </p:val>
                                        </p:tav>
                                      </p:tavLst>
                                    </p:anim>
                                  </p:childTnLst>
                                </p:cTn>
                              </p:par>
                            </p:childTnLst>
                          </p:cTn>
                        </p:par>
                        <p:par>
                          <p:cTn id="133" fill="hold">
                            <p:stCondLst>
                              <p:cond delay="11000"/>
                            </p:stCondLst>
                            <p:childTnLst>
                              <p:par>
                                <p:cTn id="134" presetID="31" presetClass="entr" presetSubtype="0" fill="hold" nodeType="afterEffect">
                                  <p:stCondLst>
                                    <p:cond delay="0"/>
                                  </p:stCondLst>
                                  <p:childTnLst>
                                    <p:set>
                                      <p:cBhvr>
                                        <p:cTn id="135" dur="1" fill="hold">
                                          <p:stCondLst>
                                            <p:cond delay="0"/>
                                          </p:stCondLst>
                                        </p:cTn>
                                        <p:tgtEl>
                                          <p:spTgt spid="33"/>
                                        </p:tgtEl>
                                        <p:attrNameLst>
                                          <p:attrName>style.visibility</p:attrName>
                                        </p:attrNameLst>
                                      </p:cBhvr>
                                      <p:to>
                                        <p:strVal val="visible"/>
                                      </p:to>
                                    </p:set>
                                    <p:anim calcmode="lin" valueType="num">
                                      <p:cBhvr>
                                        <p:cTn id="136" dur="1000" fill="hold"/>
                                        <p:tgtEl>
                                          <p:spTgt spid="33"/>
                                        </p:tgtEl>
                                        <p:attrNameLst>
                                          <p:attrName>ppt_w</p:attrName>
                                        </p:attrNameLst>
                                      </p:cBhvr>
                                      <p:tavLst>
                                        <p:tav tm="0">
                                          <p:val>
                                            <p:fltVal val="0"/>
                                          </p:val>
                                        </p:tav>
                                        <p:tav tm="100000">
                                          <p:val>
                                            <p:strVal val="#ppt_w"/>
                                          </p:val>
                                        </p:tav>
                                      </p:tavLst>
                                    </p:anim>
                                    <p:anim calcmode="lin" valueType="num">
                                      <p:cBhvr>
                                        <p:cTn id="137" dur="1000" fill="hold"/>
                                        <p:tgtEl>
                                          <p:spTgt spid="33"/>
                                        </p:tgtEl>
                                        <p:attrNameLst>
                                          <p:attrName>ppt_h</p:attrName>
                                        </p:attrNameLst>
                                      </p:cBhvr>
                                      <p:tavLst>
                                        <p:tav tm="0">
                                          <p:val>
                                            <p:fltVal val="0"/>
                                          </p:val>
                                        </p:tav>
                                        <p:tav tm="100000">
                                          <p:val>
                                            <p:strVal val="#ppt_h"/>
                                          </p:val>
                                        </p:tav>
                                      </p:tavLst>
                                    </p:anim>
                                    <p:anim calcmode="lin" valueType="num">
                                      <p:cBhvr>
                                        <p:cTn id="138" dur="1000" fill="hold"/>
                                        <p:tgtEl>
                                          <p:spTgt spid="33"/>
                                        </p:tgtEl>
                                        <p:attrNameLst>
                                          <p:attrName>style.rotation</p:attrName>
                                        </p:attrNameLst>
                                      </p:cBhvr>
                                      <p:tavLst>
                                        <p:tav tm="0">
                                          <p:val>
                                            <p:fltVal val="90"/>
                                          </p:val>
                                        </p:tav>
                                        <p:tav tm="100000">
                                          <p:val>
                                            <p:fltVal val="0"/>
                                          </p:val>
                                        </p:tav>
                                      </p:tavLst>
                                    </p:anim>
                                    <p:animEffect transition="in" filter="fade">
                                      <p:cBhvr>
                                        <p:cTn id="139" dur="1000"/>
                                        <p:tgtEl>
                                          <p:spTgt spid="33"/>
                                        </p:tgtEl>
                                      </p:cBhvr>
                                    </p:animEffect>
                                  </p:childTnLst>
                                </p:cTn>
                              </p:par>
                            </p:childTnLst>
                          </p:cTn>
                        </p:par>
                        <p:par>
                          <p:cTn id="140" fill="hold">
                            <p:stCondLst>
                              <p:cond delay="12000"/>
                            </p:stCondLst>
                            <p:childTnLst>
                              <p:par>
                                <p:cTn id="141" presetID="53" presetClass="entr" presetSubtype="16" fill="hold" grpId="0" nodeType="afterEffect">
                                  <p:stCondLst>
                                    <p:cond delay="0"/>
                                  </p:stCondLst>
                                  <p:childTnLst>
                                    <p:set>
                                      <p:cBhvr>
                                        <p:cTn id="142" dur="1" fill="hold">
                                          <p:stCondLst>
                                            <p:cond delay="0"/>
                                          </p:stCondLst>
                                        </p:cTn>
                                        <p:tgtEl>
                                          <p:spTgt spid="48"/>
                                        </p:tgtEl>
                                        <p:attrNameLst>
                                          <p:attrName>style.visibility</p:attrName>
                                        </p:attrNameLst>
                                      </p:cBhvr>
                                      <p:to>
                                        <p:strVal val="visible"/>
                                      </p:to>
                                    </p:set>
                                    <p:anim calcmode="lin" valueType="num">
                                      <p:cBhvr>
                                        <p:cTn id="143" dur="1000" fill="hold"/>
                                        <p:tgtEl>
                                          <p:spTgt spid="48"/>
                                        </p:tgtEl>
                                        <p:attrNameLst>
                                          <p:attrName>ppt_w</p:attrName>
                                        </p:attrNameLst>
                                      </p:cBhvr>
                                      <p:tavLst>
                                        <p:tav tm="0">
                                          <p:val>
                                            <p:fltVal val="0"/>
                                          </p:val>
                                        </p:tav>
                                        <p:tav tm="100000">
                                          <p:val>
                                            <p:strVal val="#ppt_w"/>
                                          </p:val>
                                        </p:tav>
                                      </p:tavLst>
                                    </p:anim>
                                    <p:anim calcmode="lin" valueType="num">
                                      <p:cBhvr>
                                        <p:cTn id="144" dur="1000" fill="hold"/>
                                        <p:tgtEl>
                                          <p:spTgt spid="48"/>
                                        </p:tgtEl>
                                        <p:attrNameLst>
                                          <p:attrName>ppt_h</p:attrName>
                                        </p:attrNameLst>
                                      </p:cBhvr>
                                      <p:tavLst>
                                        <p:tav tm="0">
                                          <p:val>
                                            <p:fltVal val="0"/>
                                          </p:val>
                                        </p:tav>
                                        <p:tav tm="100000">
                                          <p:val>
                                            <p:strVal val="#ppt_h"/>
                                          </p:val>
                                        </p:tav>
                                      </p:tavLst>
                                    </p:anim>
                                    <p:animEffect transition="in" filter="fade">
                                      <p:cBhvr>
                                        <p:cTn id="145" dur="1000"/>
                                        <p:tgtEl>
                                          <p:spTgt spid="48"/>
                                        </p:tgtEl>
                                      </p:cBhvr>
                                    </p:animEffect>
                                  </p:childTnLst>
                                </p:cTn>
                              </p:par>
                              <p:par>
                                <p:cTn id="146" presetID="42" presetClass="entr" presetSubtype="0" fill="hold" grpId="0" nodeType="withEffect">
                                  <p:stCondLst>
                                    <p:cond delay="0"/>
                                  </p:stCondLst>
                                  <p:childTnLst>
                                    <p:set>
                                      <p:cBhvr>
                                        <p:cTn id="147" dur="1" fill="hold">
                                          <p:stCondLst>
                                            <p:cond delay="0"/>
                                          </p:stCondLst>
                                        </p:cTn>
                                        <p:tgtEl>
                                          <p:spTgt spid="44"/>
                                        </p:tgtEl>
                                        <p:attrNameLst>
                                          <p:attrName>style.visibility</p:attrName>
                                        </p:attrNameLst>
                                      </p:cBhvr>
                                      <p:to>
                                        <p:strVal val="visible"/>
                                      </p:to>
                                    </p:set>
                                    <p:animEffect transition="in" filter="fade">
                                      <p:cBhvr>
                                        <p:cTn id="148" dur="1000"/>
                                        <p:tgtEl>
                                          <p:spTgt spid="44"/>
                                        </p:tgtEl>
                                      </p:cBhvr>
                                    </p:animEffect>
                                    <p:anim calcmode="lin" valueType="num">
                                      <p:cBhvr>
                                        <p:cTn id="149" dur="1000" fill="hold"/>
                                        <p:tgtEl>
                                          <p:spTgt spid="44"/>
                                        </p:tgtEl>
                                        <p:attrNameLst>
                                          <p:attrName>ppt_x</p:attrName>
                                        </p:attrNameLst>
                                      </p:cBhvr>
                                      <p:tavLst>
                                        <p:tav tm="0">
                                          <p:val>
                                            <p:strVal val="#ppt_x"/>
                                          </p:val>
                                        </p:tav>
                                        <p:tav tm="100000">
                                          <p:val>
                                            <p:strVal val="#ppt_x"/>
                                          </p:val>
                                        </p:tav>
                                      </p:tavLst>
                                    </p:anim>
                                    <p:anim calcmode="lin" valueType="num">
                                      <p:cBhvr>
                                        <p:cTn id="150" dur="1000" fill="hold"/>
                                        <p:tgtEl>
                                          <p:spTgt spid="44"/>
                                        </p:tgtEl>
                                        <p:attrNameLst>
                                          <p:attrName>ppt_y</p:attrName>
                                        </p:attrNameLst>
                                      </p:cBhvr>
                                      <p:tavLst>
                                        <p:tav tm="0">
                                          <p:val>
                                            <p:strVal val="#ppt_y+.1"/>
                                          </p:val>
                                        </p:tav>
                                        <p:tav tm="100000">
                                          <p:val>
                                            <p:strVal val="#ppt_y"/>
                                          </p:val>
                                        </p:tav>
                                      </p:tavLst>
                                    </p:anim>
                                  </p:childTnLst>
                                </p:cTn>
                              </p:par>
                            </p:childTnLst>
                          </p:cTn>
                        </p:par>
                        <p:par>
                          <p:cTn id="151" fill="hold">
                            <p:stCondLst>
                              <p:cond delay="13000"/>
                            </p:stCondLst>
                            <p:childTnLst>
                              <p:par>
                                <p:cTn id="152" presetID="53" presetClass="entr" presetSubtype="528" fill="hold" grpId="0" nodeType="afterEffect">
                                  <p:stCondLst>
                                    <p:cond delay="0"/>
                                  </p:stCondLst>
                                  <p:childTnLst>
                                    <p:set>
                                      <p:cBhvr>
                                        <p:cTn id="153" dur="1" fill="hold">
                                          <p:stCondLst>
                                            <p:cond delay="0"/>
                                          </p:stCondLst>
                                        </p:cTn>
                                        <p:tgtEl>
                                          <p:spTgt spid="55"/>
                                        </p:tgtEl>
                                        <p:attrNameLst>
                                          <p:attrName>style.visibility</p:attrName>
                                        </p:attrNameLst>
                                      </p:cBhvr>
                                      <p:to>
                                        <p:strVal val="visible"/>
                                      </p:to>
                                    </p:set>
                                    <p:anim calcmode="lin" valueType="num">
                                      <p:cBhvr>
                                        <p:cTn id="154" dur="500" fill="hold"/>
                                        <p:tgtEl>
                                          <p:spTgt spid="55"/>
                                        </p:tgtEl>
                                        <p:attrNameLst>
                                          <p:attrName>ppt_w</p:attrName>
                                        </p:attrNameLst>
                                      </p:cBhvr>
                                      <p:tavLst>
                                        <p:tav tm="0">
                                          <p:val>
                                            <p:fltVal val="0"/>
                                          </p:val>
                                        </p:tav>
                                        <p:tav tm="100000">
                                          <p:val>
                                            <p:strVal val="#ppt_w"/>
                                          </p:val>
                                        </p:tav>
                                      </p:tavLst>
                                    </p:anim>
                                    <p:anim calcmode="lin" valueType="num">
                                      <p:cBhvr>
                                        <p:cTn id="155" dur="500" fill="hold"/>
                                        <p:tgtEl>
                                          <p:spTgt spid="55"/>
                                        </p:tgtEl>
                                        <p:attrNameLst>
                                          <p:attrName>ppt_h</p:attrName>
                                        </p:attrNameLst>
                                      </p:cBhvr>
                                      <p:tavLst>
                                        <p:tav tm="0">
                                          <p:val>
                                            <p:fltVal val="0"/>
                                          </p:val>
                                        </p:tav>
                                        <p:tav tm="100000">
                                          <p:val>
                                            <p:strVal val="#ppt_h"/>
                                          </p:val>
                                        </p:tav>
                                      </p:tavLst>
                                    </p:anim>
                                    <p:animEffect transition="in" filter="fade">
                                      <p:cBhvr>
                                        <p:cTn id="156" dur="500"/>
                                        <p:tgtEl>
                                          <p:spTgt spid="55"/>
                                        </p:tgtEl>
                                      </p:cBhvr>
                                    </p:animEffect>
                                    <p:anim calcmode="lin" valueType="num">
                                      <p:cBhvr>
                                        <p:cTn id="157" dur="500" fill="hold"/>
                                        <p:tgtEl>
                                          <p:spTgt spid="55"/>
                                        </p:tgtEl>
                                        <p:attrNameLst>
                                          <p:attrName>ppt_x</p:attrName>
                                        </p:attrNameLst>
                                      </p:cBhvr>
                                      <p:tavLst>
                                        <p:tav tm="0">
                                          <p:val>
                                            <p:fltVal val="0.5"/>
                                          </p:val>
                                        </p:tav>
                                        <p:tav tm="100000">
                                          <p:val>
                                            <p:strVal val="#ppt_x"/>
                                          </p:val>
                                        </p:tav>
                                      </p:tavLst>
                                    </p:anim>
                                    <p:anim calcmode="lin" valueType="num">
                                      <p:cBhvr>
                                        <p:cTn id="158" dur="500" fill="hold"/>
                                        <p:tgtEl>
                                          <p:spTgt spid="55"/>
                                        </p:tgtEl>
                                        <p:attrNameLst>
                                          <p:attrName>ppt_y</p:attrName>
                                        </p:attrNameLst>
                                      </p:cBhvr>
                                      <p:tavLst>
                                        <p:tav tm="0">
                                          <p:val>
                                            <p:fltVal val="0.5"/>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9" grpId="0" animBg="1"/>
      <p:bldP spid="38" grpId="0" animBg="1"/>
      <p:bldP spid="40" grpId="0"/>
      <p:bldP spid="41" grpId="0"/>
      <p:bldP spid="42" grpId="0"/>
      <p:bldP spid="43" grpId="0"/>
      <p:bldP spid="44" grpId="0"/>
      <p:bldP spid="45" grpId="0" animBg="1"/>
      <p:bldP spid="46" grpId="0" animBg="1"/>
      <p:bldP spid="47" grpId="0" animBg="1"/>
      <p:bldP spid="48" grpId="0" animBg="1"/>
      <p:bldP spid="49" grpId="0"/>
      <p:bldP spid="51" grpId="0"/>
      <p:bldP spid="52" grpId="0"/>
      <p:bldP spid="53" grpId="0"/>
      <p:bldP spid="54" grpId="0"/>
      <p:bldP spid="55" grpId="0"/>
      <p:bldP spid="73" grpId="0"/>
      <p:bldP spid="50"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43" name="Group 42">
            <a:extLst>
              <a:ext uri="{FF2B5EF4-FFF2-40B4-BE49-F238E27FC236}">
                <a16:creationId xmlns:a16="http://schemas.microsoft.com/office/drawing/2014/main" id="{796C599F-FB2F-4882-A753-5A68A0131F09}"/>
              </a:ext>
            </a:extLst>
          </p:cNvPr>
          <p:cNvGrpSpPr/>
          <p:nvPr/>
        </p:nvGrpSpPr>
        <p:grpSpPr>
          <a:xfrm>
            <a:off x="9425282" y="3301512"/>
            <a:ext cx="1510076" cy="1280159"/>
            <a:chOff x="9425282" y="3301512"/>
            <a:chExt cx="1510076" cy="1280159"/>
          </a:xfrm>
        </p:grpSpPr>
        <p:sp>
          <p:nvSpPr>
            <p:cNvPr id="13" name="Oval 12">
              <a:extLst>
                <a:ext uri="{FF2B5EF4-FFF2-40B4-BE49-F238E27FC236}">
                  <a16:creationId xmlns:a16="http://schemas.microsoft.com/office/drawing/2014/main" id="{03E86FD2-B30C-4E0A-A3B6-6604EBC03B1F}"/>
                </a:ext>
              </a:extLst>
            </p:cNvPr>
            <p:cNvSpPr>
              <a:spLocks noChangeAspect="1"/>
            </p:cNvSpPr>
            <p:nvPr/>
          </p:nvSpPr>
          <p:spPr>
            <a:xfrm>
              <a:off x="9540240" y="3301512"/>
              <a:ext cx="1280160" cy="128015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7" name="Text Box 10">
              <a:extLst>
                <a:ext uri="{FF2B5EF4-FFF2-40B4-BE49-F238E27FC236}">
                  <a16:creationId xmlns:a16="http://schemas.microsoft.com/office/drawing/2014/main" id="{E779A035-E2C1-43D1-B774-E3ED923D624A}"/>
                </a:ext>
              </a:extLst>
            </p:cNvPr>
            <p:cNvSpPr txBox="1">
              <a:spLocks noChangeArrowheads="1"/>
            </p:cNvSpPr>
            <p:nvPr/>
          </p:nvSpPr>
          <p:spPr bwMode="auto">
            <a:xfrm>
              <a:off x="9425282" y="3554442"/>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2" name="Group 41">
            <a:extLst>
              <a:ext uri="{FF2B5EF4-FFF2-40B4-BE49-F238E27FC236}">
                <a16:creationId xmlns:a16="http://schemas.microsoft.com/office/drawing/2014/main" id="{DCB4B00B-8C9D-4849-B34B-BA7AA9F28206}"/>
              </a:ext>
            </a:extLst>
          </p:cNvPr>
          <p:cNvGrpSpPr/>
          <p:nvPr/>
        </p:nvGrpSpPr>
        <p:grpSpPr>
          <a:xfrm>
            <a:off x="7528560" y="2057400"/>
            <a:ext cx="1691640" cy="1691639"/>
            <a:chOff x="7528560" y="2057400"/>
            <a:chExt cx="1691640" cy="1691639"/>
          </a:xfrm>
        </p:grpSpPr>
        <p:sp>
          <p:nvSpPr>
            <p:cNvPr id="12" name="Oval 11">
              <a:extLst>
                <a:ext uri="{FF2B5EF4-FFF2-40B4-BE49-F238E27FC236}">
                  <a16:creationId xmlns:a16="http://schemas.microsoft.com/office/drawing/2014/main" id="{877A17F3-E96F-4F2C-BB9F-028FC1E9F135}"/>
                </a:ext>
              </a:extLst>
            </p:cNvPr>
            <p:cNvSpPr>
              <a:spLocks noChangeAspect="1"/>
            </p:cNvSpPr>
            <p:nvPr/>
          </p:nvSpPr>
          <p:spPr>
            <a:xfrm>
              <a:off x="7528560" y="2057400"/>
              <a:ext cx="1691640" cy="16916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3" name="Text Box 10">
              <a:extLst>
                <a:ext uri="{FF2B5EF4-FFF2-40B4-BE49-F238E27FC236}">
                  <a16:creationId xmlns:a16="http://schemas.microsoft.com/office/drawing/2014/main" id="{93A90EB1-7594-4121-B283-5654A1E2A7AB}"/>
                </a:ext>
              </a:extLst>
            </p:cNvPr>
            <p:cNvSpPr txBox="1">
              <a:spLocks noChangeArrowheads="1"/>
            </p:cNvSpPr>
            <p:nvPr/>
          </p:nvSpPr>
          <p:spPr bwMode="auto">
            <a:xfrm>
              <a:off x="7619342" y="2323147"/>
              <a:ext cx="1510076"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 sed do eiusmod tempor incididunt ut labor.</a:t>
              </a:r>
            </a:p>
          </p:txBody>
        </p:sp>
      </p:grpSp>
      <p:grpSp>
        <p:nvGrpSpPr>
          <p:cNvPr id="41" name="Group 40">
            <a:extLst>
              <a:ext uri="{FF2B5EF4-FFF2-40B4-BE49-F238E27FC236}">
                <a16:creationId xmlns:a16="http://schemas.microsoft.com/office/drawing/2014/main" id="{3083589F-53AB-4470-A31A-F851652D2C96}"/>
              </a:ext>
            </a:extLst>
          </p:cNvPr>
          <p:cNvGrpSpPr/>
          <p:nvPr/>
        </p:nvGrpSpPr>
        <p:grpSpPr>
          <a:xfrm>
            <a:off x="5615282" y="1065383"/>
            <a:ext cx="1510076" cy="1463039"/>
            <a:chOff x="5615282" y="1065383"/>
            <a:chExt cx="1510076" cy="1463039"/>
          </a:xfrm>
        </p:grpSpPr>
        <p:sp>
          <p:nvSpPr>
            <p:cNvPr id="11" name="Oval 10">
              <a:extLst>
                <a:ext uri="{FF2B5EF4-FFF2-40B4-BE49-F238E27FC236}">
                  <a16:creationId xmlns:a16="http://schemas.microsoft.com/office/drawing/2014/main" id="{50314A73-6805-4A69-9139-5322D8873EA2}"/>
                </a:ext>
              </a:extLst>
            </p:cNvPr>
            <p:cNvSpPr>
              <a:spLocks noChangeAspect="1"/>
            </p:cNvSpPr>
            <p:nvPr/>
          </p:nvSpPr>
          <p:spPr>
            <a:xfrm>
              <a:off x="5638800" y="1065383"/>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5" name="Text Box 10">
              <a:extLst>
                <a:ext uri="{FF2B5EF4-FFF2-40B4-BE49-F238E27FC236}">
                  <a16:creationId xmlns:a16="http://schemas.microsoft.com/office/drawing/2014/main" id="{D2BF496B-9F5F-46CA-B12E-F06F27191F0B}"/>
                </a:ext>
              </a:extLst>
            </p:cNvPr>
            <p:cNvSpPr txBox="1">
              <a:spLocks noChangeArrowheads="1"/>
            </p:cNvSpPr>
            <p:nvPr/>
          </p:nvSpPr>
          <p:spPr bwMode="auto">
            <a:xfrm>
              <a:off x="5615282" y="1305351"/>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40" name="Group 39">
            <a:extLst>
              <a:ext uri="{FF2B5EF4-FFF2-40B4-BE49-F238E27FC236}">
                <a16:creationId xmlns:a16="http://schemas.microsoft.com/office/drawing/2014/main" id="{5B0D32F3-5A37-46A6-9766-F4948C94D725}"/>
              </a:ext>
            </a:extLst>
          </p:cNvPr>
          <p:cNvGrpSpPr/>
          <p:nvPr/>
        </p:nvGrpSpPr>
        <p:grpSpPr>
          <a:xfrm>
            <a:off x="4388488" y="2503571"/>
            <a:ext cx="1510076" cy="1463039"/>
            <a:chOff x="4388488" y="2503571"/>
            <a:chExt cx="1510076" cy="1463039"/>
          </a:xfrm>
        </p:grpSpPr>
        <p:sp>
          <p:nvSpPr>
            <p:cNvPr id="10" name="Oval 9">
              <a:extLst>
                <a:ext uri="{FF2B5EF4-FFF2-40B4-BE49-F238E27FC236}">
                  <a16:creationId xmlns:a16="http://schemas.microsoft.com/office/drawing/2014/main" id="{0AC014E4-751D-43FE-A24F-B81B2C10A57E}"/>
                </a:ext>
              </a:extLst>
            </p:cNvPr>
            <p:cNvSpPr>
              <a:spLocks noChangeAspect="1"/>
            </p:cNvSpPr>
            <p:nvPr/>
          </p:nvSpPr>
          <p:spPr>
            <a:xfrm>
              <a:off x="4419600" y="2503571"/>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4" name="Text Box 10">
              <a:extLst>
                <a:ext uri="{FF2B5EF4-FFF2-40B4-BE49-F238E27FC236}">
                  <a16:creationId xmlns:a16="http://schemas.microsoft.com/office/drawing/2014/main" id="{70A10DE6-F248-467B-82B5-CA45A7FC57EF}"/>
                </a:ext>
              </a:extLst>
            </p:cNvPr>
            <p:cNvSpPr txBox="1">
              <a:spLocks noChangeArrowheads="1"/>
            </p:cNvSpPr>
            <p:nvPr/>
          </p:nvSpPr>
          <p:spPr bwMode="auto">
            <a:xfrm>
              <a:off x="4388488" y="2768390"/>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grpSp>
        <p:nvGrpSpPr>
          <p:cNvPr id="39" name="Group 38">
            <a:extLst>
              <a:ext uri="{FF2B5EF4-FFF2-40B4-BE49-F238E27FC236}">
                <a16:creationId xmlns:a16="http://schemas.microsoft.com/office/drawing/2014/main" id="{61A6C963-B9AA-48D1-BE65-7B5EEF67155D}"/>
              </a:ext>
            </a:extLst>
          </p:cNvPr>
          <p:cNvGrpSpPr/>
          <p:nvPr/>
        </p:nvGrpSpPr>
        <p:grpSpPr>
          <a:xfrm>
            <a:off x="2377439" y="1294504"/>
            <a:ext cx="1737361" cy="1737360"/>
            <a:chOff x="2377439" y="1294504"/>
            <a:chExt cx="1737361" cy="1737360"/>
          </a:xfrm>
        </p:grpSpPr>
        <p:sp>
          <p:nvSpPr>
            <p:cNvPr id="9" name="Oval 8">
              <a:extLst>
                <a:ext uri="{FF2B5EF4-FFF2-40B4-BE49-F238E27FC236}">
                  <a16:creationId xmlns:a16="http://schemas.microsoft.com/office/drawing/2014/main" id="{D033CB82-9354-4129-905F-05ADC9CEEE40}"/>
                </a:ext>
              </a:extLst>
            </p:cNvPr>
            <p:cNvSpPr>
              <a:spLocks noChangeAspect="1"/>
            </p:cNvSpPr>
            <p:nvPr/>
          </p:nvSpPr>
          <p:spPr>
            <a:xfrm>
              <a:off x="2377439" y="1294504"/>
              <a:ext cx="1737361" cy="173736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1" name="Text Box 10">
              <a:extLst>
                <a:ext uri="{FF2B5EF4-FFF2-40B4-BE49-F238E27FC236}">
                  <a16:creationId xmlns:a16="http://schemas.microsoft.com/office/drawing/2014/main" id="{571D5FFE-C98E-40EE-A4DB-E7340822493D}"/>
                </a:ext>
              </a:extLst>
            </p:cNvPr>
            <p:cNvSpPr txBox="1">
              <a:spLocks noChangeArrowheads="1"/>
            </p:cNvSpPr>
            <p:nvPr/>
          </p:nvSpPr>
          <p:spPr bwMode="auto">
            <a:xfrm>
              <a:off x="2397712" y="1593786"/>
              <a:ext cx="1701848" cy="1031051"/>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4C4F54"/>
                  </a:solidFill>
                  <a:latin typeface="Candara" panose="020E0502030303020204" pitchFamily="34" charset="0"/>
                </a:rPr>
                <a:t>Lorem ipsum dolor sit amet, consectetur adipiscing elit, sed do eiusmod tempor incididunt ut labore et dolore magna aliqua. </a:t>
              </a:r>
            </a:p>
          </p:txBody>
        </p:sp>
      </p:grpSp>
      <p:grpSp>
        <p:nvGrpSpPr>
          <p:cNvPr id="38" name="Group 37">
            <a:extLst>
              <a:ext uri="{FF2B5EF4-FFF2-40B4-BE49-F238E27FC236}">
                <a16:creationId xmlns:a16="http://schemas.microsoft.com/office/drawing/2014/main" id="{BBF54116-E552-448A-BB98-9C1BEC525B67}"/>
              </a:ext>
            </a:extLst>
          </p:cNvPr>
          <p:cNvGrpSpPr/>
          <p:nvPr/>
        </p:nvGrpSpPr>
        <p:grpSpPr>
          <a:xfrm>
            <a:off x="1207138" y="3048000"/>
            <a:ext cx="1510076" cy="1463039"/>
            <a:chOff x="1207138" y="3048000"/>
            <a:chExt cx="1510076" cy="1463039"/>
          </a:xfrm>
        </p:grpSpPr>
        <p:sp>
          <p:nvSpPr>
            <p:cNvPr id="7" name="Oval 6">
              <a:extLst>
                <a:ext uri="{FF2B5EF4-FFF2-40B4-BE49-F238E27FC236}">
                  <a16:creationId xmlns:a16="http://schemas.microsoft.com/office/drawing/2014/main" id="{FA88FA9B-A944-46B4-B2F6-C55365085195}"/>
                </a:ext>
              </a:extLst>
            </p:cNvPr>
            <p:cNvSpPr>
              <a:spLocks noChangeAspect="1"/>
            </p:cNvSpPr>
            <p:nvPr/>
          </p:nvSpPr>
          <p:spPr>
            <a:xfrm>
              <a:off x="1219200" y="3048000"/>
              <a:ext cx="1463040" cy="1463039"/>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76200" dist="12700" sx="104000" sy="104000" algn="ctr" rotWithShape="0">
                <a:prstClr val="black">
                  <a:alpha val="2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6" name="Text Box 10">
              <a:extLst>
                <a:ext uri="{FF2B5EF4-FFF2-40B4-BE49-F238E27FC236}">
                  <a16:creationId xmlns:a16="http://schemas.microsoft.com/office/drawing/2014/main" id="{603969DC-626E-4B03-8C62-B2F9D4866D1C}"/>
                </a:ext>
              </a:extLst>
            </p:cNvPr>
            <p:cNvSpPr txBox="1">
              <a:spLocks noChangeArrowheads="1"/>
            </p:cNvSpPr>
            <p:nvPr/>
          </p:nvSpPr>
          <p:spPr bwMode="auto">
            <a:xfrm>
              <a:off x="1207138" y="3321707"/>
              <a:ext cx="1510076" cy="723275"/>
            </a:xfrm>
            <a:prstGeom prst="rect">
              <a:avLst/>
            </a:prstGeom>
            <a:noFill/>
            <a:ln w="9525">
              <a:noFill/>
              <a:miter lim="800000"/>
              <a:headEnd/>
              <a:tailEnd/>
            </a:ln>
          </p:spPr>
          <p:txBody>
            <a:bodyPr wrap="square" lIns="60960" tIns="30480" rIns="60960" bIns="30480">
              <a:spAutoFit/>
            </a:bodyPr>
            <a:lstStyle/>
            <a:p>
              <a:pPr algn="ctr"/>
              <a:r>
                <a:rPr lang="en-US" sz="1300" b="1" dirty="0">
                  <a:solidFill>
                    <a:srgbClr val="585858"/>
                  </a:solidFill>
                  <a:latin typeface="Candara" panose="020E0502030303020204" pitchFamily="34" charset="0"/>
                </a:rPr>
                <a:t>LOREM IPSUM</a:t>
              </a:r>
            </a:p>
            <a:p>
              <a:pPr algn="ctr"/>
              <a:r>
                <a:rPr lang="en-US" sz="1000" dirty="0">
                  <a:solidFill>
                    <a:srgbClr val="585858"/>
                  </a:solidFill>
                  <a:latin typeface="Candara" panose="020E0502030303020204" pitchFamily="34" charset="0"/>
                </a:rPr>
                <a:t>Lorem ipsum dolor sit amet, consectetur adipiscing elit..</a:t>
              </a:r>
            </a:p>
          </p:txBody>
        </p:sp>
      </p:grpSp>
      <p:sp>
        <p:nvSpPr>
          <p:cNvPr id="8" name="TextBox 7">
            <a:extLst>
              <a:ext uri="{FF2B5EF4-FFF2-40B4-BE49-F238E27FC236}">
                <a16:creationId xmlns:a16="http://schemas.microsoft.com/office/drawing/2014/main" id="{C9C80D54-78BE-4451-8EA5-61C2EDE4F46E}"/>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TITLE GOES HERE</a:t>
            </a:r>
          </a:p>
          <a:p>
            <a:r>
              <a:rPr lang="en-US" dirty="0">
                <a:solidFill>
                  <a:schemeClr val="bg2">
                    <a:lumMod val="10000"/>
                  </a:schemeClr>
                </a:solidFill>
                <a:latin typeface="Candara" panose="020E0502030303020204" pitchFamily="34" charset="0"/>
              </a:rPr>
              <a:t>Your Subtitle</a:t>
            </a:r>
          </a:p>
        </p:txBody>
      </p:sp>
      <p:sp>
        <p:nvSpPr>
          <p:cNvPr id="2" name="Isosceles Triangle 1">
            <a:extLst>
              <a:ext uri="{FF2B5EF4-FFF2-40B4-BE49-F238E27FC236}">
                <a16:creationId xmlns:a16="http://schemas.microsoft.com/office/drawing/2014/main" id="{CEF5989E-6E40-4C34-954A-53BC87F4242B}"/>
              </a:ext>
            </a:extLst>
          </p:cNvPr>
          <p:cNvSpPr/>
          <p:nvPr/>
        </p:nvSpPr>
        <p:spPr>
          <a:xfrm rot="10800000">
            <a:off x="3495562" y="3200400"/>
            <a:ext cx="274320" cy="2286000"/>
          </a:xfrm>
          <a:prstGeom prst="triangle">
            <a:avLst/>
          </a:prstGeom>
          <a:solidFill>
            <a:srgbClr val="189A80"/>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5" name="Isosceles Triangle 14">
            <a:extLst>
              <a:ext uri="{FF2B5EF4-FFF2-40B4-BE49-F238E27FC236}">
                <a16:creationId xmlns:a16="http://schemas.microsoft.com/office/drawing/2014/main" id="{C8386E10-33AC-4CA5-ABB7-9D8B5714D4DB}"/>
              </a:ext>
            </a:extLst>
          </p:cNvPr>
          <p:cNvSpPr/>
          <p:nvPr/>
        </p:nvSpPr>
        <p:spPr>
          <a:xfrm rot="10800000">
            <a:off x="2245208" y="4739660"/>
            <a:ext cx="228600" cy="731520"/>
          </a:xfrm>
          <a:prstGeom prst="triangle">
            <a:avLst/>
          </a:prstGeom>
          <a:solidFill>
            <a:srgbClr val="34738D"/>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a:extLst>
              <a:ext uri="{FF2B5EF4-FFF2-40B4-BE49-F238E27FC236}">
                <a16:creationId xmlns:a16="http://schemas.microsoft.com/office/drawing/2014/main" id="{77487F08-7137-4970-9485-6330285A29F7}"/>
              </a:ext>
            </a:extLst>
          </p:cNvPr>
          <p:cNvSpPr>
            <a:spLocks noChangeAspect="1"/>
          </p:cNvSpPr>
          <p:nvPr/>
        </p:nvSpPr>
        <p:spPr>
          <a:xfrm>
            <a:off x="1993748" y="4053590"/>
            <a:ext cx="731520" cy="731519"/>
          </a:xfrm>
          <a:prstGeom prst="ellipse">
            <a:avLst/>
          </a:prstGeom>
          <a:solidFill>
            <a:srgbClr val="34738D"/>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1972</a:t>
            </a:r>
          </a:p>
        </p:txBody>
      </p:sp>
      <p:sp>
        <p:nvSpPr>
          <p:cNvPr id="16" name="Isosceles Triangle 15">
            <a:extLst>
              <a:ext uri="{FF2B5EF4-FFF2-40B4-BE49-F238E27FC236}">
                <a16:creationId xmlns:a16="http://schemas.microsoft.com/office/drawing/2014/main" id="{97E58C75-EE7A-4B20-93F8-6154BBAACD8A}"/>
              </a:ext>
            </a:extLst>
          </p:cNvPr>
          <p:cNvSpPr/>
          <p:nvPr/>
        </p:nvSpPr>
        <p:spPr>
          <a:xfrm rot="10800000">
            <a:off x="5236955" y="4122598"/>
            <a:ext cx="228600" cy="1371600"/>
          </a:xfrm>
          <a:prstGeom prst="triangle">
            <a:avLst/>
          </a:prstGeom>
          <a:solidFill>
            <a:srgbClr val="EF9D2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Isosceles Triangle 16">
            <a:extLst>
              <a:ext uri="{FF2B5EF4-FFF2-40B4-BE49-F238E27FC236}">
                <a16:creationId xmlns:a16="http://schemas.microsoft.com/office/drawing/2014/main" id="{054EBB79-8C5F-4A41-A05F-204FE060C2DC}"/>
              </a:ext>
            </a:extLst>
          </p:cNvPr>
          <p:cNvSpPr/>
          <p:nvPr/>
        </p:nvSpPr>
        <p:spPr>
          <a:xfrm rot="10800000">
            <a:off x="6641726" y="2704848"/>
            <a:ext cx="274320" cy="2743200"/>
          </a:xfrm>
          <a:prstGeom prst="triangle">
            <a:avLst/>
          </a:prstGeom>
          <a:solidFill>
            <a:srgbClr val="D34132"/>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8" name="Isosceles Triangle 17">
            <a:extLst>
              <a:ext uri="{FF2B5EF4-FFF2-40B4-BE49-F238E27FC236}">
                <a16:creationId xmlns:a16="http://schemas.microsoft.com/office/drawing/2014/main" id="{7835C18A-836C-40C7-828C-DF8FB8A6F800}"/>
              </a:ext>
            </a:extLst>
          </p:cNvPr>
          <p:cNvSpPr/>
          <p:nvPr/>
        </p:nvSpPr>
        <p:spPr>
          <a:xfrm rot="10800000">
            <a:off x="8004129" y="3985007"/>
            <a:ext cx="228600" cy="1463040"/>
          </a:xfrm>
          <a:prstGeom prst="triangle">
            <a:avLst/>
          </a:prstGeom>
          <a:solidFill>
            <a:srgbClr val="564267"/>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9" name="Isosceles Triangle 18">
            <a:extLst>
              <a:ext uri="{FF2B5EF4-FFF2-40B4-BE49-F238E27FC236}">
                <a16:creationId xmlns:a16="http://schemas.microsoft.com/office/drawing/2014/main" id="{7ECEFD0B-A6EE-487C-A551-D73307ACE928}"/>
              </a:ext>
            </a:extLst>
          </p:cNvPr>
          <p:cNvSpPr/>
          <p:nvPr/>
        </p:nvSpPr>
        <p:spPr>
          <a:xfrm rot="10800000">
            <a:off x="9819816" y="4911596"/>
            <a:ext cx="228600" cy="548640"/>
          </a:xfrm>
          <a:prstGeom prst="triangle">
            <a:avLst/>
          </a:prstGeom>
          <a:solidFill>
            <a:srgbClr val="686868"/>
          </a:soli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Oval 19">
            <a:extLst>
              <a:ext uri="{FF2B5EF4-FFF2-40B4-BE49-F238E27FC236}">
                <a16:creationId xmlns:a16="http://schemas.microsoft.com/office/drawing/2014/main" id="{2525A21E-77DC-4DBB-814F-665A51AA63A7}"/>
              </a:ext>
            </a:extLst>
          </p:cNvPr>
          <p:cNvSpPr>
            <a:spLocks noChangeAspect="1"/>
          </p:cNvSpPr>
          <p:nvPr/>
        </p:nvSpPr>
        <p:spPr>
          <a:xfrm>
            <a:off x="3261255" y="2666104"/>
            <a:ext cx="731520" cy="731519"/>
          </a:xfrm>
          <a:prstGeom prst="ellipse">
            <a:avLst/>
          </a:prstGeom>
          <a:solidFill>
            <a:srgbClr val="189A80"/>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1988</a:t>
            </a:r>
          </a:p>
        </p:txBody>
      </p:sp>
      <p:sp>
        <p:nvSpPr>
          <p:cNvPr id="21" name="Oval 20">
            <a:extLst>
              <a:ext uri="{FF2B5EF4-FFF2-40B4-BE49-F238E27FC236}">
                <a16:creationId xmlns:a16="http://schemas.microsoft.com/office/drawing/2014/main" id="{CB9F4190-13D7-4E03-B312-DD02B988E3F7}"/>
              </a:ext>
            </a:extLst>
          </p:cNvPr>
          <p:cNvSpPr>
            <a:spLocks noChangeAspect="1"/>
          </p:cNvSpPr>
          <p:nvPr/>
        </p:nvSpPr>
        <p:spPr>
          <a:xfrm>
            <a:off x="4995363" y="3500900"/>
            <a:ext cx="731520" cy="731519"/>
          </a:xfrm>
          <a:prstGeom prst="ellipse">
            <a:avLst/>
          </a:prstGeom>
          <a:solidFill>
            <a:srgbClr val="EF9D2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1994</a:t>
            </a:r>
          </a:p>
        </p:txBody>
      </p:sp>
      <p:sp>
        <p:nvSpPr>
          <p:cNvPr id="22" name="Oval 21">
            <a:extLst>
              <a:ext uri="{FF2B5EF4-FFF2-40B4-BE49-F238E27FC236}">
                <a16:creationId xmlns:a16="http://schemas.microsoft.com/office/drawing/2014/main" id="{DB01E6DD-3C41-475B-AA4B-13E408C4BED1}"/>
              </a:ext>
            </a:extLst>
          </p:cNvPr>
          <p:cNvSpPr>
            <a:spLocks noChangeAspect="1"/>
          </p:cNvSpPr>
          <p:nvPr/>
        </p:nvSpPr>
        <p:spPr>
          <a:xfrm>
            <a:off x="6408420" y="2057396"/>
            <a:ext cx="731520" cy="731519"/>
          </a:xfrm>
          <a:prstGeom prst="ellipse">
            <a:avLst/>
          </a:prstGeom>
          <a:solidFill>
            <a:srgbClr val="D34132"/>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2001</a:t>
            </a:r>
          </a:p>
        </p:txBody>
      </p:sp>
      <p:sp>
        <p:nvSpPr>
          <p:cNvPr id="23" name="Oval 22">
            <a:extLst>
              <a:ext uri="{FF2B5EF4-FFF2-40B4-BE49-F238E27FC236}">
                <a16:creationId xmlns:a16="http://schemas.microsoft.com/office/drawing/2014/main" id="{6986246E-5616-4FDB-A461-3A20FE1B9E78}"/>
              </a:ext>
            </a:extLst>
          </p:cNvPr>
          <p:cNvSpPr>
            <a:spLocks noChangeAspect="1"/>
          </p:cNvSpPr>
          <p:nvPr/>
        </p:nvSpPr>
        <p:spPr>
          <a:xfrm>
            <a:off x="7750216" y="3389330"/>
            <a:ext cx="731520" cy="731519"/>
          </a:xfrm>
          <a:prstGeom prst="ellipse">
            <a:avLst/>
          </a:prstGeom>
          <a:solidFill>
            <a:srgbClr val="564267"/>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2008</a:t>
            </a:r>
          </a:p>
        </p:txBody>
      </p:sp>
      <p:sp>
        <p:nvSpPr>
          <p:cNvPr id="24" name="Oval 23">
            <a:extLst>
              <a:ext uri="{FF2B5EF4-FFF2-40B4-BE49-F238E27FC236}">
                <a16:creationId xmlns:a16="http://schemas.microsoft.com/office/drawing/2014/main" id="{13778879-6697-4642-A83A-AD3E97D88343}"/>
              </a:ext>
            </a:extLst>
          </p:cNvPr>
          <p:cNvSpPr>
            <a:spLocks noChangeAspect="1"/>
          </p:cNvSpPr>
          <p:nvPr/>
        </p:nvSpPr>
        <p:spPr>
          <a:xfrm>
            <a:off x="9580238" y="4248819"/>
            <a:ext cx="731520" cy="731519"/>
          </a:xfrm>
          <a:prstGeom prst="ellipse">
            <a:avLst/>
          </a:prstGeom>
          <a:solidFill>
            <a:srgbClr val="686868"/>
          </a:solidFill>
          <a:ln>
            <a:noFill/>
          </a:ln>
          <a:effectLst>
            <a:outerShdw blurRad="63500" sx="104000" sy="104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1250" b="1" dirty="0"/>
              <a:t>2016</a:t>
            </a:r>
          </a:p>
        </p:txBody>
      </p:sp>
      <p:cxnSp>
        <p:nvCxnSpPr>
          <p:cNvPr id="4" name="Straight Connector 3">
            <a:extLst>
              <a:ext uri="{FF2B5EF4-FFF2-40B4-BE49-F238E27FC236}">
                <a16:creationId xmlns:a16="http://schemas.microsoft.com/office/drawing/2014/main" id="{D8CE6EC8-1E7F-4CAA-A3D3-8EDC34B73A5D}"/>
              </a:ext>
            </a:extLst>
          </p:cNvPr>
          <p:cNvCxnSpPr/>
          <p:nvPr/>
        </p:nvCxnSpPr>
        <p:spPr>
          <a:xfrm>
            <a:off x="944880" y="5646420"/>
            <a:ext cx="10287000" cy="0"/>
          </a:xfrm>
          <a:prstGeom prst="line">
            <a:avLst/>
          </a:prstGeom>
          <a:ln w="15875" cap="rnd">
            <a:solidFill>
              <a:schemeClr val="bg2">
                <a:lumMod val="10000"/>
              </a:schemeClr>
            </a:solidFill>
            <a:prstDash val="sysDash"/>
            <a:miter lim="800000"/>
            <a:headEnd type="oval"/>
            <a:tailEnd type="oval"/>
          </a:ln>
        </p:spPr>
        <p:style>
          <a:lnRef idx="1">
            <a:schemeClr val="accent1"/>
          </a:lnRef>
          <a:fillRef idx="0">
            <a:schemeClr val="accent1"/>
          </a:fillRef>
          <a:effectRef idx="0">
            <a:schemeClr val="accent1"/>
          </a:effectRef>
          <a:fontRef idx="minor">
            <a:schemeClr val="tx1"/>
          </a:fontRef>
        </p:style>
      </p:cxnSp>
      <p:sp>
        <p:nvSpPr>
          <p:cNvPr id="25" name="Oval 24">
            <a:extLst>
              <a:ext uri="{FF2B5EF4-FFF2-40B4-BE49-F238E27FC236}">
                <a16:creationId xmlns:a16="http://schemas.microsoft.com/office/drawing/2014/main" id="{BBBF7728-ABEB-46DD-AF84-62B70DCFF61D}"/>
              </a:ext>
            </a:extLst>
          </p:cNvPr>
          <p:cNvSpPr>
            <a:spLocks noChangeAspect="1"/>
          </p:cNvSpPr>
          <p:nvPr/>
        </p:nvSpPr>
        <p:spPr>
          <a:xfrm>
            <a:off x="2290927" y="5577840"/>
            <a:ext cx="137160" cy="137160"/>
          </a:xfrm>
          <a:prstGeom prst="ellipse">
            <a:avLst/>
          </a:prstGeom>
          <a:noFill/>
          <a:ln>
            <a:solidFill>
              <a:srgbClr val="34738D"/>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Oval 25">
            <a:extLst>
              <a:ext uri="{FF2B5EF4-FFF2-40B4-BE49-F238E27FC236}">
                <a16:creationId xmlns:a16="http://schemas.microsoft.com/office/drawing/2014/main" id="{C7246E6C-253F-4104-99DA-A6531E409ABB}"/>
              </a:ext>
            </a:extLst>
          </p:cNvPr>
          <p:cNvSpPr>
            <a:spLocks noChangeAspect="1"/>
          </p:cNvSpPr>
          <p:nvPr/>
        </p:nvSpPr>
        <p:spPr>
          <a:xfrm>
            <a:off x="3558435" y="5586356"/>
            <a:ext cx="137160" cy="137160"/>
          </a:xfrm>
          <a:prstGeom prst="ellipse">
            <a:avLst/>
          </a:prstGeom>
          <a:noFill/>
          <a:ln>
            <a:solidFill>
              <a:srgbClr val="189A80"/>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7" name="Oval 26">
            <a:extLst>
              <a:ext uri="{FF2B5EF4-FFF2-40B4-BE49-F238E27FC236}">
                <a16:creationId xmlns:a16="http://schemas.microsoft.com/office/drawing/2014/main" id="{DEA3460D-0ED9-4FE7-A74E-43959F44B1C1}"/>
              </a:ext>
            </a:extLst>
          </p:cNvPr>
          <p:cNvSpPr>
            <a:spLocks noChangeAspect="1"/>
          </p:cNvSpPr>
          <p:nvPr/>
        </p:nvSpPr>
        <p:spPr>
          <a:xfrm>
            <a:off x="5282674" y="5577840"/>
            <a:ext cx="137160" cy="137160"/>
          </a:xfrm>
          <a:prstGeom prst="ellipse">
            <a:avLst/>
          </a:prstGeom>
          <a:noFill/>
          <a:ln>
            <a:solidFill>
              <a:srgbClr val="EF9D2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8" name="Oval 27">
            <a:extLst>
              <a:ext uri="{FF2B5EF4-FFF2-40B4-BE49-F238E27FC236}">
                <a16:creationId xmlns:a16="http://schemas.microsoft.com/office/drawing/2014/main" id="{FD107127-597F-4395-8287-96695B0D0C42}"/>
              </a:ext>
            </a:extLst>
          </p:cNvPr>
          <p:cNvSpPr>
            <a:spLocks noChangeAspect="1"/>
          </p:cNvSpPr>
          <p:nvPr/>
        </p:nvSpPr>
        <p:spPr>
          <a:xfrm>
            <a:off x="6705600" y="5587055"/>
            <a:ext cx="137160" cy="137160"/>
          </a:xfrm>
          <a:prstGeom prst="ellipse">
            <a:avLst/>
          </a:prstGeom>
          <a:noFill/>
          <a:ln>
            <a:solidFill>
              <a:srgbClr val="D34132"/>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9" name="Oval 28">
            <a:extLst>
              <a:ext uri="{FF2B5EF4-FFF2-40B4-BE49-F238E27FC236}">
                <a16:creationId xmlns:a16="http://schemas.microsoft.com/office/drawing/2014/main" id="{DD804090-1CD0-453F-93D3-AB84FAFF95C6}"/>
              </a:ext>
            </a:extLst>
          </p:cNvPr>
          <p:cNvSpPr>
            <a:spLocks noChangeAspect="1"/>
          </p:cNvSpPr>
          <p:nvPr/>
        </p:nvSpPr>
        <p:spPr>
          <a:xfrm>
            <a:off x="8047396" y="5586356"/>
            <a:ext cx="137160" cy="137160"/>
          </a:xfrm>
          <a:prstGeom prst="ellipse">
            <a:avLst/>
          </a:prstGeom>
          <a:noFill/>
          <a:ln>
            <a:solidFill>
              <a:srgbClr val="564267"/>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0" name="Oval 29">
            <a:extLst>
              <a:ext uri="{FF2B5EF4-FFF2-40B4-BE49-F238E27FC236}">
                <a16:creationId xmlns:a16="http://schemas.microsoft.com/office/drawing/2014/main" id="{687EC213-EC09-4F1F-A3DF-CF757E211B32}"/>
              </a:ext>
            </a:extLst>
          </p:cNvPr>
          <p:cNvSpPr>
            <a:spLocks noChangeAspect="1"/>
          </p:cNvSpPr>
          <p:nvPr/>
        </p:nvSpPr>
        <p:spPr>
          <a:xfrm>
            <a:off x="9865536" y="5575604"/>
            <a:ext cx="137160" cy="137160"/>
          </a:xfrm>
          <a:prstGeom prst="ellipse">
            <a:avLst/>
          </a:prstGeom>
          <a:noFill/>
          <a:ln>
            <a:solidFill>
              <a:srgbClr val="686868"/>
            </a:solid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19891273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wipe(left)">
                                      <p:cBhvr>
                                        <p:cTn id="7" dur="500"/>
                                        <p:tgtEl>
                                          <p:spTgt spid="8"/>
                                        </p:tgtEl>
                                      </p:cBhvr>
                                    </p:animEffect>
                                  </p:childTnLst>
                                </p:cTn>
                              </p:par>
                            </p:childTnLst>
                          </p:cTn>
                        </p:par>
                        <p:par>
                          <p:cTn id="8" fill="hold">
                            <p:stCondLst>
                              <p:cond delay="500"/>
                            </p:stCondLst>
                            <p:childTnLst>
                              <p:par>
                                <p:cTn id="9" presetID="22" presetClass="entr" presetSubtype="8"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wipe(left)">
                                      <p:cBhvr>
                                        <p:cTn id="11" dur="500"/>
                                        <p:tgtEl>
                                          <p:spTgt spid="4"/>
                                        </p:tgtEl>
                                      </p:cBhvr>
                                    </p:animEffect>
                                  </p:childTnLst>
                                </p:cTn>
                              </p:par>
                            </p:childTnLst>
                          </p:cTn>
                        </p:par>
                        <p:par>
                          <p:cTn id="12" fill="hold">
                            <p:stCondLst>
                              <p:cond delay="1000"/>
                            </p:stCondLst>
                            <p:childTnLst>
                              <p:par>
                                <p:cTn id="13" presetID="2" presetClass="entr" presetSubtype="4" fill="hold" grpId="0" nodeType="afterEffect">
                                  <p:stCondLst>
                                    <p:cond delay="0"/>
                                  </p:stCondLst>
                                  <p:childTnLst>
                                    <p:set>
                                      <p:cBhvr>
                                        <p:cTn id="14" dur="1" fill="hold">
                                          <p:stCondLst>
                                            <p:cond delay="0"/>
                                          </p:stCondLst>
                                        </p:cTn>
                                        <p:tgtEl>
                                          <p:spTgt spid="25"/>
                                        </p:tgtEl>
                                        <p:attrNameLst>
                                          <p:attrName>style.visibility</p:attrName>
                                        </p:attrNameLst>
                                      </p:cBhvr>
                                      <p:to>
                                        <p:strVal val="visible"/>
                                      </p:to>
                                    </p:set>
                                    <p:anim calcmode="lin" valueType="num">
                                      <p:cBhvr additive="base">
                                        <p:cTn id="15" dur="1000" fill="hold"/>
                                        <p:tgtEl>
                                          <p:spTgt spid="25"/>
                                        </p:tgtEl>
                                        <p:attrNameLst>
                                          <p:attrName>ppt_x</p:attrName>
                                        </p:attrNameLst>
                                      </p:cBhvr>
                                      <p:tavLst>
                                        <p:tav tm="0">
                                          <p:val>
                                            <p:strVal val="#ppt_x"/>
                                          </p:val>
                                        </p:tav>
                                        <p:tav tm="100000">
                                          <p:val>
                                            <p:strVal val="#ppt_x"/>
                                          </p:val>
                                        </p:tav>
                                      </p:tavLst>
                                    </p:anim>
                                    <p:anim calcmode="lin" valueType="num">
                                      <p:cBhvr additive="base">
                                        <p:cTn id="16" dur="1000" fill="hold"/>
                                        <p:tgtEl>
                                          <p:spTgt spid="25"/>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15"/>
                                        </p:tgtEl>
                                        <p:attrNameLst>
                                          <p:attrName>style.visibility</p:attrName>
                                        </p:attrNameLst>
                                      </p:cBhvr>
                                      <p:to>
                                        <p:strVal val="visible"/>
                                      </p:to>
                                    </p:set>
                                    <p:anim calcmode="lin" valueType="num">
                                      <p:cBhvr additive="base">
                                        <p:cTn id="19" dur="1000" fill="hold"/>
                                        <p:tgtEl>
                                          <p:spTgt spid="15"/>
                                        </p:tgtEl>
                                        <p:attrNameLst>
                                          <p:attrName>ppt_x</p:attrName>
                                        </p:attrNameLst>
                                      </p:cBhvr>
                                      <p:tavLst>
                                        <p:tav tm="0">
                                          <p:val>
                                            <p:strVal val="#ppt_x"/>
                                          </p:val>
                                        </p:tav>
                                        <p:tav tm="100000">
                                          <p:val>
                                            <p:strVal val="#ppt_x"/>
                                          </p:val>
                                        </p:tav>
                                      </p:tavLst>
                                    </p:anim>
                                    <p:anim calcmode="lin" valueType="num">
                                      <p:cBhvr additive="base">
                                        <p:cTn id="20" dur="1000" fill="hold"/>
                                        <p:tgtEl>
                                          <p:spTgt spid="1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14"/>
                                        </p:tgtEl>
                                        <p:attrNameLst>
                                          <p:attrName>style.visibility</p:attrName>
                                        </p:attrNameLst>
                                      </p:cBhvr>
                                      <p:to>
                                        <p:strVal val="visible"/>
                                      </p:to>
                                    </p:set>
                                    <p:anim calcmode="lin" valueType="num">
                                      <p:cBhvr additive="base">
                                        <p:cTn id="23" dur="1000" fill="hold"/>
                                        <p:tgtEl>
                                          <p:spTgt spid="14"/>
                                        </p:tgtEl>
                                        <p:attrNameLst>
                                          <p:attrName>ppt_x</p:attrName>
                                        </p:attrNameLst>
                                      </p:cBhvr>
                                      <p:tavLst>
                                        <p:tav tm="0">
                                          <p:val>
                                            <p:strVal val="#ppt_x"/>
                                          </p:val>
                                        </p:tav>
                                        <p:tav tm="100000">
                                          <p:val>
                                            <p:strVal val="#ppt_x"/>
                                          </p:val>
                                        </p:tav>
                                      </p:tavLst>
                                    </p:anim>
                                    <p:anim calcmode="lin" valueType="num">
                                      <p:cBhvr additive="base">
                                        <p:cTn id="24" dur="1000" fill="hold"/>
                                        <p:tgtEl>
                                          <p:spTgt spid="14"/>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8"/>
                                        </p:tgtEl>
                                        <p:attrNameLst>
                                          <p:attrName>style.visibility</p:attrName>
                                        </p:attrNameLst>
                                      </p:cBhvr>
                                      <p:to>
                                        <p:strVal val="visible"/>
                                      </p:to>
                                    </p:set>
                                    <p:anim calcmode="lin" valueType="num">
                                      <p:cBhvr additive="base">
                                        <p:cTn id="27" dur="1000" fill="hold"/>
                                        <p:tgtEl>
                                          <p:spTgt spid="38"/>
                                        </p:tgtEl>
                                        <p:attrNameLst>
                                          <p:attrName>ppt_x</p:attrName>
                                        </p:attrNameLst>
                                      </p:cBhvr>
                                      <p:tavLst>
                                        <p:tav tm="0">
                                          <p:val>
                                            <p:strVal val="#ppt_x"/>
                                          </p:val>
                                        </p:tav>
                                        <p:tav tm="100000">
                                          <p:val>
                                            <p:strVal val="#ppt_x"/>
                                          </p:val>
                                        </p:tav>
                                      </p:tavLst>
                                    </p:anim>
                                    <p:anim calcmode="lin" valueType="num">
                                      <p:cBhvr additive="base">
                                        <p:cTn id="28" dur="1000" fill="hold"/>
                                        <p:tgtEl>
                                          <p:spTgt spid="38"/>
                                        </p:tgtEl>
                                        <p:attrNameLst>
                                          <p:attrName>ppt_y</p:attrName>
                                        </p:attrNameLst>
                                      </p:cBhvr>
                                      <p:tavLst>
                                        <p:tav tm="0">
                                          <p:val>
                                            <p:strVal val="1+#ppt_h/2"/>
                                          </p:val>
                                        </p:tav>
                                        <p:tav tm="100000">
                                          <p:val>
                                            <p:strVal val="#ppt_y"/>
                                          </p:val>
                                        </p:tav>
                                      </p:tavLst>
                                    </p:anim>
                                  </p:childTnLst>
                                </p:cTn>
                              </p:par>
                            </p:childTnLst>
                          </p:cTn>
                        </p:par>
                        <p:par>
                          <p:cTn id="29" fill="hold">
                            <p:stCondLst>
                              <p:cond delay="2000"/>
                            </p:stCondLst>
                            <p:childTnLst>
                              <p:par>
                                <p:cTn id="30" presetID="2" presetClass="entr" presetSubtype="4" fill="hold" grpId="0" nodeType="afterEffect">
                                  <p:stCondLst>
                                    <p:cond delay="0"/>
                                  </p:stCondLst>
                                  <p:childTnLst>
                                    <p:set>
                                      <p:cBhvr>
                                        <p:cTn id="31" dur="1" fill="hold">
                                          <p:stCondLst>
                                            <p:cond delay="0"/>
                                          </p:stCondLst>
                                        </p:cTn>
                                        <p:tgtEl>
                                          <p:spTgt spid="26"/>
                                        </p:tgtEl>
                                        <p:attrNameLst>
                                          <p:attrName>style.visibility</p:attrName>
                                        </p:attrNameLst>
                                      </p:cBhvr>
                                      <p:to>
                                        <p:strVal val="visible"/>
                                      </p:to>
                                    </p:set>
                                    <p:anim calcmode="lin" valueType="num">
                                      <p:cBhvr additive="base">
                                        <p:cTn id="32" dur="1000" fill="hold"/>
                                        <p:tgtEl>
                                          <p:spTgt spid="26"/>
                                        </p:tgtEl>
                                        <p:attrNameLst>
                                          <p:attrName>ppt_x</p:attrName>
                                        </p:attrNameLst>
                                      </p:cBhvr>
                                      <p:tavLst>
                                        <p:tav tm="0">
                                          <p:val>
                                            <p:strVal val="#ppt_x"/>
                                          </p:val>
                                        </p:tav>
                                        <p:tav tm="100000">
                                          <p:val>
                                            <p:strVal val="#ppt_x"/>
                                          </p:val>
                                        </p:tav>
                                      </p:tavLst>
                                    </p:anim>
                                    <p:anim calcmode="lin" valueType="num">
                                      <p:cBhvr additive="base">
                                        <p:cTn id="33" dur="1000" fill="hold"/>
                                        <p:tgtEl>
                                          <p:spTgt spid="26"/>
                                        </p:tgtEl>
                                        <p:attrNameLst>
                                          <p:attrName>ppt_y</p:attrName>
                                        </p:attrNameLst>
                                      </p:cBhvr>
                                      <p:tavLst>
                                        <p:tav tm="0">
                                          <p:val>
                                            <p:strVal val="1+#ppt_h/2"/>
                                          </p:val>
                                        </p:tav>
                                        <p:tav tm="100000">
                                          <p:val>
                                            <p:strVal val="#ppt_y"/>
                                          </p:val>
                                        </p:tav>
                                      </p:tavLst>
                                    </p:anim>
                                  </p:childTnLst>
                                </p:cTn>
                              </p:par>
                              <p:par>
                                <p:cTn id="34" presetID="2" presetClass="entr" presetSubtype="4" fill="hold" grpId="0" nodeType="withEffect">
                                  <p:stCondLst>
                                    <p:cond delay="0"/>
                                  </p:stCondLst>
                                  <p:childTnLst>
                                    <p:set>
                                      <p:cBhvr>
                                        <p:cTn id="35" dur="1" fill="hold">
                                          <p:stCondLst>
                                            <p:cond delay="0"/>
                                          </p:stCondLst>
                                        </p:cTn>
                                        <p:tgtEl>
                                          <p:spTgt spid="2"/>
                                        </p:tgtEl>
                                        <p:attrNameLst>
                                          <p:attrName>style.visibility</p:attrName>
                                        </p:attrNameLst>
                                      </p:cBhvr>
                                      <p:to>
                                        <p:strVal val="visible"/>
                                      </p:to>
                                    </p:set>
                                    <p:anim calcmode="lin" valueType="num">
                                      <p:cBhvr additive="base">
                                        <p:cTn id="36" dur="1000" fill="hold"/>
                                        <p:tgtEl>
                                          <p:spTgt spid="2"/>
                                        </p:tgtEl>
                                        <p:attrNameLst>
                                          <p:attrName>ppt_x</p:attrName>
                                        </p:attrNameLst>
                                      </p:cBhvr>
                                      <p:tavLst>
                                        <p:tav tm="0">
                                          <p:val>
                                            <p:strVal val="#ppt_x"/>
                                          </p:val>
                                        </p:tav>
                                        <p:tav tm="100000">
                                          <p:val>
                                            <p:strVal val="#ppt_x"/>
                                          </p:val>
                                        </p:tav>
                                      </p:tavLst>
                                    </p:anim>
                                    <p:anim calcmode="lin" valueType="num">
                                      <p:cBhvr additive="base">
                                        <p:cTn id="37" dur="1000" fill="hold"/>
                                        <p:tgtEl>
                                          <p:spTgt spid="2"/>
                                        </p:tgtEl>
                                        <p:attrNameLst>
                                          <p:attrName>ppt_y</p:attrName>
                                        </p:attrNameLst>
                                      </p:cBhvr>
                                      <p:tavLst>
                                        <p:tav tm="0">
                                          <p:val>
                                            <p:strVal val="1+#ppt_h/2"/>
                                          </p:val>
                                        </p:tav>
                                        <p:tav tm="100000">
                                          <p:val>
                                            <p:strVal val="#ppt_y"/>
                                          </p:val>
                                        </p:tav>
                                      </p:tavLst>
                                    </p:anim>
                                  </p:childTnLst>
                                </p:cTn>
                              </p:par>
                              <p:par>
                                <p:cTn id="38" presetID="2" presetClass="entr" presetSubtype="4" fill="hold" grpId="0" nodeType="withEffect">
                                  <p:stCondLst>
                                    <p:cond delay="0"/>
                                  </p:stCondLst>
                                  <p:childTnLst>
                                    <p:set>
                                      <p:cBhvr>
                                        <p:cTn id="39" dur="1" fill="hold">
                                          <p:stCondLst>
                                            <p:cond delay="0"/>
                                          </p:stCondLst>
                                        </p:cTn>
                                        <p:tgtEl>
                                          <p:spTgt spid="20"/>
                                        </p:tgtEl>
                                        <p:attrNameLst>
                                          <p:attrName>style.visibility</p:attrName>
                                        </p:attrNameLst>
                                      </p:cBhvr>
                                      <p:to>
                                        <p:strVal val="visible"/>
                                      </p:to>
                                    </p:set>
                                    <p:anim calcmode="lin" valueType="num">
                                      <p:cBhvr additive="base">
                                        <p:cTn id="40" dur="1000" fill="hold"/>
                                        <p:tgtEl>
                                          <p:spTgt spid="20"/>
                                        </p:tgtEl>
                                        <p:attrNameLst>
                                          <p:attrName>ppt_x</p:attrName>
                                        </p:attrNameLst>
                                      </p:cBhvr>
                                      <p:tavLst>
                                        <p:tav tm="0">
                                          <p:val>
                                            <p:strVal val="#ppt_x"/>
                                          </p:val>
                                        </p:tav>
                                        <p:tav tm="100000">
                                          <p:val>
                                            <p:strVal val="#ppt_x"/>
                                          </p:val>
                                        </p:tav>
                                      </p:tavLst>
                                    </p:anim>
                                    <p:anim calcmode="lin" valueType="num">
                                      <p:cBhvr additive="base">
                                        <p:cTn id="41" dur="1000" fill="hold"/>
                                        <p:tgtEl>
                                          <p:spTgt spid="20"/>
                                        </p:tgtEl>
                                        <p:attrNameLst>
                                          <p:attrName>ppt_y</p:attrName>
                                        </p:attrNameLst>
                                      </p:cBhvr>
                                      <p:tavLst>
                                        <p:tav tm="0">
                                          <p:val>
                                            <p:strVal val="1+#ppt_h/2"/>
                                          </p:val>
                                        </p:tav>
                                        <p:tav tm="100000">
                                          <p:val>
                                            <p:strVal val="#ppt_y"/>
                                          </p:val>
                                        </p:tav>
                                      </p:tavLst>
                                    </p:anim>
                                  </p:childTnLst>
                                </p:cTn>
                              </p:par>
                              <p:par>
                                <p:cTn id="42" presetID="2" presetClass="entr" presetSubtype="4" fill="hold" nodeType="withEffect">
                                  <p:stCondLst>
                                    <p:cond delay="0"/>
                                  </p:stCondLst>
                                  <p:childTnLst>
                                    <p:set>
                                      <p:cBhvr>
                                        <p:cTn id="43" dur="1" fill="hold">
                                          <p:stCondLst>
                                            <p:cond delay="0"/>
                                          </p:stCondLst>
                                        </p:cTn>
                                        <p:tgtEl>
                                          <p:spTgt spid="39"/>
                                        </p:tgtEl>
                                        <p:attrNameLst>
                                          <p:attrName>style.visibility</p:attrName>
                                        </p:attrNameLst>
                                      </p:cBhvr>
                                      <p:to>
                                        <p:strVal val="visible"/>
                                      </p:to>
                                    </p:set>
                                    <p:anim calcmode="lin" valueType="num">
                                      <p:cBhvr additive="base">
                                        <p:cTn id="44" dur="1000" fill="hold"/>
                                        <p:tgtEl>
                                          <p:spTgt spid="39"/>
                                        </p:tgtEl>
                                        <p:attrNameLst>
                                          <p:attrName>ppt_x</p:attrName>
                                        </p:attrNameLst>
                                      </p:cBhvr>
                                      <p:tavLst>
                                        <p:tav tm="0">
                                          <p:val>
                                            <p:strVal val="#ppt_x"/>
                                          </p:val>
                                        </p:tav>
                                        <p:tav tm="100000">
                                          <p:val>
                                            <p:strVal val="#ppt_x"/>
                                          </p:val>
                                        </p:tav>
                                      </p:tavLst>
                                    </p:anim>
                                    <p:anim calcmode="lin" valueType="num">
                                      <p:cBhvr additive="base">
                                        <p:cTn id="45" dur="1000" fill="hold"/>
                                        <p:tgtEl>
                                          <p:spTgt spid="39"/>
                                        </p:tgtEl>
                                        <p:attrNameLst>
                                          <p:attrName>ppt_y</p:attrName>
                                        </p:attrNameLst>
                                      </p:cBhvr>
                                      <p:tavLst>
                                        <p:tav tm="0">
                                          <p:val>
                                            <p:strVal val="1+#ppt_h/2"/>
                                          </p:val>
                                        </p:tav>
                                        <p:tav tm="100000">
                                          <p:val>
                                            <p:strVal val="#ppt_y"/>
                                          </p:val>
                                        </p:tav>
                                      </p:tavLst>
                                    </p:anim>
                                  </p:childTnLst>
                                </p:cTn>
                              </p:par>
                            </p:childTnLst>
                          </p:cTn>
                        </p:par>
                        <p:par>
                          <p:cTn id="46" fill="hold">
                            <p:stCondLst>
                              <p:cond delay="3000"/>
                            </p:stCondLst>
                            <p:childTnLst>
                              <p:par>
                                <p:cTn id="47" presetID="2" presetClass="entr" presetSubtype="4" fill="hold" grpId="0" nodeType="afterEffect">
                                  <p:stCondLst>
                                    <p:cond delay="0"/>
                                  </p:stCondLst>
                                  <p:childTnLst>
                                    <p:set>
                                      <p:cBhvr>
                                        <p:cTn id="48" dur="1" fill="hold">
                                          <p:stCondLst>
                                            <p:cond delay="0"/>
                                          </p:stCondLst>
                                        </p:cTn>
                                        <p:tgtEl>
                                          <p:spTgt spid="27"/>
                                        </p:tgtEl>
                                        <p:attrNameLst>
                                          <p:attrName>style.visibility</p:attrName>
                                        </p:attrNameLst>
                                      </p:cBhvr>
                                      <p:to>
                                        <p:strVal val="visible"/>
                                      </p:to>
                                    </p:set>
                                    <p:anim calcmode="lin" valueType="num">
                                      <p:cBhvr additive="base">
                                        <p:cTn id="49" dur="1000" fill="hold"/>
                                        <p:tgtEl>
                                          <p:spTgt spid="27"/>
                                        </p:tgtEl>
                                        <p:attrNameLst>
                                          <p:attrName>ppt_x</p:attrName>
                                        </p:attrNameLst>
                                      </p:cBhvr>
                                      <p:tavLst>
                                        <p:tav tm="0">
                                          <p:val>
                                            <p:strVal val="#ppt_x"/>
                                          </p:val>
                                        </p:tav>
                                        <p:tav tm="100000">
                                          <p:val>
                                            <p:strVal val="#ppt_x"/>
                                          </p:val>
                                        </p:tav>
                                      </p:tavLst>
                                    </p:anim>
                                    <p:anim calcmode="lin" valueType="num">
                                      <p:cBhvr additive="base">
                                        <p:cTn id="50" dur="1000" fill="hold"/>
                                        <p:tgtEl>
                                          <p:spTgt spid="27"/>
                                        </p:tgtEl>
                                        <p:attrNameLst>
                                          <p:attrName>ppt_y</p:attrName>
                                        </p:attrNameLst>
                                      </p:cBhvr>
                                      <p:tavLst>
                                        <p:tav tm="0">
                                          <p:val>
                                            <p:strVal val="1+#ppt_h/2"/>
                                          </p:val>
                                        </p:tav>
                                        <p:tav tm="100000">
                                          <p:val>
                                            <p:strVal val="#ppt_y"/>
                                          </p:val>
                                        </p:tav>
                                      </p:tavLst>
                                    </p:anim>
                                  </p:childTnLst>
                                </p:cTn>
                              </p:par>
                              <p:par>
                                <p:cTn id="51" presetID="2" presetClass="entr" presetSubtype="4" fill="hold" grpId="0" nodeType="withEffect">
                                  <p:stCondLst>
                                    <p:cond delay="0"/>
                                  </p:stCondLst>
                                  <p:childTnLst>
                                    <p:set>
                                      <p:cBhvr>
                                        <p:cTn id="52" dur="1" fill="hold">
                                          <p:stCondLst>
                                            <p:cond delay="0"/>
                                          </p:stCondLst>
                                        </p:cTn>
                                        <p:tgtEl>
                                          <p:spTgt spid="16"/>
                                        </p:tgtEl>
                                        <p:attrNameLst>
                                          <p:attrName>style.visibility</p:attrName>
                                        </p:attrNameLst>
                                      </p:cBhvr>
                                      <p:to>
                                        <p:strVal val="visible"/>
                                      </p:to>
                                    </p:set>
                                    <p:anim calcmode="lin" valueType="num">
                                      <p:cBhvr additive="base">
                                        <p:cTn id="53" dur="1000" fill="hold"/>
                                        <p:tgtEl>
                                          <p:spTgt spid="16"/>
                                        </p:tgtEl>
                                        <p:attrNameLst>
                                          <p:attrName>ppt_x</p:attrName>
                                        </p:attrNameLst>
                                      </p:cBhvr>
                                      <p:tavLst>
                                        <p:tav tm="0">
                                          <p:val>
                                            <p:strVal val="#ppt_x"/>
                                          </p:val>
                                        </p:tav>
                                        <p:tav tm="100000">
                                          <p:val>
                                            <p:strVal val="#ppt_x"/>
                                          </p:val>
                                        </p:tav>
                                      </p:tavLst>
                                    </p:anim>
                                    <p:anim calcmode="lin" valueType="num">
                                      <p:cBhvr additive="base">
                                        <p:cTn id="54" dur="1000" fill="hold"/>
                                        <p:tgtEl>
                                          <p:spTgt spid="16"/>
                                        </p:tgtEl>
                                        <p:attrNameLst>
                                          <p:attrName>ppt_y</p:attrName>
                                        </p:attrNameLst>
                                      </p:cBhvr>
                                      <p:tavLst>
                                        <p:tav tm="0">
                                          <p:val>
                                            <p:strVal val="1+#ppt_h/2"/>
                                          </p:val>
                                        </p:tav>
                                        <p:tav tm="100000">
                                          <p:val>
                                            <p:strVal val="#ppt_y"/>
                                          </p:val>
                                        </p:tav>
                                      </p:tavLst>
                                    </p:anim>
                                  </p:childTnLst>
                                </p:cTn>
                              </p:par>
                              <p:par>
                                <p:cTn id="55" presetID="2" presetClass="entr" presetSubtype="4" fill="hold" grpId="0" nodeType="withEffect">
                                  <p:stCondLst>
                                    <p:cond delay="0"/>
                                  </p:stCondLst>
                                  <p:childTnLst>
                                    <p:set>
                                      <p:cBhvr>
                                        <p:cTn id="56" dur="1" fill="hold">
                                          <p:stCondLst>
                                            <p:cond delay="0"/>
                                          </p:stCondLst>
                                        </p:cTn>
                                        <p:tgtEl>
                                          <p:spTgt spid="21"/>
                                        </p:tgtEl>
                                        <p:attrNameLst>
                                          <p:attrName>style.visibility</p:attrName>
                                        </p:attrNameLst>
                                      </p:cBhvr>
                                      <p:to>
                                        <p:strVal val="visible"/>
                                      </p:to>
                                    </p:set>
                                    <p:anim calcmode="lin" valueType="num">
                                      <p:cBhvr additive="base">
                                        <p:cTn id="57" dur="1000" fill="hold"/>
                                        <p:tgtEl>
                                          <p:spTgt spid="21"/>
                                        </p:tgtEl>
                                        <p:attrNameLst>
                                          <p:attrName>ppt_x</p:attrName>
                                        </p:attrNameLst>
                                      </p:cBhvr>
                                      <p:tavLst>
                                        <p:tav tm="0">
                                          <p:val>
                                            <p:strVal val="#ppt_x"/>
                                          </p:val>
                                        </p:tav>
                                        <p:tav tm="100000">
                                          <p:val>
                                            <p:strVal val="#ppt_x"/>
                                          </p:val>
                                        </p:tav>
                                      </p:tavLst>
                                    </p:anim>
                                    <p:anim calcmode="lin" valueType="num">
                                      <p:cBhvr additive="base">
                                        <p:cTn id="58" dur="1000" fill="hold"/>
                                        <p:tgtEl>
                                          <p:spTgt spid="21"/>
                                        </p:tgtEl>
                                        <p:attrNameLst>
                                          <p:attrName>ppt_y</p:attrName>
                                        </p:attrNameLst>
                                      </p:cBhvr>
                                      <p:tavLst>
                                        <p:tav tm="0">
                                          <p:val>
                                            <p:strVal val="1+#ppt_h/2"/>
                                          </p:val>
                                        </p:tav>
                                        <p:tav tm="100000">
                                          <p:val>
                                            <p:strVal val="#ppt_y"/>
                                          </p:val>
                                        </p:tav>
                                      </p:tavLst>
                                    </p:anim>
                                  </p:childTnLst>
                                </p:cTn>
                              </p:par>
                              <p:par>
                                <p:cTn id="59" presetID="2" presetClass="entr" presetSubtype="4" fill="hold" nodeType="withEffect">
                                  <p:stCondLst>
                                    <p:cond delay="0"/>
                                  </p:stCondLst>
                                  <p:childTnLst>
                                    <p:set>
                                      <p:cBhvr>
                                        <p:cTn id="60" dur="1" fill="hold">
                                          <p:stCondLst>
                                            <p:cond delay="0"/>
                                          </p:stCondLst>
                                        </p:cTn>
                                        <p:tgtEl>
                                          <p:spTgt spid="40"/>
                                        </p:tgtEl>
                                        <p:attrNameLst>
                                          <p:attrName>style.visibility</p:attrName>
                                        </p:attrNameLst>
                                      </p:cBhvr>
                                      <p:to>
                                        <p:strVal val="visible"/>
                                      </p:to>
                                    </p:set>
                                    <p:anim calcmode="lin" valueType="num">
                                      <p:cBhvr additive="base">
                                        <p:cTn id="61" dur="1000" fill="hold"/>
                                        <p:tgtEl>
                                          <p:spTgt spid="40"/>
                                        </p:tgtEl>
                                        <p:attrNameLst>
                                          <p:attrName>ppt_x</p:attrName>
                                        </p:attrNameLst>
                                      </p:cBhvr>
                                      <p:tavLst>
                                        <p:tav tm="0">
                                          <p:val>
                                            <p:strVal val="#ppt_x"/>
                                          </p:val>
                                        </p:tav>
                                        <p:tav tm="100000">
                                          <p:val>
                                            <p:strVal val="#ppt_x"/>
                                          </p:val>
                                        </p:tav>
                                      </p:tavLst>
                                    </p:anim>
                                    <p:anim calcmode="lin" valueType="num">
                                      <p:cBhvr additive="base">
                                        <p:cTn id="62" dur="1000" fill="hold"/>
                                        <p:tgtEl>
                                          <p:spTgt spid="40"/>
                                        </p:tgtEl>
                                        <p:attrNameLst>
                                          <p:attrName>ppt_y</p:attrName>
                                        </p:attrNameLst>
                                      </p:cBhvr>
                                      <p:tavLst>
                                        <p:tav tm="0">
                                          <p:val>
                                            <p:strVal val="1+#ppt_h/2"/>
                                          </p:val>
                                        </p:tav>
                                        <p:tav tm="100000">
                                          <p:val>
                                            <p:strVal val="#ppt_y"/>
                                          </p:val>
                                        </p:tav>
                                      </p:tavLst>
                                    </p:anim>
                                  </p:childTnLst>
                                </p:cTn>
                              </p:par>
                            </p:childTnLst>
                          </p:cTn>
                        </p:par>
                        <p:par>
                          <p:cTn id="63" fill="hold">
                            <p:stCondLst>
                              <p:cond delay="4000"/>
                            </p:stCondLst>
                            <p:childTnLst>
                              <p:par>
                                <p:cTn id="64" presetID="2" presetClass="entr" presetSubtype="4" fill="hold" grpId="0" nodeType="afterEffect">
                                  <p:stCondLst>
                                    <p:cond delay="0"/>
                                  </p:stCondLst>
                                  <p:childTnLst>
                                    <p:set>
                                      <p:cBhvr>
                                        <p:cTn id="65" dur="1" fill="hold">
                                          <p:stCondLst>
                                            <p:cond delay="0"/>
                                          </p:stCondLst>
                                        </p:cTn>
                                        <p:tgtEl>
                                          <p:spTgt spid="28"/>
                                        </p:tgtEl>
                                        <p:attrNameLst>
                                          <p:attrName>style.visibility</p:attrName>
                                        </p:attrNameLst>
                                      </p:cBhvr>
                                      <p:to>
                                        <p:strVal val="visible"/>
                                      </p:to>
                                    </p:set>
                                    <p:anim calcmode="lin" valueType="num">
                                      <p:cBhvr additive="base">
                                        <p:cTn id="66" dur="1000" fill="hold"/>
                                        <p:tgtEl>
                                          <p:spTgt spid="28"/>
                                        </p:tgtEl>
                                        <p:attrNameLst>
                                          <p:attrName>ppt_x</p:attrName>
                                        </p:attrNameLst>
                                      </p:cBhvr>
                                      <p:tavLst>
                                        <p:tav tm="0">
                                          <p:val>
                                            <p:strVal val="#ppt_x"/>
                                          </p:val>
                                        </p:tav>
                                        <p:tav tm="100000">
                                          <p:val>
                                            <p:strVal val="#ppt_x"/>
                                          </p:val>
                                        </p:tav>
                                      </p:tavLst>
                                    </p:anim>
                                    <p:anim calcmode="lin" valueType="num">
                                      <p:cBhvr additive="base">
                                        <p:cTn id="67" dur="1000" fill="hold"/>
                                        <p:tgtEl>
                                          <p:spTgt spid="28"/>
                                        </p:tgtEl>
                                        <p:attrNameLst>
                                          <p:attrName>ppt_y</p:attrName>
                                        </p:attrNameLst>
                                      </p:cBhvr>
                                      <p:tavLst>
                                        <p:tav tm="0">
                                          <p:val>
                                            <p:strVal val="1+#ppt_h/2"/>
                                          </p:val>
                                        </p:tav>
                                        <p:tav tm="100000">
                                          <p:val>
                                            <p:strVal val="#ppt_y"/>
                                          </p:val>
                                        </p:tav>
                                      </p:tavLst>
                                    </p:anim>
                                  </p:childTnLst>
                                </p:cTn>
                              </p:par>
                              <p:par>
                                <p:cTn id="68" presetID="2" presetClass="entr" presetSubtype="4" fill="hold" grpId="0" nodeType="withEffect">
                                  <p:stCondLst>
                                    <p:cond delay="0"/>
                                  </p:stCondLst>
                                  <p:childTnLst>
                                    <p:set>
                                      <p:cBhvr>
                                        <p:cTn id="69" dur="1" fill="hold">
                                          <p:stCondLst>
                                            <p:cond delay="0"/>
                                          </p:stCondLst>
                                        </p:cTn>
                                        <p:tgtEl>
                                          <p:spTgt spid="17"/>
                                        </p:tgtEl>
                                        <p:attrNameLst>
                                          <p:attrName>style.visibility</p:attrName>
                                        </p:attrNameLst>
                                      </p:cBhvr>
                                      <p:to>
                                        <p:strVal val="visible"/>
                                      </p:to>
                                    </p:set>
                                    <p:anim calcmode="lin" valueType="num">
                                      <p:cBhvr additive="base">
                                        <p:cTn id="70" dur="1000" fill="hold"/>
                                        <p:tgtEl>
                                          <p:spTgt spid="17"/>
                                        </p:tgtEl>
                                        <p:attrNameLst>
                                          <p:attrName>ppt_x</p:attrName>
                                        </p:attrNameLst>
                                      </p:cBhvr>
                                      <p:tavLst>
                                        <p:tav tm="0">
                                          <p:val>
                                            <p:strVal val="#ppt_x"/>
                                          </p:val>
                                        </p:tav>
                                        <p:tav tm="100000">
                                          <p:val>
                                            <p:strVal val="#ppt_x"/>
                                          </p:val>
                                        </p:tav>
                                      </p:tavLst>
                                    </p:anim>
                                    <p:anim calcmode="lin" valueType="num">
                                      <p:cBhvr additive="base">
                                        <p:cTn id="71" dur="1000" fill="hold"/>
                                        <p:tgtEl>
                                          <p:spTgt spid="17"/>
                                        </p:tgtEl>
                                        <p:attrNameLst>
                                          <p:attrName>ppt_y</p:attrName>
                                        </p:attrNameLst>
                                      </p:cBhvr>
                                      <p:tavLst>
                                        <p:tav tm="0">
                                          <p:val>
                                            <p:strVal val="1+#ppt_h/2"/>
                                          </p:val>
                                        </p:tav>
                                        <p:tav tm="100000">
                                          <p:val>
                                            <p:strVal val="#ppt_y"/>
                                          </p:val>
                                        </p:tav>
                                      </p:tavLst>
                                    </p:anim>
                                  </p:childTnLst>
                                </p:cTn>
                              </p:par>
                              <p:par>
                                <p:cTn id="72" presetID="2" presetClass="entr" presetSubtype="4" fill="hold" grpId="0" nodeType="withEffect">
                                  <p:stCondLst>
                                    <p:cond delay="0"/>
                                  </p:stCondLst>
                                  <p:childTnLst>
                                    <p:set>
                                      <p:cBhvr>
                                        <p:cTn id="73" dur="1" fill="hold">
                                          <p:stCondLst>
                                            <p:cond delay="0"/>
                                          </p:stCondLst>
                                        </p:cTn>
                                        <p:tgtEl>
                                          <p:spTgt spid="22"/>
                                        </p:tgtEl>
                                        <p:attrNameLst>
                                          <p:attrName>style.visibility</p:attrName>
                                        </p:attrNameLst>
                                      </p:cBhvr>
                                      <p:to>
                                        <p:strVal val="visible"/>
                                      </p:to>
                                    </p:set>
                                    <p:anim calcmode="lin" valueType="num">
                                      <p:cBhvr additive="base">
                                        <p:cTn id="74" dur="1000" fill="hold"/>
                                        <p:tgtEl>
                                          <p:spTgt spid="22"/>
                                        </p:tgtEl>
                                        <p:attrNameLst>
                                          <p:attrName>ppt_x</p:attrName>
                                        </p:attrNameLst>
                                      </p:cBhvr>
                                      <p:tavLst>
                                        <p:tav tm="0">
                                          <p:val>
                                            <p:strVal val="#ppt_x"/>
                                          </p:val>
                                        </p:tav>
                                        <p:tav tm="100000">
                                          <p:val>
                                            <p:strVal val="#ppt_x"/>
                                          </p:val>
                                        </p:tav>
                                      </p:tavLst>
                                    </p:anim>
                                    <p:anim calcmode="lin" valueType="num">
                                      <p:cBhvr additive="base">
                                        <p:cTn id="75" dur="1000" fill="hold"/>
                                        <p:tgtEl>
                                          <p:spTgt spid="22"/>
                                        </p:tgtEl>
                                        <p:attrNameLst>
                                          <p:attrName>ppt_y</p:attrName>
                                        </p:attrNameLst>
                                      </p:cBhvr>
                                      <p:tavLst>
                                        <p:tav tm="0">
                                          <p:val>
                                            <p:strVal val="1+#ppt_h/2"/>
                                          </p:val>
                                        </p:tav>
                                        <p:tav tm="100000">
                                          <p:val>
                                            <p:strVal val="#ppt_y"/>
                                          </p:val>
                                        </p:tav>
                                      </p:tavLst>
                                    </p:anim>
                                  </p:childTnLst>
                                </p:cTn>
                              </p:par>
                              <p:par>
                                <p:cTn id="76" presetID="2" presetClass="entr" presetSubtype="4" fill="hold" nodeType="withEffect">
                                  <p:stCondLst>
                                    <p:cond delay="0"/>
                                  </p:stCondLst>
                                  <p:childTnLst>
                                    <p:set>
                                      <p:cBhvr>
                                        <p:cTn id="77" dur="1" fill="hold">
                                          <p:stCondLst>
                                            <p:cond delay="0"/>
                                          </p:stCondLst>
                                        </p:cTn>
                                        <p:tgtEl>
                                          <p:spTgt spid="41"/>
                                        </p:tgtEl>
                                        <p:attrNameLst>
                                          <p:attrName>style.visibility</p:attrName>
                                        </p:attrNameLst>
                                      </p:cBhvr>
                                      <p:to>
                                        <p:strVal val="visible"/>
                                      </p:to>
                                    </p:set>
                                    <p:anim calcmode="lin" valueType="num">
                                      <p:cBhvr additive="base">
                                        <p:cTn id="78" dur="1000" fill="hold"/>
                                        <p:tgtEl>
                                          <p:spTgt spid="41"/>
                                        </p:tgtEl>
                                        <p:attrNameLst>
                                          <p:attrName>ppt_x</p:attrName>
                                        </p:attrNameLst>
                                      </p:cBhvr>
                                      <p:tavLst>
                                        <p:tav tm="0">
                                          <p:val>
                                            <p:strVal val="#ppt_x"/>
                                          </p:val>
                                        </p:tav>
                                        <p:tav tm="100000">
                                          <p:val>
                                            <p:strVal val="#ppt_x"/>
                                          </p:val>
                                        </p:tav>
                                      </p:tavLst>
                                    </p:anim>
                                    <p:anim calcmode="lin" valueType="num">
                                      <p:cBhvr additive="base">
                                        <p:cTn id="79" dur="1000" fill="hold"/>
                                        <p:tgtEl>
                                          <p:spTgt spid="41"/>
                                        </p:tgtEl>
                                        <p:attrNameLst>
                                          <p:attrName>ppt_y</p:attrName>
                                        </p:attrNameLst>
                                      </p:cBhvr>
                                      <p:tavLst>
                                        <p:tav tm="0">
                                          <p:val>
                                            <p:strVal val="1+#ppt_h/2"/>
                                          </p:val>
                                        </p:tav>
                                        <p:tav tm="100000">
                                          <p:val>
                                            <p:strVal val="#ppt_y"/>
                                          </p:val>
                                        </p:tav>
                                      </p:tavLst>
                                    </p:anim>
                                  </p:childTnLst>
                                </p:cTn>
                              </p:par>
                            </p:childTnLst>
                          </p:cTn>
                        </p:par>
                        <p:par>
                          <p:cTn id="80" fill="hold">
                            <p:stCondLst>
                              <p:cond delay="5000"/>
                            </p:stCondLst>
                            <p:childTnLst>
                              <p:par>
                                <p:cTn id="81" presetID="2" presetClass="entr" presetSubtype="4" fill="hold" grpId="0" nodeType="afterEffect">
                                  <p:stCondLst>
                                    <p:cond delay="0"/>
                                  </p:stCondLst>
                                  <p:childTnLst>
                                    <p:set>
                                      <p:cBhvr>
                                        <p:cTn id="82" dur="1" fill="hold">
                                          <p:stCondLst>
                                            <p:cond delay="0"/>
                                          </p:stCondLst>
                                        </p:cTn>
                                        <p:tgtEl>
                                          <p:spTgt spid="29"/>
                                        </p:tgtEl>
                                        <p:attrNameLst>
                                          <p:attrName>style.visibility</p:attrName>
                                        </p:attrNameLst>
                                      </p:cBhvr>
                                      <p:to>
                                        <p:strVal val="visible"/>
                                      </p:to>
                                    </p:set>
                                    <p:anim calcmode="lin" valueType="num">
                                      <p:cBhvr additive="base">
                                        <p:cTn id="83" dur="1000" fill="hold"/>
                                        <p:tgtEl>
                                          <p:spTgt spid="29"/>
                                        </p:tgtEl>
                                        <p:attrNameLst>
                                          <p:attrName>ppt_x</p:attrName>
                                        </p:attrNameLst>
                                      </p:cBhvr>
                                      <p:tavLst>
                                        <p:tav tm="0">
                                          <p:val>
                                            <p:strVal val="#ppt_x"/>
                                          </p:val>
                                        </p:tav>
                                        <p:tav tm="100000">
                                          <p:val>
                                            <p:strVal val="#ppt_x"/>
                                          </p:val>
                                        </p:tav>
                                      </p:tavLst>
                                    </p:anim>
                                    <p:anim calcmode="lin" valueType="num">
                                      <p:cBhvr additive="base">
                                        <p:cTn id="84" dur="1000" fill="hold"/>
                                        <p:tgtEl>
                                          <p:spTgt spid="29"/>
                                        </p:tgtEl>
                                        <p:attrNameLst>
                                          <p:attrName>ppt_y</p:attrName>
                                        </p:attrNameLst>
                                      </p:cBhvr>
                                      <p:tavLst>
                                        <p:tav tm="0">
                                          <p:val>
                                            <p:strVal val="1+#ppt_h/2"/>
                                          </p:val>
                                        </p:tav>
                                        <p:tav tm="100000">
                                          <p:val>
                                            <p:strVal val="#ppt_y"/>
                                          </p:val>
                                        </p:tav>
                                      </p:tavLst>
                                    </p:anim>
                                  </p:childTnLst>
                                </p:cTn>
                              </p:par>
                              <p:par>
                                <p:cTn id="85" presetID="2" presetClass="entr" presetSubtype="4" fill="hold" grpId="0" nodeType="withEffect">
                                  <p:stCondLst>
                                    <p:cond delay="0"/>
                                  </p:stCondLst>
                                  <p:childTnLst>
                                    <p:set>
                                      <p:cBhvr>
                                        <p:cTn id="86" dur="1" fill="hold">
                                          <p:stCondLst>
                                            <p:cond delay="0"/>
                                          </p:stCondLst>
                                        </p:cTn>
                                        <p:tgtEl>
                                          <p:spTgt spid="18"/>
                                        </p:tgtEl>
                                        <p:attrNameLst>
                                          <p:attrName>style.visibility</p:attrName>
                                        </p:attrNameLst>
                                      </p:cBhvr>
                                      <p:to>
                                        <p:strVal val="visible"/>
                                      </p:to>
                                    </p:set>
                                    <p:anim calcmode="lin" valueType="num">
                                      <p:cBhvr additive="base">
                                        <p:cTn id="87" dur="1000" fill="hold"/>
                                        <p:tgtEl>
                                          <p:spTgt spid="18"/>
                                        </p:tgtEl>
                                        <p:attrNameLst>
                                          <p:attrName>ppt_x</p:attrName>
                                        </p:attrNameLst>
                                      </p:cBhvr>
                                      <p:tavLst>
                                        <p:tav tm="0">
                                          <p:val>
                                            <p:strVal val="#ppt_x"/>
                                          </p:val>
                                        </p:tav>
                                        <p:tav tm="100000">
                                          <p:val>
                                            <p:strVal val="#ppt_x"/>
                                          </p:val>
                                        </p:tav>
                                      </p:tavLst>
                                    </p:anim>
                                    <p:anim calcmode="lin" valueType="num">
                                      <p:cBhvr additive="base">
                                        <p:cTn id="88" dur="1000" fill="hold"/>
                                        <p:tgtEl>
                                          <p:spTgt spid="18"/>
                                        </p:tgtEl>
                                        <p:attrNameLst>
                                          <p:attrName>ppt_y</p:attrName>
                                        </p:attrNameLst>
                                      </p:cBhvr>
                                      <p:tavLst>
                                        <p:tav tm="0">
                                          <p:val>
                                            <p:strVal val="1+#ppt_h/2"/>
                                          </p:val>
                                        </p:tav>
                                        <p:tav tm="100000">
                                          <p:val>
                                            <p:strVal val="#ppt_y"/>
                                          </p:val>
                                        </p:tav>
                                      </p:tavLst>
                                    </p:anim>
                                  </p:childTnLst>
                                </p:cTn>
                              </p:par>
                              <p:par>
                                <p:cTn id="89" presetID="2" presetClass="entr" presetSubtype="4" fill="hold" grpId="0" nodeType="withEffect">
                                  <p:stCondLst>
                                    <p:cond delay="0"/>
                                  </p:stCondLst>
                                  <p:childTnLst>
                                    <p:set>
                                      <p:cBhvr>
                                        <p:cTn id="90" dur="1" fill="hold">
                                          <p:stCondLst>
                                            <p:cond delay="0"/>
                                          </p:stCondLst>
                                        </p:cTn>
                                        <p:tgtEl>
                                          <p:spTgt spid="23"/>
                                        </p:tgtEl>
                                        <p:attrNameLst>
                                          <p:attrName>style.visibility</p:attrName>
                                        </p:attrNameLst>
                                      </p:cBhvr>
                                      <p:to>
                                        <p:strVal val="visible"/>
                                      </p:to>
                                    </p:set>
                                    <p:anim calcmode="lin" valueType="num">
                                      <p:cBhvr additive="base">
                                        <p:cTn id="91" dur="1000" fill="hold"/>
                                        <p:tgtEl>
                                          <p:spTgt spid="23"/>
                                        </p:tgtEl>
                                        <p:attrNameLst>
                                          <p:attrName>ppt_x</p:attrName>
                                        </p:attrNameLst>
                                      </p:cBhvr>
                                      <p:tavLst>
                                        <p:tav tm="0">
                                          <p:val>
                                            <p:strVal val="#ppt_x"/>
                                          </p:val>
                                        </p:tav>
                                        <p:tav tm="100000">
                                          <p:val>
                                            <p:strVal val="#ppt_x"/>
                                          </p:val>
                                        </p:tav>
                                      </p:tavLst>
                                    </p:anim>
                                    <p:anim calcmode="lin" valueType="num">
                                      <p:cBhvr additive="base">
                                        <p:cTn id="92" dur="1000" fill="hold"/>
                                        <p:tgtEl>
                                          <p:spTgt spid="23"/>
                                        </p:tgtEl>
                                        <p:attrNameLst>
                                          <p:attrName>ppt_y</p:attrName>
                                        </p:attrNameLst>
                                      </p:cBhvr>
                                      <p:tavLst>
                                        <p:tav tm="0">
                                          <p:val>
                                            <p:strVal val="1+#ppt_h/2"/>
                                          </p:val>
                                        </p:tav>
                                        <p:tav tm="100000">
                                          <p:val>
                                            <p:strVal val="#ppt_y"/>
                                          </p:val>
                                        </p:tav>
                                      </p:tavLst>
                                    </p:anim>
                                  </p:childTnLst>
                                </p:cTn>
                              </p:par>
                              <p:par>
                                <p:cTn id="93" presetID="2" presetClass="entr" presetSubtype="4" fill="hold" nodeType="withEffect">
                                  <p:stCondLst>
                                    <p:cond delay="0"/>
                                  </p:stCondLst>
                                  <p:childTnLst>
                                    <p:set>
                                      <p:cBhvr>
                                        <p:cTn id="94" dur="1" fill="hold">
                                          <p:stCondLst>
                                            <p:cond delay="0"/>
                                          </p:stCondLst>
                                        </p:cTn>
                                        <p:tgtEl>
                                          <p:spTgt spid="42"/>
                                        </p:tgtEl>
                                        <p:attrNameLst>
                                          <p:attrName>style.visibility</p:attrName>
                                        </p:attrNameLst>
                                      </p:cBhvr>
                                      <p:to>
                                        <p:strVal val="visible"/>
                                      </p:to>
                                    </p:set>
                                    <p:anim calcmode="lin" valueType="num">
                                      <p:cBhvr additive="base">
                                        <p:cTn id="95" dur="1000" fill="hold"/>
                                        <p:tgtEl>
                                          <p:spTgt spid="42"/>
                                        </p:tgtEl>
                                        <p:attrNameLst>
                                          <p:attrName>ppt_x</p:attrName>
                                        </p:attrNameLst>
                                      </p:cBhvr>
                                      <p:tavLst>
                                        <p:tav tm="0">
                                          <p:val>
                                            <p:strVal val="#ppt_x"/>
                                          </p:val>
                                        </p:tav>
                                        <p:tav tm="100000">
                                          <p:val>
                                            <p:strVal val="#ppt_x"/>
                                          </p:val>
                                        </p:tav>
                                      </p:tavLst>
                                    </p:anim>
                                    <p:anim calcmode="lin" valueType="num">
                                      <p:cBhvr additive="base">
                                        <p:cTn id="96" dur="1000" fill="hold"/>
                                        <p:tgtEl>
                                          <p:spTgt spid="42"/>
                                        </p:tgtEl>
                                        <p:attrNameLst>
                                          <p:attrName>ppt_y</p:attrName>
                                        </p:attrNameLst>
                                      </p:cBhvr>
                                      <p:tavLst>
                                        <p:tav tm="0">
                                          <p:val>
                                            <p:strVal val="1+#ppt_h/2"/>
                                          </p:val>
                                        </p:tav>
                                        <p:tav tm="100000">
                                          <p:val>
                                            <p:strVal val="#ppt_y"/>
                                          </p:val>
                                        </p:tav>
                                      </p:tavLst>
                                    </p:anim>
                                  </p:childTnLst>
                                </p:cTn>
                              </p:par>
                            </p:childTnLst>
                          </p:cTn>
                        </p:par>
                        <p:par>
                          <p:cTn id="97" fill="hold">
                            <p:stCondLst>
                              <p:cond delay="6000"/>
                            </p:stCondLst>
                            <p:childTnLst>
                              <p:par>
                                <p:cTn id="98" presetID="2" presetClass="entr" presetSubtype="4" fill="hold" grpId="0" nodeType="afterEffect">
                                  <p:stCondLst>
                                    <p:cond delay="0"/>
                                  </p:stCondLst>
                                  <p:childTnLst>
                                    <p:set>
                                      <p:cBhvr>
                                        <p:cTn id="99" dur="1" fill="hold">
                                          <p:stCondLst>
                                            <p:cond delay="0"/>
                                          </p:stCondLst>
                                        </p:cTn>
                                        <p:tgtEl>
                                          <p:spTgt spid="30"/>
                                        </p:tgtEl>
                                        <p:attrNameLst>
                                          <p:attrName>style.visibility</p:attrName>
                                        </p:attrNameLst>
                                      </p:cBhvr>
                                      <p:to>
                                        <p:strVal val="visible"/>
                                      </p:to>
                                    </p:set>
                                    <p:anim calcmode="lin" valueType="num">
                                      <p:cBhvr additive="base">
                                        <p:cTn id="100" dur="1000" fill="hold"/>
                                        <p:tgtEl>
                                          <p:spTgt spid="30"/>
                                        </p:tgtEl>
                                        <p:attrNameLst>
                                          <p:attrName>ppt_x</p:attrName>
                                        </p:attrNameLst>
                                      </p:cBhvr>
                                      <p:tavLst>
                                        <p:tav tm="0">
                                          <p:val>
                                            <p:strVal val="#ppt_x"/>
                                          </p:val>
                                        </p:tav>
                                        <p:tav tm="100000">
                                          <p:val>
                                            <p:strVal val="#ppt_x"/>
                                          </p:val>
                                        </p:tav>
                                      </p:tavLst>
                                    </p:anim>
                                    <p:anim calcmode="lin" valueType="num">
                                      <p:cBhvr additive="base">
                                        <p:cTn id="101" dur="1000" fill="hold"/>
                                        <p:tgtEl>
                                          <p:spTgt spid="30"/>
                                        </p:tgtEl>
                                        <p:attrNameLst>
                                          <p:attrName>ppt_y</p:attrName>
                                        </p:attrNameLst>
                                      </p:cBhvr>
                                      <p:tavLst>
                                        <p:tav tm="0">
                                          <p:val>
                                            <p:strVal val="1+#ppt_h/2"/>
                                          </p:val>
                                        </p:tav>
                                        <p:tav tm="100000">
                                          <p:val>
                                            <p:strVal val="#ppt_y"/>
                                          </p:val>
                                        </p:tav>
                                      </p:tavLst>
                                    </p:anim>
                                  </p:childTnLst>
                                </p:cTn>
                              </p:par>
                              <p:par>
                                <p:cTn id="102" presetID="2" presetClass="entr" presetSubtype="4" fill="hold" grpId="0" nodeType="withEffect">
                                  <p:stCondLst>
                                    <p:cond delay="0"/>
                                  </p:stCondLst>
                                  <p:childTnLst>
                                    <p:set>
                                      <p:cBhvr>
                                        <p:cTn id="103" dur="1" fill="hold">
                                          <p:stCondLst>
                                            <p:cond delay="0"/>
                                          </p:stCondLst>
                                        </p:cTn>
                                        <p:tgtEl>
                                          <p:spTgt spid="19"/>
                                        </p:tgtEl>
                                        <p:attrNameLst>
                                          <p:attrName>style.visibility</p:attrName>
                                        </p:attrNameLst>
                                      </p:cBhvr>
                                      <p:to>
                                        <p:strVal val="visible"/>
                                      </p:to>
                                    </p:set>
                                    <p:anim calcmode="lin" valueType="num">
                                      <p:cBhvr additive="base">
                                        <p:cTn id="104" dur="1000" fill="hold"/>
                                        <p:tgtEl>
                                          <p:spTgt spid="19"/>
                                        </p:tgtEl>
                                        <p:attrNameLst>
                                          <p:attrName>ppt_x</p:attrName>
                                        </p:attrNameLst>
                                      </p:cBhvr>
                                      <p:tavLst>
                                        <p:tav tm="0">
                                          <p:val>
                                            <p:strVal val="#ppt_x"/>
                                          </p:val>
                                        </p:tav>
                                        <p:tav tm="100000">
                                          <p:val>
                                            <p:strVal val="#ppt_x"/>
                                          </p:val>
                                        </p:tav>
                                      </p:tavLst>
                                    </p:anim>
                                    <p:anim calcmode="lin" valueType="num">
                                      <p:cBhvr additive="base">
                                        <p:cTn id="105" dur="1000" fill="hold"/>
                                        <p:tgtEl>
                                          <p:spTgt spid="19"/>
                                        </p:tgtEl>
                                        <p:attrNameLst>
                                          <p:attrName>ppt_y</p:attrName>
                                        </p:attrNameLst>
                                      </p:cBhvr>
                                      <p:tavLst>
                                        <p:tav tm="0">
                                          <p:val>
                                            <p:strVal val="1+#ppt_h/2"/>
                                          </p:val>
                                        </p:tav>
                                        <p:tav tm="100000">
                                          <p:val>
                                            <p:strVal val="#ppt_y"/>
                                          </p:val>
                                        </p:tav>
                                      </p:tavLst>
                                    </p:anim>
                                  </p:childTnLst>
                                </p:cTn>
                              </p:par>
                              <p:par>
                                <p:cTn id="106" presetID="2" presetClass="entr" presetSubtype="4" fill="hold" grpId="0" nodeType="withEffect">
                                  <p:stCondLst>
                                    <p:cond delay="0"/>
                                  </p:stCondLst>
                                  <p:childTnLst>
                                    <p:set>
                                      <p:cBhvr>
                                        <p:cTn id="107" dur="1" fill="hold">
                                          <p:stCondLst>
                                            <p:cond delay="0"/>
                                          </p:stCondLst>
                                        </p:cTn>
                                        <p:tgtEl>
                                          <p:spTgt spid="24"/>
                                        </p:tgtEl>
                                        <p:attrNameLst>
                                          <p:attrName>style.visibility</p:attrName>
                                        </p:attrNameLst>
                                      </p:cBhvr>
                                      <p:to>
                                        <p:strVal val="visible"/>
                                      </p:to>
                                    </p:set>
                                    <p:anim calcmode="lin" valueType="num">
                                      <p:cBhvr additive="base">
                                        <p:cTn id="108" dur="1000" fill="hold"/>
                                        <p:tgtEl>
                                          <p:spTgt spid="24"/>
                                        </p:tgtEl>
                                        <p:attrNameLst>
                                          <p:attrName>ppt_x</p:attrName>
                                        </p:attrNameLst>
                                      </p:cBhvr>
                                      <p:tavLst>
                                        <p:tav tm="0">
                                          <p:val>
                                            <p:strVal val="#ppt_x"/>
                                          </p:val>
                                        </p:tav>
                                        <p:tav tm="100000">
                                          <p:val>
                                            <p:strVal val="#ppt_x"/>
                                          </p:val>
                                        </p:tav>
                                      </p:tavLst>
                                    </p:anim>
                                    <p:anim calcmode="lin" valueType="num">
                                      <p:cBhvr additive="base">
                                        <p:cTn id="109" dur="1000" fill="hold"/>
                                        <p:tgtEl>
                                          <p:spTgt spid="24"/>
                                        </p:tgtEl>
                                        <p:attrNameLst>
                                          <p:attrName>ppt_y</p:attrName>
                                        </p:attrNameLst>
                                      </p:cBhvr>
                                      <p:tavLst>
                                        <p:tav tm="0">
                                          <p:val>
                                            <p:strVal val="1+#ppt_h/2"/>
                                          </p:val>
                                        </p:tav>
                                        <p:tav tm="100000">
                                          <p:val>
                                            <p:strVal val="#ppt_y"/>
                                          </p:val>
                                        </p:tav>
                                      </p:tavLst>
                                    </p:anim>
                                  </p:childTnLst>
                                </p:cTn>
                              </p:par>
                              <p:par>
                                <p:cTn id="110" presetID="2" presetClass="entr" presetSubtype="4" fill="hold" nodeType="withEffect">
                                  <p:stCondLst>
                                    <p:cond delay="0"/>
                                  </p:stCondLst>
                                  <p:childTnLst>
                                    <p:set>
                                      <p:cBhvr>
                                        <p:cTn id="111" dur="1" fill="hold">
                                          <p:stCondLst>
                                            <p:cond delay="0"/>
                                          </p:stCondLst>
                                        </p:cTn>
                                        <p:tgtEl>
                                          <p:spTgt spid="43"/>
                                        </p:tgtEl>
                                        <p:attrNameLst>
                                          <p:attrName>style.visibility</p:attrName>
                                        </p:attrNameLst>
                                      </p:cBhvr>
                                      <p:to>
                                        <p:strVal val="visible"/>
                                      </p:to>
                                    </p:set>
                                    <p:anim calcmode="lin" valueType="num">
                                      <p:cBhvr additive="base">
                                        <p:cTn id="112" dur="1000" fill="hold"/>
                                        <p:tgtEl>
                                          <p:spTgt spid="43"/>
                                        </p:tgtEl>
                                        <p:attrNameLst>
                                          <p:attrName>ppt_x</p:attrName>
                                        </p:attrNameLst>
                                      </p:cBhvr>
                                      <p:tavLst>
                                        <p:tav tm="0">
                                          <p:val>
                                            <p:strVal val="#ppt_x"/>
                                          </p:val>
                                        </p:tav>
                                        <p:tav tm="100000">
                                          <p:val>
                                            <p:strVal val="#ppt_x"/>
                                          </p:val>
                                        </p:tav>
                                      </p:tavLst>
                                    </p:anim>
                                    <p:anim calcmode="lin" valueType="num">
                                      <p:cBhvr additive="base">
                                        <p:cTn id="113" dur="1000" fill="hold"/>
                                        <p:tgtEl>
                                          <p:spTgt spid="43"/>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P spid="2" grpId="0" animBg="1"/>
      <p:bldP spid="15" grpId="0" animBg="1"/>
      <p:bldP spid="14" grpId="0" animBg="1"/>
      <p:bldP spid="16" grpId="0" animBg="1"/>
      <p:bldP spid="17" grpId="0" animBg="1"/>
      <p:bldP spid="18" grpId="0" animBg="1"/>
      <p:bldP spid="19" grpId="0" animBg="1"/>
      <p:bldP spid="20" grpId="0" animBg="1"/>
      <p:bldP spid="21" grpId="0" animBg="1"/>
      <p:bldP spid="22" grpId="0" animBg="1"/>
      <p:bldP spid="23" grpId="0" animBg="1"/>
      <p:bldP spid="24" grpId="0" animBg="1"/>
      <p:bldP spid="25" grpId="0" animBg="1"/>
      <p:bldP spid="26" grpId="0" animBg="1"/>
      <p:bldP spid="27" grpId="0" animBg="1"/>
      <p:bldP spid="28" grpId="0" animBg="1"/>
      <p:bldP spid="29" grpId="0" animBg="1"/>
      <p:bldP spid="30"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
            <a:extLst>
              <a:ext uri="{FF2B5EF4-FFF2-40B4-BE49-F238E27FC236}">
                <a16:creationId xmlns:a16="http://schemas.microsoft.com/office/drawing/2014/main" id="{0007132A-A3CA-4C01-9CF7-4833A42F0B9F}"/>
              </a:ext>
            </a:extLst>
          </p:cNvPr>
          <p:cNvGrpSpPr/>
          <p:nvPr/>
        </p:nvGrpSpPr>
        <p:grpSpPr>
          <a:xfrm>
            <a:off x="2965161" y="1098983"/>
            <a:ext cx="1554481" cy="1632460"/>
            <a:chOff x="1293746" y="990600"/>
            <a:chExt cx="1554481" cy="1632460"/>
          </a:xfrm>
        </p:grpSpPr>
        <p:sp>
          <p:nvSpPr>
            <p:cNvPr id="11" name="Oval 10">
              <a:extLst>
                <a:ext uri="{FF2B5EF4-FFF2-40B4-BE49-F238E27FC236}">
                  <a16:creationId xmlns:a16="http://schemas.microsoft.com/office/drawing/2014/main" id="{4F8A065A-230E-42BF-921D-55C6C48B82A0}"/>
                </a:ext>
              </a:extLst>
            </p:cNvPr>
            <p:cNvSpPr>
              <a:spLocks noChangeAspect="1"/>
            </p:cNvSpPr>
            <p:nvPr/>
          </p:nvSpPr>
          <p:spPr>
            <a:xfrm>
              <a:off x="1476626" y="1203959"/>
              <a:ext cx="1188720" cy="834739"/>
            </a:xfrm>
            <a:prstGeom prst="ellipse">
              <a:avLst/>
            </a:prstGeom>
            <a:solidFill>
              <a:srgbClr val="34738D"/>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Freeform: Shape 9">
              <a:extLst>
                <a:ext uri="{FF2B5EF4-FFF2-40B4-BE49-F238E27FC236}">
                  <a16:creationId xmlns:a16="http://schemas.microsoft.com/office/drawing/2014/main" id="{3D9E0C0A-4F95-4671-AFA6-535290D1C31E}"/>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2" name="Group 11">
            <a:extLst>
              <a:ext uri="{FF2B5EF4-FFF2-40B4-BE49-F238E27FC236}">
                <a16:creationId xmlns:a16="http://schemas.microsoft.com/office/drawing/2014/main" id="{4430E66A-E481-4FB8-A387-05188D1680C1}"/>
              </a:ext>
            </a:extLst>
          </p:cNvPr>
          <p:cNvGrpSpPr/>
          <p:nvPr/>
        </p:nvGrpSpPr>
        <p:grpSpPr>
          <a:xfrm rot="3530929">
            <a:off x="4370560" y="1934081"/>
            <a:ext cx="1554481" cy="1632460"/>
            <a:chOff x="1293746" y="990600"/>
            <a:chExt cx="1554481" cy="1632460"/>
          </a:xfrm>
        </p:grpSpPr>
        <p:sp>
          <p:nvSpPr>
            <p:cNvPr id="13" name="Oval 12">
              <a:extLst>
                <a:ext uri="{FF2B5EF4-FFF2-40B4-BE49-F238E27FC236}">
                  <a16:creationId xmlns:a16="http://schemas.microsoft.com/office/drawing/2014/main" id="{DE95972A-2095-42B7-A46F-DB1A15807DDC}"/>
                </a:ext>
              </a:extLst>
            </p:cNvPr>
            <p:cNvSpPr>
              <a:spLocks noChangeAspect="1"/>
            </p:cNvSpPr>
            <p:nvPr/>
          </p:nvSpPr>
          <p:spPr>
            <a:xfrm>
              <a:off x="1476626" y="1203959"/>
              <a:ext cx="1188720" cy="834739"/>
            </a:xfrm>
            <a:prstGeom prst="ellipse">
              <a:avLst/>
            </a:prstGeom>
            <a:solidFill>
              <a:srgbClr val="189A80"/>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Freeform: Shape 13">
              <a:extLst>
                <a:ext uri="{FF2B5EF4-FFF2-40B4-BE49-F238E27FC236}">
                  <a16:creationId xmlns:a16="http://schemas.microsoft.com/office/drawing/2014/main" id="{0001F080-CCBC-4B3D-9419-3E4F54A088C0}"/>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15" name="Group 14">
            <a:extLst>
              <a:ext uri="{FF2B5EF4-FFF2-40B4-BE49-F238E27FC236}">
                <a16:creationId xmlns:a16="http://schemas.microsoft.com/office/drawing/2014/main" id="{7EDD7938-2996-40A5-84EE-F688367F4A10}"/>
              </a:ext>
            </a:extLst>
          </p:cNvPr>
          <p:cNvGrpSpPr/>
          <p:nvPr/>
        </p:nvGrpSpPr>
        <p:grpSpPr>
          <a:xfrm rot="7392397">
            <a:off x="4343972" y="3590938"/>
            <a:ext cx="1554481" cy="1632460"/>
            <a:chOff x="1293746" y="990600"/>
            <a:chExt cx="1554481" cy="1632460"/>
          </a:xfrm>
        </p:grpSpPr>
        <p:sp>
          <p:nvSpPr>
            <p:cNvPr id="16" name="Oval 15">
              <a:extLst>
                <a:ext uri="{FF2B5EF4-FFF2-40B4-BE49-F238E27FC236}">
                  <a16:creationId xmlns:a16="http://schemas.microsoft.com/office/drawing/2014/main" id="{701F3422-FB4C-4105-B198-645C8F2E058C}"/>
                </a:ext>
              </a:extLst>
            </p:cNvPr>
            <p:cNvSpPr>
              <a:spLocks noChangeAspect="1"/>
            </p:cNvSpPr>
            <p:nvPr/>
          </p:nvSpPr>
          <p:spPr>
            <a:xfrm>
              <a:off x="1476626" y="1203959"/>
              <a:ext cx="1188720" cy="834739"/>
            </a:xfrm>
            <a:prstGeom prst="ellipse">
              <a:avLst/>
            </a:prstGeom>
            <a:solidFill>
              <a:srgbClr val="EF9D2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7" name="Freeform: Shape 16">
              <a:extLst>
                <a:ext uri="{FF2B5EF4-FFF2-40B4-BE49-F238E27FC236}">
                  <a16:creationId xmlns:a16="http://schemas.microsoft.com/office/drawing/2014/main" id="{AB05AF9B-8E03-4D3C-A6FC-0182F2B70EAA}"/>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grpSp>
      <p:grpSp>
        <p:nvGrpSpPr>
          <p:cNvPr id="18" name="Group 17">
            <a:extLst>
              <a:ext uri="{FF2B5EF4-FFF2-40B4-BE49-F238E27FC236}">
                <a16:creationId xmlns:a16="http://schemas.microsoft.com/office/drawing/2014/main" id="{6003D3F3-8E8D-4087-8820-6EE63485C395}"/>
              </a:ext>
            </a:extLst>
          </p:cNvPr>
          <p:cNvGrpSpPr/>
          <p:nvPr/>
        </p:nvGrpSpPr>
        <p:grpSpPr>
          <a:xfrm rot="17622222">
            <a:off x="1541202" y="1981682"/>
            <a:ext cx="1554481" cy="1632460"/>
            <a:chOff x="1293746" y="990600"/>
            <a:chExt cx="1554481" cy="1632460"/>
          </a:xfrm>
        </p:grpSpPr>
        <p:sp>
          <p:nvSpPr>
            <p:cNvPr id="19" name="Oval 18">
              <a:extLst>
                <a:ext uri="{FF2B5EF4-FFF2-40B4-BE49-F238E27FC236}">
                  <a16:creationId xmlns:a16="http://schemas.microsoft.com/office/drawing/2014/main" id="{3CB28906-2D5B-4B6A-882A-E8BAD48BAF41}"/>
                </a:ext>
              </a:extLst>
            </p:cNvPr>
            <p:cNvSpPr>
              <a:spLocks noChangeAspect="1"/>
            </p:cNvSpPr>
            <p:nvPr/>
          </p:nvSpPr>
          <p:spPr>
            <a:xfrm>
              <a:off x="1476626" y="1203959"/>
              <a:ext cx="1188720" cy="834739"/>
            </a:xfrm>
            <a:prstGeom prst="ellipse">
              <a:avLst/>
            </a:prstGeom>
            <a:solidFill>
              <a:srgbClr val="686868"/>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0" name="Freeform: Shape 19">
              <a:extLst>
                <a:ext uri="{FF2B5EF4-FFF2-40B4-BE49-F238E27FC236}">
                  <a16:creationId xmlns:a16="http://schemas.microsoft.com/office/drawing/2014/main" id="{03D6C5BE-26F9-4DCE-8E00-17F29F4C4A3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1" name="Group 20">
            <a:extLst>
              <a:ext uri="{FF2B5EF4-FFF2-40B4-BE49-F238E27FC236}">
                <a16:creationId xmlns:a16="http://schemas.microsoft.com/office/drawing/2014/main" id="{1D9A78E1-57DB-4D6B-9262-47C80B3F059F}"/>
              </a:ext>
            </a:extLst>
          </p:cNvPr>
          <p:cNvGrpSpPr/>
          <p:nvPr/>
        </p:nvGrpSpPr>
        <p:grpSpPr>
          <a:xfrm rot="14079234">
            <a:off x="1532488" y="3590938"/>
            <a:ext cx="1554481" cy="1632460"/>
            <a:chOff x="1293746" y="990600"/>
            <a:chExt cx="1554481" cy="1632460"/>
          </a:xfrm>
        </p:grpSpPr>
        <p:sp>
          <p:nvSpPr>
            <p:cNvPr id="22" name="Oval 21">
              <a:extLst>
                <a:ext uri="{FF2B5EF4-FFF2-40B4-BE49-F238E27FC236}">
                  <a16:creationId xmlns:a16="http://schemas.microsoft.com/office/drawing/2014/main" id="{8F011114-09B8-482B-B147-FF929DCCFF41}"/>
                </a:ext>
              </a:extLst>
            </p:cNvPr>
            <p:cNvSpPr>
              <a:spLocks noChangeAspect="1"/>
            </p:cNvSpPr>
            <p:nvPr/>
          </p:nvSpPr>
          <p:spPr>
            <a:xfrm>
              <a:off x="1476626" y="1203959"/>
              <a:ext cx="1188720" cy="834739"/>
            </a:xfrm>
            <a:prstGeom prst="ellipse">
              <a:avLst/>
            </a:prstGeom>
            <a:solidFill>
              <a:srgbClr val="564267"/>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3" name="Freeform: Shape 22">
              <a:extLst>
                <a:ext uri="{FF2B5EF4-FFF2-40B4-BE49-F238E27FC236}">
                  <a16:creationId xmlns:a16="http://schemas.microsoft.com/office/drawing/2014/main" id="{6B83794E-3904-4979-9622-C624CCBCAE52}"/>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grpSp>
        <p:nvGrpSpPr>
          <p:cNvPr id="24" name="Group 23">
            <a:extLst>
              <a:ext uri="{FF2B5EF4-FFF2-40B4-BE49-F238E27FC236}">
                <a16:creationId xmlns:a16="http://schemas.microsoft.com/office/drawing/2014/main" id="{22B3CB4A-0829-4C59-90E6-3E7A61385BEB}"/>
              </a:ext>
            </a:extLst>
          </p:cNvPr>
          <p:cNvGrpSpPr/>
          <p:nvPr/>
        </p:nvGrpSpPr>
        <p:grpSpPr>
          <a:xfrm rot="10800000">
            <a:off x="2958935" y="4311139"/>
            <a:ext cx="1554481" cy="1632460"/>
            <a:chOff x="1293746" y="990600"/>
            <a:chExt cx="1554481" cy="1632460"/>
          </a:xfrm>
        </p:grpSpPr>
        <p:sp>
          <p:nvSpPr>
            <p:cNvPr id="25" name="Oval 24">
              <a:extLst>
                <a:ext uri="{FF2B5EF4-FFF2-40B4-BE49-F238E27FC236}">
                  <a16:creationId xmlns:a16="http://schemas.microsoft.com/office/drawing/2014/main" id="{12382B16-8A1B-4B8D-870D-1626B409B28B}"/>
                </a:ext>
              </a:extLst>
            </p:cNvPr>
            <p:cNvSpPr>
              <a:spLocks noChangeAspect="1"/>
            </p:cNvSpPr>
            <p:nvPr/>
          </p:nvSpPr>
          <p:spPr>
            <a:xfrm>
              <a:off x="1476626" y="1203959"/>
              <a:ext cx="1188720" cy="834739"/>
            </a:xfrm>
            <a:prstGeom prst="ellipse">
              <a:avLst/>
            </a:prstGeom>
            <a:solidFill>
              <a:srgbClr val="D34132"/>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6" name="Freeform: Shape 25">
              <a:extLst>
                <a:ext uri="{FF2B5EF4-FFF2-40B4-BE49-F238E27FC236}">
                  <a16:creationId xmlns:a16="http://schemas.microsoft.com/office/drawing/2014/main" id="{2288CF46-D7BB-414D-A3E9-5C24BF5CA094}"/>
                </a:ext>
              </a:extLst>
            </p:cNvPr>
            <p:cNvSpPr>
              <a:spLocks noChangeAspect="1"/>
            </p:cNvSpPr>
            <p:nvPr/>
          </p:nvSpPr>
          <p:spPr>
            <a:xfrm>
              <a:off x="1293746" y="990600"/>
              <a:ext cx="1554481" cy="1632460"/>
            </a:xfrm>
            <a:custGeom>
              <a:avLst/>
              <a:gdLst>
                <a:gd name="connsiteX0" fmla="*/ 777240 w 1554481"/>
                <a:gd name="connsiteY0" fmla="*/ 228599 h 1632460"/>
                <a:gd name="connsiteX1" fmla="*/ 205740 w 1554481"/>
                <a:gd name="connsiteY1" fmla="*/ 629916 h 1632460"/>
                <a:gd name="connsiteX2" fmla="*/ 777240 w 1554481"/>
                <a:gd name="connsiteY2" fmla="*/ 1031233 h 1632460"/>
                <a:gd name="connsiteX3" fmla="*/ 1348740 w 1554481"/>
                <a:gd name="connsiteY3" fmla="*/ 629916 h 1632460"/>
                <a:gd name="connsiteX4" fmla="*/ 777240 w 1554481"/>
                <a:gd name="connsiteY4" fmla="*/ 228599 h 1632460"/>
                <a:gd name="connsiteX5" fmla="*/ 792304 w 1554481"/>
                <a:gd name="connsiteY5" fmla="*/ 128 h 1632460"/>
                <a:gd name="connsiteX6" fmla="*/ 1337380 w 1554481"/>
                <a:gd name="connsiteY6" fmla="*/ 207430 h 1632460"/>
                <a:gd name="connsiteX7" fmla="*/ 1316078 w 1554481"/>
                <a:gd name="connsiteY7" fmla="*/ 1163628 h 1632460"/>
                <a:gd name="connsiteX8" fmla="*/ 755939 w 1554481"/>
                <a:gd name="connsiteY8" fmla="*/ 1632460 h 1632460"/>
                <a:gd name="connsiteX9" fmla="*/ 217102 w 1554481"/>
                <a:gd name="connsiteY9" fmla="*/ 1145094 h 1632460"/>
                <a:gd name="connsiteX10" fmla="*/ 238404 w 1554481"/>
                <a:gd name="connsiteY10" fmla="*/ 188895 h 1632460"/>
                <a:gd name="connsiteX11" fmla="*/ 792304 w 1554481"/>
                <a:gd name="connsiteY11" fmla="*/ 128 h 16324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Lst>
              <a:rect l="l" t="t" r="r" b="b"/>
              <a:pathLst>
                <a:path w="1554481" h="1632460">
                  <a:moveTo>
                    <a:pt x="777240" y="228599"/>
                  </a:moveTo>
                  <a:cubicBezTo>
                    <a:pt x="461609" y="228599"/>
                    <a:pt x="205740" y="408275"/>
                    <a:pt x="205740" y="629916"/>
                  </a:cubicBezTo>
                  <a:cubicBezTo>
                    <a:pt x="205740" y="851557"/>
                    <a:pt x="461609" y="1031233"/>
                    <a:pt x="777240" y="1031233"/>
                  </a:cubicBezTo>
                  <a:cubicBezTo>
                    <a:pt x="1092871" y="1031233"/>
                    <a:pt x="1348740" y="851557"/>
                    <a:pt x="1348740" y="629916"/>
                  </a:cubicBezTo>
                  <a:cubicBezTo>
                    <a:pt x="1348740" y="408275"/>
                    <a:pt x="1092871" y="228599"/>
                    <a:pt x="777240" y="228599"/>
                  </a:cubicBezTo>
                  <a:close/>
                  <a:moveTo>
                    <a:pt x="792304" y="128"/>
                  </a:moveTo>
                  <a:cubicBezTo>
                    <a:pt x="991179" y="3481"/>
                    <a:pt x="1188584" y="72847"/>
                    <a:pt x="1337380" y="207430"/>
                  </a:cubicBezTo>
                  <a:cubicBezTo>
                    <a:pt x="1634971" y="476595"/>
                    <a:pt x="1625434" y="904700"/>
                    <a:pt x="1316078" y="1163628"/>
                  </a:cubicBezTo>
                  <a:lnTo>
                    <a:pt x="755939" y="1632460"/>
                  </a:lnTo>
                  <a:lnTo>
                    <a:pt x="217102" y="1145094"/>
                  </a:lnTo>
                  <a:cubicBezTo>
                    <a:pt x="-80490" y="875929"/>
                    <a:pt x="-70953" y="447824"/>
                    <a:pt x="238404" y="188895"/>
                  </a:cubicBezTo>
                  <a:cubicBezTo>
                    <a:pt x="393082" y="59431"/>
                    <a:pt x="593428" y="-3226"/>
                    <a:pt x="792304" y="128"/>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27" name="Freeform: Shape 26">
            <a:extLst>
              <a:ext uri="{FF2B5EF4-FFF2-40B4-BE49-F238E27FC236}">
                <a16:creationId xmlns:a16="http://schemas.microsoft.com/office/drawing/2014/main" id="{B2534499-FD67-4AA1-9B65-A829F6CCE80D}"/>
              </a:ext>
            </a:extLst>
          </p:cNvPr>
          <p:cNvSpPr/>
          <p:nvPr/>
        </p:nvSpPr>
        <p:spPr>
          <a:xfrm flipH="1">
            <a:off x="7004647" y="0"/>
            <a:ext cx="5187353" cy="6858000"/>
          </a:xfrm>
          <a:custGeom>
            <a:avLst/>
            <a:gdLst>
              <a:gd name="connsiteX0" fmla="*/ 0 w 4261991"/>
              <a:gd name="connsiteY0" fmla="*/ 0 h 6858000"/>
              <a:gd name="connsiteX1" fmla="*/ 4261991 w 4261991"/>
              <a:gd name="connsiteY1" fmla="*/ 0 h 6858000"/>
              <a:gd name="connsiteX2" fmla="*/ 2865870 w 4261991"/>
              <a:gd name="connsiteY2" fmla="*/ 6858000 h 6858000"/>
              <a:gd name="connsiteX3" fmla="*/ 0 w 4261991"/>
              <a:gd name="connsiteY3" fmla="*/ 6858000 h 6858000"/>
            </a:gdLst>
            <a:ahLst/>
            <a:cxnLst>
              <a:cxn ang="0">
                <a:pos x="connsiteX0" y="connsiteY0"/>
              </a:cxn>
              <a:cxn ang="0">
                <a:pos x="connsiteX1" y="connsiteY1"/>
              </a:cxn>
              <a:cxn ang="0">
                <a:pos x="connsiteX2" y="connsiteY2"/>
              </a:cxn>
              <a:cxn ang="0">
                <a:pos x="connsiteX3" y="connsiteY3"/>
              </a:cxn>
            </a:cxnLst>
            <a:rect l="l" t="t" r="r" b="b"/>
            <a:pathLst>
              <a:path w="4261991" h="6858000">
                <a:moveTo>
                  <a:pt x="0" y="0"/>
                </a:moveTo>
                <a:lnTo>
                  <a:pt x="4261991" y="0"/>
                </a:lnTo>
                <a:lnTo>
                  <a:pt x="2865870" y="6858000"/>
                </a:lnTo>
                <a:lnTo>
                  <a:pt x="0" y="6858000"/>
                </a:lnTo>
                <a:close/>
              </a:path>
            </a:pathLst>
          </a:custGeom>
          <a:solidFill>
            <a:schemeClr val="tx1">
              <a:alpha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a:p>
        </p:txBody>
      </p:sp>
      <p:sp>
        <p:nvSpPr>
          <p:cNvPr id="28" name="TextBox 27">
            <a:extLst>
              <a:ext uri="{FF2B5EF4-FFF2-40B4-BE49-F238E27FC236}">
                <a16:creationId xmlns:a16="http://schemas.microsoft.com/office/drawing/2014/main" id="{C798D7D2-F0D8-410E-8BC5-72FC4A1D59A6}"/>
              </a:ext>
            </a:extLst>
          </p:cNvPr>
          <p:cNvSpPr txBox="1"/>
          <p:nvPr/>
        </p:nvSpPr>
        <p:spPr>
          <a:xfrm>
            <a:off x="2307823" y="-53765"/>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34738D"/>
                </a:solidFill>
              </a:rPr>
              <a:t>01</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0" name="TextBox 29">
            <a:extLst>
              <a:ext uri="{FF2B5EF4-FFF2-40B4-BE49-F238E27FC236}">
                <a16:creationId xmlns:a16="http://schemas.microsoft.com/office/drawing/2014/main" id="{DEF75D22-7018-420A-820B-E1EF94C92A6C}"/>
              </a:ext>
            </a:extLst>
          </p:cNvPr>
          <p:cNvSpPr txBox="1"/>
          <p:nvPr/>
        </p:nvSpPr>
        <p:spPr>
          <a:xfrm>
            <a:off x="4717047" y="79717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189A80"/>
                </a:solidFill>
              </a:rPr>
              <a:t>02</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1" name="TextBox 30">
            <a:extLst>
              <a:ext uri="{FF2B5EF4-FFF2-40B4-BE49-F238E27FC236}">
                <a16:creationId xmlns:a16="http://schemas.microsoft.com/office/drawing/2014/main" id="{8298A12B-BCC4-4011-A5BB-AB8DF744059B}"/>
              </a:ext>
            </a:extLst>
          </p:cNvPr>
          <p:cNvSpPr txBox="1"/>
          <p:nvPr/>
        </p:nvSpPr>
        <p:spPr>
          <a:xfrm>
            <a:off x="5594955" y="4651446"/>
            <a:ext cx="2614011" cy="1132618"/>
          </a:xfrm>
          <a:prstGeom prst="rect">
            <a:avLst/>
          </a:prstGeom>
          <a:noFill/>
          <a:effectLst>
            <a:outerShdw blurRad="63500" sx="102000" sy="102000" algn="ctr" rotWithShape="0">
              <a:prstClr val="black">
                <a:alpha val="40000"/>
              </a:prstClr>
            </a:outerShdw>
          </a:effectLst>
        </p:spPr>
        <p:txBody>
          <a:bodyPr wrap="square" rtlCol="0">
            <a:spAutoFit/>
          </a:bodyPr>
          <a:lstStyle/>
          <a:p>
            <a:pPr algn="ctr" defTabSz="1219170">
              <a:spcBef>
                <a:spcPct val="20000"/>
              </a:spcBef>
              <a:defRPr/>
            </a:pPr>
            <a:r>
              <a:rPr lang="en-US" sz="2800" b="1" dirty="0">
                <a:solidFill>
                  <a:srgbClr val="EF9D27"/>
                </a:solidFill>
              </a:rPr>
              <a:t>03</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2" name="TextBox 31">
            <a:extLst>
              <a:ext uri="{FF2B5EF4-FFF2-40B4-BE49-F238E27FC236}">
                <a16:creationId xmlns:a16="http://schemas.microsoft.com/office/drawing/2014/main" id="{0BA3CDF8-F197-4FF4-9F33-59E86086E2FD}"/>
              </a:ext>
            </a:extLst>
          </p:cNvPr>
          <p:cNvSpPr txBox="1"/>
          <p:nvPr/>
        </p:nvSpPr>
        <p:spPr>
          <a:xfrm>
            <a:off x="3520289" y="5665908"/>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D34132"/>
                </a:solidFill>
              </a:rPr>
              <a:t>04</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3" name="TextBox 32">
            <a:extLst>
              <a:ext uri="{FF2B5EF4-FFF2-40B4-BE49-F238E27FC236}">
                <a16:creationId xmlns:a16="http://schemas.microsoft.com/office/drawing/2014/main" id="{4D784E81-4D8A-4251-A010-D5FD3B43C5B4}"/>
              </a:ext>
            </a:extLst>
          </p:cNvPr>
          <p:cNvSpPr txBox="1"/>
          <p:nvPr/>
        </p:nvSpPr>
        <p:spPr>
          <a:xfrm>
            <a:off x="55913" y="5064442"/>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564267"/>
                </a:solidFill>
              </a:rPr>
              <a:t>05</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4" name="TextBox 33">
            <a:extLst>
              <a:ext uri="{FF2B5EF4-FFF2-40B4-BE49-F238E27FC236}">
                <a16:creationId xmlns:a16="http://schemas.microsoft.com/office/drawing/2014/main" id="{32EC1E4C-498E-4938-987F-E42E1A2942C3}"/>
              </a:ext>
            </a:extLst>
          </p:cNvPr>
          <p:cNvSpPr txBox="1"/>
          <p:nvPr/>
        </p:nvSpPr>
        <p:spPr>
          <a:xfrm>
            <a:off x="65054" y="1014463"/>
            <a:ext cx="2614011" cy="1132618"/>
          </a:xfrm>
          <a:prstGeom prst="rect">
            <a:avLst/>
          </a:prstGeom>
          <a:noFill/>
        </p:spPr>
        <p:txBody>
          <a:bodyPr wrap="square" rtlCol="0">
            <a:spAutoFit/>
          </a:bodyPr>
          <a:lstStyle/>
          <a:p>
            <a:pPr algn="ctr" defTabSz="1219170">
              <a:spcBef>
                <a:spcPct val="20000"/>
              </a:spcBef>
              <a:defRPr/>
            </a:pPr>
            <a:r>
              <a:rPr lang="en-US" sz="2800" b="1" dirty="0">
                <a:solidFill>
                  <a:srgbClr val="686868"/>
                </a:solidFill>
              </a:rPr>
              <a:t>06</a:t>
            </a:r>
            <a:r>
              <a:rPr lang="en-US" sz="1400" dirty="0">
                <a:solidFill>
                  <a:schemeClr val="bg1"/>
                </a:solidFill>
                <a:latin typeface="Lato"/>
              </a:rPr>
              <a:t> </a:t>
            </a:r>
            <a:r>
              <a:rPr lang="en-US" sz="1200" dirty="0">
                <a:solidFill>
                  <a:srgbClr val="4C4F54"/>
                </a:solidFill>
                <a:latin typeface="Lato"/>
              </a:rPr>
              <a:t>OPTION</a:t>
            </a:r>
            <a:endParaRPr lang="en-US" sz="1200" b="1" dirty="0">
              <a:solidFill>
                <a:srgbClr val="4C4F54"/>
              </a:solidFill>
              <a:latin typeface="Candara" panose="020E0502030303020204" pitchFamily="34" charset="0"/>
            </a:endParaRPr>
          </a:p>
          <a:p>
            <a:pPr defTabSz="1219170">
              <a:spcBef>
                <a:spcPct val="20000"/>
              </a:spcBef>
              <a:defRPr/>
            </a:pPr>
            <a:r>
              <a:rPr lang="en-US" sz="1200" b="1" dirty="0">
                <a:solidFill>
                  <a:srgbClr val="4C4F54"/>
                </a:solidFill>
                <a:latin typeface="Candara" panose="020E0502030303020204" pitchFamily="34" charset="0"/>
              </a:rPr>
              <a:t>LOREM IPSUM</a:t>
            </a:r>
            <a:r>
              <a:rPr lang="en-US" sz="1300" b="1" dirty="0">
                <a:solidFill>
                  <a:srgbClr val="4C4F54"/>
                </a:solidFill>
                <a:latin typeface="Candara" panose="020E0502030303020204" pitchFamily="34" charset="0"/>
              </a:rPr>
              <a:t>: </a:t>
            </a:r>
            <a:r>
              <a:rPr lang="en-US" sz="1100" dirty="0">
                <a:solidFill>
                  <a:srgbClr val="4C4F54"/>
                </a:solidFill>
                <a:latin typeface="Candara" panose="020E0502030303020204" pitchFamily="34" charset="0"/>
              </a:rPr>
              <a:t>Lorem ipsum dolor sit amet, consectetur adipiscing elit, sed do eiusmod tempor incididunt.</a:t>
            </a:r>
          </a:p>
        </p:txBody>
      </p:sp>
      <p:sp>
        <p:nvSpPr>
          <p:cNvPr id="35" name="Freeform 91">
            <a:extLst>
              <a:ext uri="{FF2B5EF4-FFF2-40B4-BE49-F238E27FC236}">
                <a16:creationId xmlns:a16="http://schemas.microsoft.com/office/drawing/2014/main" id="{7B1BA400-CB49-4AB7-A9DC-557C2C2A45D3}"/>
              </a:ext>
            </a:extLst>
          </p:cNvPr>
          <p:cNvSpPr>
            <a:spLocks noChangeAspect="1" noEditPoints="1"/>
          </p:cNvSpPr>
          <p:nvPr/>
        </p:nvSpPr>
        <p:spPr bwMode="auto">
          <a:xfrm>
            <a:off x="3188971" y="2969757"/>
            <a:ext cx="1097280" cy="1097280"/>
          </a:xfrm>
          <a:custGeom>
            <a:avLst/>
            <a:gdLst/>
            <a:ahLst/>
            <a:cxnLst>
              <a:cxn ang="0">
                <a:pos x="0" y="31"/>
              </a:cxn>
              <a:cxn ang="0">
                <a:pos x="41" y="22"/>
              </a:cxn>
              <a:cxn ang="0">
                <a:pos x="45" y="20"/>
              </a:cxn>
              <a:cxn ang="0">
                <a:pos x="49" y="19"/>
              </a:cxn>
              <a:cxn ang="0">
                <a:pos x="48" y="17"/>
              </a:cxn>
              <a:cxn ang="0">
                <a:pos x="45" y="15"/>
              </a:cxn>
              <a:cxn ang="0">
                <a:pos x="43" y="15"/>
              </a:cxn>
              <a:cxn ang="0">
                <a:pos x="42" y="14"/>
              </a:cxn>
              <a:cxn ang="0">
                <a:pos x="38" y="12"/>
              </a:cxn>
              <a:cxn ang="0">
                <a:pos x="38" y="16"/>
              </a:cxn>
              <a:cxn ang="0">
                <a:pos x="37" y="19"/>
              </a:cxn>
              <a:cxn ang="0">
                <a:pos x="33" y="17"/>
              </a:cxn>
              <a:cxn ang="0">
                <a:pos x="29" y="15"/>
              </a:cxn>
              <a:cxn ang="0">
                <a:pos x="30" y="11"/>
              </a:cxn>
              <a:cxn ang="0">
                <a:pos x="35" y="10"/>
              </a:cxn>
              <a:cxn ang="0">
                <a:pos x="34" y="8"/>
              </a:cxn>
              <a:cxn ang="0">
                <a:pos x="31" y="9"/>
              </a:cxn>
              <a:cxn ang="0">
                <a:pos x="27" y="6"/>
              </a:cxn>
              <a:cxn ang="0">
                <a:pos x="28" y="9"/>
              </a:cxn>
              <a:cxn ang="0">
                <a:pos x="26" y="9"/>
              </a:cxn>
              <a:cxn ang="0">
                <a:pos x="23" y="7"/>
              </a:cxn>
              <a:cxn ang="0">
                <a:pos x="21" y="8"/>
              </a:cxn>
              <a:cxn ang="0">
                <a:pos x="23" y="9"/>
              </a:cxn>
              <a:cxn ang="0">
                <a:pos x="22" y="10"/>
              </a:cxn>
              <a:cxn ang="0">
                <a:pos x="10" y="18"/>
              </a:cxn>
              <a:cxn ang="0">
                <a:pos x="11" y="19"/>
              </a:cxn>
              <a:cxn ang="0">
                <a:pos x="13" y="22"/>
              </a:cxn>
              <a:cxn ang="0">
                <a:pos x="12" y="26"/>
              </a:cxn>
              <a:cxn ang="0">
                <a:pos x="15" y="30"/>
              </a:cxn>
              <a:cxn ang="0">
                <a:pos x="18" y="35"/>
              </a:cxn>
              <a:cxn ang="0">
                <a:pos x="19" y="37"/>
              </a:cxn>
              <a:cxn ang="0">
                <a:pos x="17" y="32"/>
              </a:cxn>
              <a:cxn ang="0">
                <a:pos x="21" y="37"/>
              </a:cxn>
              <a:cxn ang="0">
                <a:pos x="25" y="41"/>
              </a:cxn>
              <a:cxn ang="0">
                <a:pos x="30" y="44"/>
              </a:cxn>
              <a:cxn ang="0">
                <a:pos x="35" y="47"/>
              </a:cxn>
              <a:cxn ang="0">
                <a:pos x="36" y="47"/>
              </a:cxn>
              <a:cxn ang="0">
                <a:pos x="34" y="43"/>
              </a:cxn>
              <a:cxn ang="0">
                <a:pos x="32" y="42"/>
              </a:cxn>
              <a:cxn ang="0">
                <a:pos x="32" y="39"/>
              </a:cxn>
              <a:cxn ang="0">
                <a:pos x="28" y="41"/>
              </a:cxn>
              <a:cxn ang="0">
                <a:pos x="27" y="34"/>
              </a:cxn>
              <a:cxn ang="0">
                <a:pos x="30" y="34"/>
              </a:cxn>
              <a:cxn ang="0">
                <a:pos x="32" y="33"/>
              </a:cxn>
              <a:cxn ang="0">
                <a:pos x="35" y="34"/>
              </a:cxn>
              <a:cxn ang="0">
                <a:pos x="36" y="33"/>
              </a:cxn>
              <a:cxn ang="0">
                <a:pos x="38" y="29"/>
              </a:cxn>
              <a:cxn ang="0">
                <a:pos x="38" y="28"/>
              </a:cxn>
              <a:cxn ang="0">
                <a:pos x="41" y="26"/>
              </a:cxn>
              <a:cxn ang="0">
                <a:pos x="43" y="23"/>
              </a:cxn>
              <a:cxn ang="0">
                <a:pos x="44" y="22"/>
              </a:cxn>
              <a:cxn ang="0">
                <a:pos x="41" y="22"/>
              </a:cxn>
              <a:cxn ang="0">
                <a:pos x="48" y="48"/>
              </a:cxn>
              <a:cxn ang="0">
                <a:pos x="44" y="47"/>
              </a:cxn>
              <a:cxn ang="0">
                <a:pos x="41" y="47"/>
              </a:cxn>
              <a:cxn ang="0">
                <a:pos x="38" y="46"/>
              </a:cxn>
              <a:cxn ang="0">
                <a:pos x="37" y="50"/>
              </a:cxn>
              <a:cxn ang="0">
                <a:pos x="36" y="54"/>
              </a:cxn>
              <a:cxn ang="0">
                <a:pos x="50" y="49"/>
              </a:cxn>
            </a:cxnLst>
            <a:rect l="0" t="0" r="r" b="b"/>
            <a:pathLst>
              <a:path w="62" h="62">
                <a:moveTo>
                  <a:pt x="62" y="31"/>
                </a:moveTo>
                <a:cubicBezTo>
                  <a:pt x="62" y="48"/>
                  <a:pt x="48" y="62"/>
                  <a:pt x="31" y="62"/>
                </a:cubicBezTo>
                <a:cubicBezTo>
                  <a:pt x="14" y="62"/>
                  <a:pt x="0" y="48"/>
                  <a:pt x="0" y="31"/>
                </a:cubicBezTo>
                <a:cubicBezTo>
                  <a:pt x="0" y="14"/>
                  <a:pt x="14" y="0"/>
                  <a:pt x="31" y="0"/>
                </a:cubicBezTo>
                <a:cubicBezTo>
                  <a:pt x="48" y="0"/>
                  <a:pt x="62" y="14"/>
                  <a:pt x="62" y="31"/>
                </a:cubicBezTo>
                <a:close/>
                <a:moveTo>
                  <a:pt x="41" y="22"/>
                </a:moveTo>
                <a:cubicBezTo>
                  <a:pt x="42" y="22"/>
                  <a:pt x="42" y="21"/>
                  <a:pt x="42" y="21"/>
                </a:cubicBezTo>
                <a:cubicBezTo>
                  <a:pt x="42" y="21"/>
                  <a:pt x="42" y="21"/>
                  <a:pt x="43" y="21"/>
                </a:cubicBezTo>
                <a:cubicBezTo>
                  <a:pt x="43" y="20"/>
                  <a:pt x="44" y="20"/>
                  <a:pt x="45" y="20"/>
                </a:cubicBezTo>
                <a:cubicBezTo>
                  <a:pt x="46" y="20"/>
                  <a:pt x="46" y="20"/>
                  <a:pt x="47" y="21"/>
                </a:cubicBezTo>
                <a:cubicBezTo>
                  <a:pt x="47" y="20"/>
                  <a:pt x="48" y="20"/>
                  <a:pt x="48" y="20"/>
                </a:cubicBezTo>
                <a:cubicBezTo>
                  <a:pt x="48" y="19"/>
                  <a:pt x="49" y="19"/>
                  <a:pt x="49" y="19"/>
                </a:cubicBezTo>
                <a:cubicBezTo>
                  <a:pt x="49" y="19"/>
                  <a:pt x="49" y="18"/>
                  <a:pt x="49" y="18"/>
                </a:cubicBezTo>
                <a:cubicBezTo>
                  <a:pt x="49" y="18"/>
                  <a:pt x="48" y="18"/>
                  <a:pt x="48" y="17"/>
                </a:cubicBezTo>
                <a:cubicBezTo>
                  <a:pt x="48" y="17"/>
                  <a:pt x="48" y="17"/>
                  <a:pt x="48" y="17"/>
                </a:cubicBezTo>
                <a:cubicBezTo>
                  <a:pt x="48" y="17"/>
                  <a:pt x="47" y="17"/>
                  <a:pt x="47" y="17"/>
                </a:cubicBezTo>
                <a:cubicBezTo>
                  <a:pt x="46" y="17"/>
                  <a:pt x="46" y="16"/>
                  <a:pt x="46" y="16"/>
                </a:cubicBezTo>
                <a:cubicBezTo>
                  <a:pt x="46" y="15"/>
                  <a:pt x="45" y="15"/>
                  <a:pt x="45" y="15"/>
                </a:cubicBezTo>
                <a:cubicBezTo>
                  <a:pt x="45" y="15"/>
                  <a:pt x="45" y="14"/>
                  <a:pt x="45" y="14"/>
                </a:cubicBezTo>
                <a:cubicBezTo>
                  <a:pt x="44" y="14"/>
                  <a:pt x="44" y="15"/>
                  <a:pt x="44" y="15"/>
                </a:cubicBezTo>
                <a:cubicBezTo>
                  <a:pt x="43" y="15"/>
                  <a:pt x="43" y="15"/>
                  <a:pt x="43" y="15"/>
                </a:cubicBezTo>
                <a:cubicBezTo>
                  <a:pt x="43" y="15"/>
                  <a:pt x="43" y="15"/>
                  <a:pt x="42" y="15"/>
                </a:cubicBezTo>
                <a:cubicBezTo>
                  <a:pt x="43" y="15"/>
                  <a:pt x="42" y="15"/>
                  <a:pt x="42" y="15"/>
                </a:cubicBezTo>
                <a:cubicBezTo>
                  <a:pt x="42" y="14"/>
                  <a:pt x="42" y="14"/>
                  <a:pt x="42" y="14"/>
                </a:cubicBezTo>
                <a:cubicBezTo>
                  <a:pt x="42" y="14"/>
                  <a:pt x="42" y="14"/>
                  <a:pt x="42" y="14"/>
                </a:cubicBezTo>
                <a:cubicBezTo>
                  <a:pt x="42" y="13"/>
                  <a:pt x="41" y="13"/>
                  <a:pt x="40" y="13"/>
                </a:cubicBezTo>
                <a:cubicBezTo>
                  <a:pt x="40" y="12"/>
                  <a:pt x="38" y="12"/>
                  <a:pt x="38" y="12"/>
                </a:cubicBezTo>
                <a:cubicBezTo>
                  <a:pt x="37" y="13"/>
                  <a:pt x="38" y="13"/>
                  <a:pt x="38" y="14"/>
                </a:cubicBezTo>
                <a:cubicBezTo>
                  <a:pt x="38" y="14"/>
                  <a:pt x="37" y="14"/>
                  <a:pt x="37" y="15"/>
                </a:cubicBezTo>
                <a:cubicBezTo>
                  <a:pt x="37" y="15"/>
                  <a:pt x="38" y="15"/>
                  <a:pt x="38" y="16"/>
                </a:cubicBezTo>
                <a:cubicBezTo>
                  <a:pt x="38" y="17"/>
                  <a:pt x="37" y="17"/>
                  <a:pt x="37" y="17"/>
                </a:cubicBezTo>
                <a:cubicBezTo>
                  <a:pt x="37" y="18"/>
                  <a:pt x="37" y="18"/>
                  <a:pt x="37" y="19"/>
                </a:cubicBezTo>
                <a:cubicBezTo>
                  <a:pt x="38" y="19"/>
                  <a:pt x="37" y="19"/>
                  <a:pt x="37" y="19"/>
                </a:cubicBezTo>
                <a:cubicBezTo>
                  <a:pt x="36" y="20"/>
                  <a:pt x="35" y="19"/>
                  <a:pt x="35" y="18"/>
                </a:cubicBezTo>
                <a:cubicBezTo>
                  <a:pt x="35" y="18"/>
                  <a:pt x="35" y="17"/>
                  <a:pt x="34" y="17"/>
                </a:cubicBezTo>
                <a:cubicBezTo>
                  <a:pt x="34" y="17"/>
                  <a:pt x="33" y="17"/>
                  <a:pt x="33" y="17"/>
                </a:cubicBezTo>
                <a:cubicBezTo>
                  <a:pt x="33" y="16"/>
                  <a:pt x="32" y="16"/>
                  <a:pt x="32" y="16"/>
                </a:cubicBezTo>
                <a:cubicBezTo>
                  <a:pt x="31" y="16"/>
                  <a:pt x="30" y="16"/>
                  <a:pt x="29" y="16"/>
                </a:cubicBezTo>
                <a:cubicBezTo>
                  <a:pt x="30" y="16"/>
                  <a:pt x="29" y="15"/>
                  <a:pt x="29" y="15"/>
                </a:cubicBezTo>
                <a:cubicBezTo>
                  <a:pt x="29" y="14"/>
                  <a:pt x="29" y="14"/>
                  <a:pt x="29" y="14"/>
                </a:cubicBezTo>
                <a:cubicBezTo>
                  <a:pt x="29" y="13"/>
                  <a:pt x="29" y="13"/>
                  <a:pt x="29" y="13"/>
                </a:cubicBezTo>
                <a:cubicBezTo>
                  <a:pt x="29" y="12"/>
                  <a:pt x="30" y="11"/>
                  <a:pt x="30" y="11"/>
                </a:cubicBezTo>
                <a:cubicBezTo>
                  <a:pt x="31" y="12"/>
                  <a:pt x="31" y="12"/>
                  <a:pt x="32" y="11"/>
                </a:cubicBezTo>
                <a:cubicBezTo>
                  <a:pt x="32" y="11"/>
                  <a:pt x="32" y="10"/>
                  <a:pt x="33" y="10"/>
                </a:cubicBezTo>
                <a:cubicBezTo>
                  <a:pt x="33" y="9"/>
                  <a:pt x="34" y="10"/>
                  <a:pt x="35" y="10"/>
                </a:cubicBezTo>
                <a:cubicBezTo>
                  <a:pt x="35" y="10"/>
                  <a:pt x="35" y="9"/>
                  <a:pt x="35" y="9"/>
                </a:cubicBezTo>
                <a:cubicBezTo>
                  <a:pt x="35" y="9"/>
                  <a:pt x="35" y="8"/>
                  <a:pt x="35" y="8"/>
                </a:cubicBezTo>
                <a:cubicBezTo>
                  <a:pt x="34" y="7"/>
                  <a:pt x="33" y="8"/>
                  <a:pt x="34" y="8"/>
                </a:cubicBezTo>
                <a:cubicBezTo>
                  <a:pt x="34" y="8"/>
                  <a:pt x="33" y="10"/>
                  <a:pt x="32" y="9"/>
                </a:cubicBezTo>
                <a:cubicBezTo>
                  <a:pt x="32" y="9"/>
                  <a:pt x="32" y="8"/>
                  <a:pt x="31" y="8"/>
                </a:cubicBezTo>
                <a:cubicBezTo>
                  <a:pt x="31" y="8"/>
                  <a:pt x="31" y="8"/>
                  <a:pt x="31" y="9"/>
                </a:cubicBezTo>
                <a:cubicBezTo>
                  <a:pt x="31" y="8"/>
                  <a:pt x="30" y="8"/>
                  <a:pt x="29" y="8"/>
                </a:cubicBezTo>
                <a:cubicBezTo>
                  <a:pt x="30" y="7"/>
                  <a:pt x="29" y="7"/>
                  <a:pt x="29" y="7"/>
                </a:cubicBezTo>
                <a:cubicBezTo>
                  <a:pt x="29" y="6"/>
                  <a:pt x="28" y="6"/>
                  <a:pt x="27" y="6"/>
                </a:cubicBezTo>
                <a:cubicBezTo>
                  <a:pt x="27" y="7"/>
                  <a:pt x="28" y="8"/>
                  <a:pt x="29" y="8"/>
                </a:cubicBezTo>
                <a:cubicBezTo>
                  <a:pt x="29" y="8"/>
                  <a:pt x="29" y="8"/>
                  <a:pt x="29" y="8"/>
                </a:cubicBezTo>
                <a:cubicBezTo>
                  <a:pt x="29" y="8"/>
                  <a:pt x="28" y="9"/>
                  <a:pt x="28" y="9"/>
                </a:cubicBezTo>
                <a:cubicBezTo>
                  <a:pt x="28" y="9"/>
                  <a:pt x="28" y="10"/>
                  <a:pt x="28" y="10"/>
                </a:cubicBezTo>
                <a:cubicBezTo>
                  <a:pt x="27" y="10"/>
                  <a:pt x="27" y="9"/>
                  <a:pt x="27" y="9"/>
                </a:cubicBezTo>
                <a:cubicBezTo>
                  <a:pt x="28" y="9"/>
                  <a:pt x="26" y="9"/>
                  <a:pt x="26" y="9"/>
                </a:cubicBezTo>
                <a:cubicBezTo>
                  <a:pt x="25" y="9"/>
                  <a:pt x="24" y="9"/>
                  <a:pt x="24" y="9"/>
                </a:cubicBezTo>
                <a:cubicBezTo>
                  <a:pt x="24" y="8"/>
                  <a:pt x="24" y="7"/>
                  <a:pt x="24" y="8"/>
                </a:cubicBezTo>
                <a:cubicBezTo>
                  <a:pt x="24" y="7"/>
                  <a:pt x="23" y="7"/>
                  <a:pt x="23" y="7"/>
                </a:cubicBezTo>
                <a:cubicBezTo>
                  <a:pt x="22" y="7"/>
                  <a:pt x="21" y="8"/>
                  <a:pt x="19" y="9"/>
                </a:cubicBezTo>
                <a:cubicBezTo>
                  <a:pt x="19" y="9"/>
                  <a:pt x="20" y="9"/>
                  <a:pt x="20" y="9"/>
                </a:cubicBezTo>
                <a:cubicBezTo>
                  <a:pt x="20" y="8"/>
                  <a:pt x="20" y="8"/>
                  <a:pt x="21" y="8"/>
                </a:cubicBezTo>
                <a:cubicBezTo>
                  <a:pt x="21" y="8"/>
                  <a:pt x="22" y="7"/>
                  <a:pt x="22" y="8"/>
                </a:cubicBezTo>
                <a:cubicBezTo>
                  <a:pt x="22" y="8"/>
                  <a:pt x="23" y="8"/>
                  <a:pt x="23" y="8"/>
                </a:cubicBezTo>
                <a:cubicBezTo>
                  <a:pt x="23" y="8"/>
                  <a:pt x="23" y="8"/>
                  <a:pt x="23" y="9"/>
                </a:cubicBezTo>
                <a:cubicBezTo>
                  <a:pt x="23" y="8"/>
                  <a:pt x="23" y="9"/>
                  <a:pt x="22" y="9"/>
                </a:cubicBezTo>
                <a:cubicBezTo>
                  <a:pt x="22" y="9"/>
                  <a:pt x="21" y="9"/>
                  <a:pt x="21" y="9"/>
                </a:cubicBezTo>
                <a:cubicBezTo>
                  <a:pt x="21" y="9"/>
                  <a:pt x="22" y="10"/>
                  <a:pt x="22" y="10"/>
                </a:cubicBezTo>
                <a:cubicBezTo>
                  <a:pt x="21" y="9"/>
                  <a:pt x="21" y="9"/>
                  <a:pt x="20" y="9"/>
                </a:cubicBezTo>
                <a:cubicBezTo>
                  <a:pt x="20" y="9"/>
                  <a:pt x="19" y="9"/>
                  <a:pt x="19" y="9"/>
                </a:cubicBezTo>
                <a:cubicBezTo>
                  <a:pt x="15" y="11"/>
                  <a:pt x="12" y="14"/>
                  <a:pt x="10" y="18"/>
                </a:cubicBezTo>
                <a:cubicBezTo>
                  <a:pt x="10" y="18"/>
                  <a:pt x="10" y="18"/>
                  <a:pt x="10" y="18"/>
                </a:cubicBezTo>
                <a:cubicBezTo>
                  <a:pt x="10" y="18"/>
                  <a:pt x="10" y="19"/>
                  <a:pt x="11" y="19"/>
                </a:cubicBezTo>
                <a:cubicBezTo>
                  <a:pt x="11" y="19"/>
                  <a:pt x="11" y="19"/>
                  <a:pt x="11" y="19"/>
                </a:cubicBezTo>
                <a:cubicBezTo>
                  <a:pt x="11" y="19"/>
                  <a:pt x="13" y="20"/>
                  <a:pt x="13" y="21"/>
                </a:cubicBezTo>
                <a:cubicBezTo>
                  <a:pt x="13" y="21"/>
                  <a:pt x="13" y="21"/>
                  <a:pt x="14" y="21"/>
                </a:cubicBezTo>
                <a:cubicBezTo>
                  <a:pt x="14" y="22"/>
                  <a:pt x="13" y="22"/>
                  <a:pt x="13" y="22"/>
                </a:cubicBezTo>
                <a:cubicBezTo>
                  <a:pt x="13" y="22"/>
                  <a:pt x="12" y="21"/>
                  <a:pt x="12" y="22"/>
                </a:cubicBezTo>
                <a:cubicBezTo>
                  <a:pt x="12" y="22"/>
                  <a:pt x="12" y="23"/>
                  <a:pt x="13" y="23"/>
                </a:cubicBezTo>
                <a:cubicBezTo>
                  <a:pt x="12" y="23"/>
                  <a:pt x="12" y="25"/>
                  <a:pt x="12" y="26"/>
                </a:cubicBezTo>
                <a:cubicBezTo>
                  <a:pt x="12" y="26"/>
                  <a:pt x="12" y="26"/>
                  <a:pt x="12" y="26"/>
                </a:cubicBezTo>
                <a:cubicBezTo>
                  <a:pt x="12" y="26"/>
                  <a:pt x="13" y="28"/>
                  <a:pt x="13" y="28"/>
                </a:cubicBezTo>
                <a:cubicBezTo>
                  <a:pt x="13" y="28"/>
                  <a:pt x="14" y="30"/>
                  <a:pt x="15" y="30"/>
                </a:cubicBezTo>
                <a:cubicBezTo>
                  <a:pt x="15" y="30"/>
                  <a:pt x="16" y="31"/>
                  <a:pt x="16" y="31"/>
                </a:cubicBezTo>
                <a:cubicBezTo>
                  <a:pt x="17" y="32"/>
                  <a:pt x="17" y="33"/>
                  <a:pt x="17" y="33"/>
                </a:cubicBezTo>
                <a:cubicBezTo>
                  <a:pt x="17" y="34"/>
                  <a:pt x="18" y="34"/>
                  <a:pt x="18" y="35"/>
                </a:cubicBezTo>
                <a:cubicBezTo>
                  <a:pt x="18" y="35"/>
                  <a:pt x="18" y="35"/>
                  <a:pt x="18" y="35"/>
                </a:cubicBezTo>
                <a:cubicBezTo>
                  <a:pt x="18" y="35"/>
                  <a:pt x="19" y="35"/>
                  <a:pt x="19" y="36"/>
                </a:cubicBezTo>
                <a:cubicBezTo>
                  <a:pt x="19" y="36"/>
                  <a:pt x="19" y="37"/>
                  <a:pt x="19" y="37"/>
                </a:cubicBezTo>
                <a:cubicBezTo>
                  <a:pt x="20" y="36"/>
                  <a:pt x="19" y="35"/>
                  <a:pt x="18" y="34"/>
                </a:cubicBezTo>
                <a:cubicBezTo>
                  <a:pt x="18" y="34"/>
                  <a:pt x="18" y="34"/>
                  <a:pt x="18" y="33"/>
                </a:cubicBezTo>
                <a:cubicBezTo>
                  <a:pt x="18" y="33"/>
                  <a:pt x="18" y="32"/>
                  <a:pt x="17" y="32"/>
                </a:cubicBezTo>
                <a:cubicBezTo>
                  <a:pt x="18" y="32"/>
                  <a:pt x="18" y="32"/>
                  <a:pt x="18" y="33"/>
                </a:cubicBezTo>
                <a:cubicBezTo>
                  <a:pt x="18" y="33"/>
                  <a:pt x="20" y="35"/>
                  <a:pt x="20" y="35"/>
                </a:cubicBezTo>
                <a:cubicBezTo>
                  <a:pt x="20" y="35"/>
                  <a:pt x="21" y="37"/>
                  <a:pt x="21" y="37"/>
                </a:cubicBezTo>
                <a:cubicBezTo>
                  <a:pt x="21" y="37"/>
                  <a:pt x="22" y="37"/>
                  <a:pt x="22" y="38"/>
                </a:cubicBezTo>
                <a:cubicBezTo>
                  <a:pt x="22" y="38"/>
                  <a:pt x="22" y="39"/>
                  <a:pt x="23" y="40"/>
                </a:cubicBezTo>
                <a:cubicBezTo>
                  <a:pt x="23" y="41"/>
                  <a:pt x="24" y="41"/>
                  <a:pt x="25" y="41"/>
                </a:cubicBezTo>
                <a:cubicBezTo>
                  <a:pt x="25" y="42"/>
                  <a:pt x="26" y="42"/>
                  <a:pt x="26" y="42"/>
                </a:cubicBezTo>
                <a:cubicBezTo>
                  <a:pt x="27" y="43"/>
                  <a:pt x="27" y="42"/>
                  <a:pt x="28" y="42"/>
                </a:cubicBezTo>
                <a:cubicBezTo>
                  <a:pt x="29" y="42"/>
                  <a:pt x="29" y="43"/>
                  <a:pt x="30" y="44"/>
                </a:cubicBezTo>
                <a:cubicBezTo>
                  <a:pt x="31" y="44"/>
                  <a:pt x="32" y="44"/>
                  <a:pt x="32" y="44"/>
                </a:cubicBezTo>
                <a:cubicBezTo>
                  <a:pt x="32" y="44"/>
                  <a:pt x="33" y="46"/>
                  <a:pt x="33" y="46"/>
                </a:cubicBezTo>
                <a:cubicBezTo>
                  <a:pt x="34" y="46"/>
                  <a:pt x="34" y="47"/>
                  <a:pt x="35" y="47"/>
                </a:cubicBezTo>
                <a:cubicBezTo>
                  <a:pt x="35" y="47"/>
                  <a:pt x="35" y="47"/>
                  <a:pt x="35" y="47"/>
                </a:cubicBezTo>
                <a:cubicBezTo>
                  <a:pt x="35" y="47"/>
                  <a:pt x="36" y="48"/>
                  <a:pt x="36" y="48"/>
                </a:cubicBezTo>
                <a:cubicBezTo>
                  <a:pt x="36" y="48"/>
                  <a:pt x="36" y="47"/>
                  <a:pt x="36" y="47"/>
                </a:cubicBezTo>
                <a:cubicBezTo>
                  <a:pt x="36" y="47"/>
                  <a:pt x="35" y="47"/>
                  <a:pt x="34" y="46"/>
                </a:cubicBezTo>
                <a:cubicBezTo>
                  <a:pt x="34" y="46"/>
                  <a:pt x="34" y="45"/>
                  <a:pt x="34" y="45"/>
                </a:cubicBezTo>
                <a:cubicBezTo>
                  <a:pt x="35" y="45"/>
                  <a:pt x="35" y="44"/>
                  <a:pt x="34" y="43"/>
                </a:cubicBezTo>
                <a:cubicBezTo>
                  <a:pt x="34" y="43"/>
                  <a:pt x="34" y="43"/>
                  <a:pt x="34" y="42"/>
                </a:cubicBezTo>
                <a:cubicBezTo>
                  <a:pt x="33" y="43"/>
                  <a:pt x="33" y="42"/>
                  <a:pt x="32" y="42"/>
                </a:cubicBezTo>
                <a:cubicBezTo>
                  <a:pt x="32" y="42"/>
                  <a:pt x="32" y="42"/>
                  <a:pt x="32" y="42"/>
                </a:cubicBezTo>
                <a:cubicBezTo>
                  <a:pt x="32" y="42"/>
                  <a:pt x="32" y="43"/>
                  <a:pt x="32" y="42"/>
                </a:cubicBezTo>
                <a:cubicBezTo>
                  <a:pt x="32" y="42"/>
                  <a:pt x="32" y="41"/>
                  <a:pt x="32" y="41"/>
                </a:cubicBezTo>
                <a:cubicBezTo>
                  <a:pt x="32" y="40"/>
                  <a:pt x="33" y="39"/>
                  <a:pt x="32" y="39"/>
                </a:cubicBezTo>
                <a:cubicBezTo>
                  <a:pt x="31" y="39"/>
                  <a:pt x="31" y="39"/>
                  <a:pt x="31" y="40"/>
                </a:cubicBezTo>
                <a:cubicBezTo>
                  <a:pt x="30" y="40"/>
                  <a:pt x="30" y="40"/>
                  <a:pt x="30" y="41"/>
                </a:cubicBezTo>
                <a:cubicBezTo>
                  <a:pt x="30" y="41"/>
                  <a:pt x="28" y="41"/>
                  <a:pt x="28" y="41"/>
                </a:cubicBezTo>
                <a:cubicBezTo>
                  <a:pt x="27" y="40"/>
                  <a:pt x="27" y="39"/>
                  <a:pt x="27" y="38"/>
                </a:cubicBezTo>
                <a:cubicBezTo>
                  <a:pt x="27" y="37"/>
                  <a:pt x="27" y="36"/>
                  <a:pt x="27" y="35"/>
                </a:cubicBezTo>
                <a:cubicBezTo>
                  <a:pt x="27" y="35"/>
                  <a:pt x="27" y="34"/>
                  <a:pt x="27" y="34"/>
                </a:cubicBezTo>
                <a:cubicBezTo>
                  <a:pt x="28" y="34"/>
                  <a:pt x="28" y="34"/>
                  <a:pt x="28" y="34"/>
                </a:cubicBezTo>
                <a:cubicBezTo>
                  <a:pt x="28" y="34"/>
                  <a:pt x="28" y="34"/>
                  <a:pt x="28" y="34"/>
                </a:cubicBezTo>
                <a:cubicBezTo>
                  <a:pt x="28" y="34"/>
                  <a:pt x="29" y="33"/>
                  <a:pt x="30" y="34"/>
                </a:cubicBezTo>
                <a:cubicBezTo>
                  <a:pt x="30" y="34"/>
                  <a:pt x="31" y="34"/>
                  <a:pt x="31" y="33"/>
                </a:cubicBezTo>
                <a:cubicBezTo>
                  <a:pt x="31" y="33"/>
                  <a:pt x="31" y="33"/>
                  <a:pt x="31" y="33"/>
                </a:cubicBezTo>
                <a:cubicBezTo>
                  <a:pt x="31" y="33"/>
                  <a:pt x="31" y="33"/>
                  <a:pt x="32" y="33"/>
                </a:cubicBezTo>
                <a:cubicBezTo>
                  <a:pt x="32" y="33"/>
                  <a:pt x="33" y="33"/>
                  <a:pt x="33" y="33"/>
                </a:cubicBezTo>
                <a:cubicBezTo>
                  <a:pt x="34" y="34"/>
                  <a:pt x="34" y="34"/>
                  <a:pt x="34" y="33"/>
                </a:cubicBezTo>
                <a:cubicBezTo>
                  <a:pt x="35" y="34"/>
                  <a:pt x="35" y="34"/>
                  <a:pt x="35" y="34"/>
                </a:cubicBezTo>
                <a:cubicBezTo>
                  <a:pt x="35" y="35"/>
                  <a:pt x="35" y="36"/>
                  <a:pt x="36" y="36"/>
                </a:cubicBezTo>
                <a:cubicBezTo>
                  <a:pt x="36" y="37"/>
                  <a:pt x="36" y="35"/>
                  <a:pt x="36" y="35"/>
                </a:cubicBezTo>
                <a:cubicBezTo>
                  <a:pt x="36" y="35"/>
                  <a:pt x="36" y="33"/>
                  <a:pt x="36" y="33"/>
                </a:cubicBezTo>
                <a:cubicBezTo>
                  <a:pt x="35" y="33"/>
                  <a:pt x="35" y="32"/>
                  <a:pt x="36" y="31"/>
                </a:cubicBezTo>
                <a:cubicBezTo>
                  <a:pt x="36" y="31"/>
                  <a:pt x="37" y="31"/>
                  <a:pt x="37" y="31"/>
                </a:cubicBezTo>
                <a:cubicBezTo>
                  <a:pt x="38" y="30"/>
                  <a:pt x="38" y="30"/>
                  <a:pt x="38" y="29"/>
                </a:cubicBezTo>
                <a:cubicBezTo>
                  <a:pt x="38" y="29"/>
                  <a:pt x="38" y="29"/>
                  <a:pt x="38" y="29"/>
                </a:cubicBezTo>
                <a:cubicBezTo>
                  <a:pt x="38" y="29"/>
                  <a:pt x="38" y="28"/>
                  <a:pt x="38" y="29"/>
                </a:cubicBezTo>
                <a:cubicBezTo>
                  <a:pt x="38" y="28"/>
                  <a:pt x="38" y="28"/>
                  <a:pt x="38" y="28"/>
                </a:cubicBezTo>
                <a:cubicBezTo>
                  <a:pt x="38" y="28"/>
                  <a:pt x="38" y="27"/>
                  <a:pt x="38" y="27"/>
                </a:cubicBezTo>
                <a:cubicBezTo>
                  <a:pt x="39" y="28"/>
                  <a:pt x="40" y="27"/>
                  <a:pt x="39" y="26"/>
                </a:cubicBezTo>
                <a:cubicBezTo>
                  <a:pt x="40" y="26"/>
                  <a:pt x="41" y="26"/>
                  <a:pt x="41" y="26"/>
                </a:cubicBezTo>
                <a:cubicBezTo>
                  <a:pt x="41" y="26"/>
                  <a:pt x="41" y="25"/>
                  <a:pt x="41" y="25"/>
                </a:cubicBezTo>
                <a:cubicBezTo>
                  <a:pt x="42" y="24"/>
                  <a:pt x="42" y="24"/>
                  <a:pt x="42" y="24"/>
                </a:cubicBezTo>
                <a:cubicBezTo>
                  <a:pt x="42" y="24"/>
                  <a:pt x="43" y="24"/>
                  <a:pt x="43" y="23"/>
                </a:cubicBezTo>
                <a:cubicBezTo>
                  <a:pt x="44" y="24"/>
                  <a:pt x="45" y="23"/>
                  <a:pt x="44" y="22"/>
                </a:cubicBezTo>
                <a:cubicBezTo>
                  <a:pt x="44" y="22"/>
                  <a:pt x="44" y="22"/>
                  <a:pt x="43" y="22"/>
                </a:cubicBezTo>
                <a:cubicBezTo>
                  <a:pt x="44" y="22"/>
                  <a:pt x="44" y="22"/>
                  <a:pt x="44" y="22"/>
                </a:cubicBezTo>
                <a:cubicBezTo>
                  <a:pt x="45" y="21"/>
                  <a:pt x="44" y="21"/>
                  <a:pt x="44" y="21"/>
                </a:cubicBezTo>
                <a:cubicBezTo>
                  <a:pt x="43" y="21"/>
                  <a:pt x="43" y="21"/>
                  <a:pt x="42" y="21"/>
                </a:cubicBezTo>
                <a:cubicBezTo>
                  <a:pt x="42" y="22"/>
                  <a:pt x="42" y="22"/>
                  <a:pt x="41" y="22"/>
                </a:cubicBezTo>
                <a:close/>
                <a:moveTo>
                  <a:pt x="50" y="49"/>
                </a:moveTo>
                <a:cubicBezTo>
                  <a:pt x="50" y="49"/>
                  <a:pt x="49" y="49"/>
                  <a:pt x="49" y="49"/>
                </a:cubicBezTo>
                <a:cubicBezTo>
                  <a:pt x="49" y="49"/>
                  <a:pt x="48" y="48"/>
                  <a:pt x="48" y="48"/>
                </a:cubicBezTo>
                <a:cubicBezTo>
                  <a:pt x="48" y="48"/>
                  <a:pt x="47" y="47"/>
                  <a:pt x="47" y="47"/>
                </a:cubicBezTo>
                <a:cubicBezTo>
                  <a:pt x="46" y="46"/>
                  <a:pt x="46" y="46"/>
                  <a:pt x="45" y="46"/>
                </a:cubicBezTo>
                <a:cubicBezTo>
                  <a:pt x="45" y="46"/>
                  <a:pt x="44" y="47"/>
                  <a:pt x="44" y="47"/>
                </a:cubicBezTo>
                <a:cubicBezTo>
                  <a:pt x="44" y="46"/>
                  <a:pt x="43" y="46"/>
                  <a:pt x="43" y="46"/>
                </a:cubicBezTo>
                <a:cubicBezTo>
                  <a:pt x="42" y="46"/>
                  <a:pt x="42" y="45"/>
                  <a:pt x="41" y="46"/>
                </a:cubicBezTo>
                <a:cubicBezTo>
                  <a:pt x="41" y="46"/>
                  <a:pt x="41" y="46"/>
                  <a:pt x="41" y="47"/>
                </a:cubicBezTo>
                <a:cubicBezTo>
                  <a:pt x="40" y="46"/>
                  <a:pt x="41" y="46"/>
                  <a:pt x="41" y="45"/>
                </a:cubicBezTo>
                <a:cubicBezTo>
                  <a:pt x="40" y="45"/>
                  <a:pt x="39" y="46"/>
                  <a:pt x="39" y="46"/>
                </a:cubicBezTo>
                <a:cubicBezTo>
                  <a:pt x="39" y="46"/>
                  <a:pt x="39" y="46"/>
                  <a:pt x="38" y="46"/>
                </a:cubicBezTo>
                <a:cubicBezTo>
                  <a:pt x="38" y="47"/>
                  <a:pt x="38" y="47"/>
                  <a:pt x="38" y="47"/>
                </a:cubicBezTo>
                <a:cubicBezTo>
                  <a:pt x="38" y="47"/>
                  <a:pt x="37" y="47"/>
                  <a:pt x="37" y="47"/>
                </a:cubicBezTo>
                <a:cubicBezTo>
                  <a:pt x="37" y="48"/>
                  <a:pt x="37" y="49"/>
                  <a:pt x="37" y="50"/>
                </a:cubicBezTo>
                <a:cubicBezTo>
                  <a:pt x="38" y="50"/>
                  <a:pt x="37" y="51"/>
                  <a:pt x="37" y="52"/>
                </a:cubicBezTo>
                <a:cubicBezTo>
                  <a:pt x="37" y="52"/>
                  <a:pt x="36" y="53"/>
                  <a:pt x="36" y="53"/>
                </a:cubicBezTo>
                <a:cubicBezTo>
                  <a:pt x="36" y="54"/>
                  <a:pt x="36" y="54"/>
                  <a:pt x="36" y="54"/>
                </a:cubicBezTo>
                <a:cubicBezTo>
                  <a:pt x="36" y="55"/>
                  <a:pt x="36" y="55"/>
                  <a:pt x="36" y="56"/>
                </a:cubicBezTo>
                <a:cubicBezTo>
                  <a:pt x="36" y="56"/>
                  <a:pt x="36" y="56"/>
                  <a:pt x="36" y="57"/>
                </a:cubicBezTo>
                <a:cubicBezTo>
                  <a:pt x="41" y="56"/>
                  <a:pt x="46" y="53"/>
                  <a:pt x="50" y="49"/>
                </a:cubicBezTo>
                <a:close/>
              </a:path>
            </a:pathLst>
          </a:custGeom>
          <a:solidFill>
            <a:schemeClr val="bg2">
              <a:lumMod val="25000"/>
            </a:schemeClr>
          </a:solidFill>
          <a:ln w="9525">
            <a:noFill/>
            <a:round/>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36" name="Freeform 145">
            <a:extLst>
              <a:ext uri="{FF2B5EF4-FFF2-40B4-BE49-F238E27FC236}">
                <a16:creationId xmlns:a16="http://schemas.microsoft.com/office/drawing/2014/main" id="{1F11B737-156E-4196-9EEE-6BCDABC6B45C}"/>
              </a:ext>
            </a:extLst>
          </p:cNvPr>
          <p:cNvSpPr>
            <a:spLocks noChangeAspect="1" noEditPoints="1"/>
          </p:cNvSpPr>
          <p:nvPr/>
        </p:nvSpPr>
        <p:spPr bwMode="auto">
          <a:xfrm>
            <a:off x="3569615" y="5127369"/>
            <a:ext cx="308227" cy="365760"/>
          </a:xfrm>
          <a:custGeom>
            <a:avLst/>
            <a:gdLst>
              <a:gd name="T0" fmla="*/ 1321 w 3102"/>
              <a:gd name="T1" fmla="*/ 1301 h 3681"/>
              <a:gd name="T2" fmla="*/ 896 w 3102"/>
              <a:gd name="T3" fmla="*/ 2150 h 3681"/>
              <a:gd name="T4" fmla="*/ 1733 w 3102"/>
              <a:gd name="T5" fmla="*/ 1374 h 3681"/>
              <a:gd name="T6" fmla="*/ 1697 w 3102"/>
              <a:gd name="T7" fmla="*/ 309 h 3681"/>
              <a:gd name="T8" fmla="*/ 920 w 3102"/>
              <a:gd name="T9" fmla="*/ 0 h 3681"/>
              <a:gd name="T10" fmla="*/ 2126 w 3102"/>
              <a:gd name="T11" fmla="*/ 3 h 3681"/>
              <a:gd name="T12" fmla="*/ 2160 w 3102"/>
              <a:gd name="T13" fmla="*/ 23 h 3681"/>
              <a:gd name="T14" fmla="*/ 2180 w 3102"/>
              <a:gd name="T15" fmla="*/ 57 h 3681"/>
              <a:gd name="T16" fmla="*/ 2182 w 3102"/>
              <a:gd name="T17" fmla="*/ 232 h 3681"/>
              <a:gd name="T18" fmla="*/ 2172 w 3102"/>
              <a:gd name="T19" fmla="*/ 271 h 3681"/>
              <a:gd name="T20" fmla="*/ 2145 w 3102"/>
              <a:gd name="T21" fmla="*/ 299 h 3681"/>
              <a:gd name="T22" fmla="*/ 2105 w 3102"/>
              <a:gd name="T23" fmla="*/ 309 h 3681"/>
              <a:gd name="T24" fmla="*/ 2008 w 3102"/>
              <a:gd name="T25" fmla="*/ 1229 h 3681"/>
              <a:gd name="T26" fmla="*/ 3024 w 3102"/>
              <a:gd name="T27" fmla="*/ 3097 h 3681"/>
              <a:gd name="T28" fmla="*/ 3073 w 3102"/>
              <a:gd name="T29" fmla="*/ 3204 h 3681"/>
              <a:gd name="T30" fmla="*/ 3098 w 3102"/>
              <a:gd name="T31" fmla="*/ 3303 h 3681"/>
              <a:gd name="T32" fmla="*/ 3098 w 3102"/>
              <a:gd name="T33" fmla="*/ 3395 h 3681"/>
              <a:gd name="T34" fmla="*/ 3076 w 3102"/>
              <a:gd name="T35" fmla="*/ 3475 h 3681"/>
              <a:gd name="T36" fmla="*/ 3031 w 3102"/>
              <a:gd name="T37" fmla="*/ 3546 h 3681"/>
              <a:gd name="T38" fmla="*/ 2964 w 3102"/>
              <a:gd name="T39" fmla="*/ 3603 h 3681"/>
              <a:gd name="T40" fmla="*/ 2876 w 3102"/>
              <a:gd name="T41" fmla="*/ 3645 h 3681"/>
              <a:gd name="T42" fmla="*/ 2769 w 3102"/>
              <a:gd name="T43" fmla="*/ 3671 h 3681"/>
              <a:gd name="T44" fmla="*/ 2643 w 3102"/>
              <a:gd name="T45" fmla="*/ 3681 h 3681"/>
              <a:gd name="T46" fmla="*/ 399 w 3102"/>
              <a:gd name="T47" fmla="*/ 3678 h 3681"/>
              <a:gd name="T48" fmla="*/ 282 w 3102"/>
              <a:gd name="T49" fmla="*/ 3660 h 3681"/>
              <a:gd name="T50" fmla="*/ 184 w 3102"/>
              <a:gd name="T51" fmla="*/ 3625 h 3681"/>
              <a:gd name="T52" fmla="*/ 106 w 3102"/>
              <a:gd name="T53" fmla="*/ 3574 h 3681"/>
              <a:gd name="T54" fmla="*/ 48 w 3102"/>
              <a:gd name="T55" fmla="*/ 3510 h 3681"/>
              <a:gd name="T56" fmla="*/ 13 w 3102"/>
              <a:gd name="T57" fmla="*/ 3433 h 3681"/>
              <a:gd name="T58" fmla="*/ 0 w 3102"/>
              <a:gd name="T59" fmla="*/ 3346 h 3681"/>
              <a:gd name="T60" fmla="*/ 11 w 3102"/>
              <a:gd name="T61" fmla="*/ 3250 h 3681"/>
              <a:gd name="T62" fmla="*/ 46 w 3102"/>
              <a:gd name="T63" fmla="*/ 3145 h 3681"/>
              <a:gd name="T64" fmla="*/ 106 w 3102"/>
              <a:gd name="T65" fmla="*/ 3035 h 3681"/>
              <a:gd name="T66" fmla="*/ 1010 w 3102"/>
              <a:gd name="T67" fmla="*/ 309 h 3681"/>
              <a:gd name="T68" fmla="*/ 900 w 3102"/>
              <a:gd name="T69" fmla="*/ 307 h 3681"/>
              <a:gd name="T70" fmla="*/ 865 w 3102"/>
              <a:gd name="T71" fmla="*/ 287 h 3681"/>
              <a:gd name="T72" fmla="*/ 845 w 3102"/>
              <a:gd name="T73" fmla="*/ 253 h 3681"/>
              <a:gd name="T74" fmla="*/ 843 w 3102"/>
              <a:gd name="T75" fmla="*/ 78 h 3681"/>
              <a:gd name="T76" fmla="*/ 853 w 3102"/>
              <a:gd name="T77" fmla="*/ 38 h 3681"/>
              <a:gd name="T78" fmla="*/ 881 w 3102"/>
              <a:gd name="T79" fmla="*/ 12 h 3681"/>
              <a:gd name="T80" fmla="*/ 920 w 3102"/>
              <a:gd name="T81" fmla="*/ 0 h 368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3102" h="3681">
                <a:moveTo>
                  <a:pt x="1321" y="309"/>
                </a:moveTo>
                <a:lnTo>
                  <a:pt x="1321" y="1301"/>
                </a:lnTo>
                <a:lnTo>
                  <a:pt x="1288" y="1365"/>
                </a:lnTo>
                <a:lnTo>
                  <a:pt x="896" y="2150"/>
                </a:lnTo>
                <a:lnTo>
                  <a:pt x="2154" y="2150"/>
                </a:lnTo>
                <a:lnTo>
                  <a:pt x="1733" y="1374"/>
                </a:lnTo>
                <a:lnTo>
                  <a:pt x="1697" y="1307"/>
                </a:lnTo>
                <a:lnTo>
                  <a:pt x="1697" y="309"/>
                </a:lnTo>
                <a:lnTo>
                  <a:pt x="1321" y="309"/>
                </a:lnTo>
                <a:close/>
                <a:moveTo>
                  <a:pt x="920" y="0"/>
                </a:moveTo>
                <a:lnTo>
                  <a:pt x="2105" y="0"/>
                </a:lnTo>
                <a:lnTo>
                  <a:pt x="2126" y="3"/>
                </a:lnTo>
                <a:lnTo>
                  <a:pt x="2145" y="12"/>
                </a:lnTo>
                <a:lnTo>
                  <a:pt x="2160" y="23"/>
                </a:lnTo>
                <a:lnTo>
                  <a:pt x="2172" y="38"/>
                </a:lnTo>
                <a:lnTo>
                  <a:pt x="2180" y="57"/>
                </a:lnTo>
                <a:lnTo>
                  <a:pt x="2182" y="78"/>
                </a:lnTo>
                <a:lnTo>
                  <a:pt x="2182" y="232"/>
                </a:lnTo>
                <a:lnTo>
                  <a:pt x="2180" y="253"/>
                </a:lnTo>
                <a:lnTo>
                  <a:pt x="2172" y="271"/>
                </a:lnTo>
                <a:lnTo>
                  <a:pt x="2160" y="287"/>
                </a:lnTo>
                <a:lnTo>
                  <a:pt x="2145" y="299"/>
                </a:lnTo>
                <a:lnTo>
                  <a:pt x="2126" y="307"/>
                </a:lnTo>
                <a:lnTo>
                  <a:pt x="2105" y="309"/>
                </a:lnTo>
                <a:lnTo>
                  <a:pt x="2008" y="309"/>
                </a:lnTo>
                <a:lnTo>
                  <a:pt x="2008" y="1229"/>
                </a:lnTo>
                <a:lnTo>
                  <a:pt x="2990" y="3043"/>
                </a:lnTo>
                <a:lnTo>
                  <a:pt x="3024" y="3097"/>
                </a:lnTo>
                <a:lnTo>
                  <a:pt x="3052" y="3152"/>
                </a:lnTo>
                <a:lnTo>
                  <a:pt x="3073" y="3204"/>
                </a:lnTo>
                <a:lnTo>
                  <a:pt x="3089" y="3254"/>
                </a:lnTo>
                <a:lnTo>
                  <a:pt x="3098" y="3303"/>
                </a:lnTo>
                <a:lnTo>
                  <a:pt x="3102" y="3349"/>
                </a:lnTo>
                <a:lnTo>
                  <a:pt x="3098" y="3395"/>
                </a:lnTo>
                <a:lnTo>
                  <a:pt x="3090" y="3437"/>
                </a:lnTo>
                <a:lnTo>
                  <a:pt x="3076" y="3475"/>
                </a:lnTo>
                <a:lnTo>
                  <a:pt x="3056" y="3512"/>
                </a:lnTo>
                <a:lnTo>
                  <a:pt x="3031" y="3546"/>
                </a:lnTo>
                <a:lnTo>
                  <a:pt x="3000" y="3576"/>
                </a:lnTo>
                <a:lnTo>
                  <a:pt x="2964" y="3603"/>
                </a:lnTo>
                <a:lnTo>
                  <a:pt x="2922" y="3626"/>
                </a:lnTo>
                <a:lnTo>
                  <a:pt x="2876" y="3645"/>
                </a:lnTo>
                <a:lnTo>
                  <a:pt x="2825" y="3661"/>
                </a:lnTo>
                <a:lnTo>
                  <a:pt x="2769" y="3671"/>
                </a:lnTo>
                <a:lnTo>
                  <a:pt x="2708" y="3678"/>
                </a:lnTo>
                <a:lnTo>
                  <a:pt x="2643" y="3681"/>
                </a:lnTo>
                <a:lnTo>
                  <a:pt x="464" y="3681"/>
                </a:lnTo>
                <a:lnTo>
                  <a:pt x="399" y="3678"/>
                </a:lnTo>
                <a:lnTo>
                  <a:pt x="338" y="3671"/>
                </a:lnTo>
                <a:lnTo>
                  <a:pt x="282" y="3660"/>
                </a:lnTo>
                <a:lnTo>
                  <a:pt x="231" y="3645"/>
                </a:lnTo>
                <a:lnTo>
                  <a:pt x="184" y="3625"/>
                </a:lnTo>
                <a:lnTo>
                  <a:pt x="143" y="3602"/>
                </a:lnTo>
                <a:lnTo>
                  <a:pt x="106" y="3574"/>
                </a:lnTo>
                <a:lnTo>
                  <a:pt x="74" y="3543"/>
                </a:lnTo>
                <a:lnTo>
                  <a:pt x="48" y="3510"/>
                </a:lnTo>
                <a:lnTo>
                  <a:pt x="28" y="3473"/>
                </a:lnTo>
                <a:lnTo>
                  <a:pt x="13" y="3433"/>
                </a:lnTo>
                <a:lnTo>
                  <a:pt x="4" y="3390"/>
                </a:lnTo>
                <a:lnTo>
                  <a:pt x="0" y="3346"/>
                </a:lnTo>
                <a:lnTo>
                  <a:pt x="2" y="3298"/>
                </a:lnTo>
                <a:lnTo>
                  <a:pt x="11" y="3250"/>
                </a:lnTo>
                <a:lnTo>
                  <a:pt x="25" y="3198"/>
                </a:lnTo>
                <a:lnTo>
                  <a:pt x="46" y="3145"/>
                </a:lnTo>
                <a:lnTo>
                  <a:pt x="72" y="3090"/>
                </a:lnTo>
                <a:lnTo>
                  <a:pt x="106" y="3035"/>
                </a:lnTo>
                <a:lnTo>
                  <a:pt x="1010" y="1229"/>
                </a:lnTo>
                <a:lnTo>
                  <a:pt x="1010" y="309"/>
                </a:lnTo>
                <a:lnTo>
                  <a:pt x="920" y="309"/>
                </a:lnTo>
                <a:lnTo>
                  <a:pt x="900" y="307"/>
                </a:lnTo>
                <a:lnTo>
                  <a:pt x="881" y="299"/>
                </a:lnTo>
                <a:lnTo>
                  <a:pt x="865" y="287"/>
                </a:lnTo>
                <a:lnTo>
                  <a:pt x="853" y="271"/>
                </a:lnTo>
                <a:lnTo>
                  <a:pt x="845" y="253"/>
                </a:lnTo>
                <a:lnTo>
                  <a:pt x="843" y="232"/>
                </a:lnTo>
                <a:lnTo>
                  <a:pt x="843" y="78"/>
                </a:lnTo>
                <a:lnTo>
                  <a:pt x="845" y="57"/>
                </a:lnTo>
                <a:lnTo>
                  <a:pt x="853" y="38"/>
                </a:lnTo>
                <a:lnTo>
                  <a:pt x="865" y="23"/>
                </a:lnTo>
                <a:lnTo>
                  <a:pt x="881" y="12"/>
                </a:lnTo>
                <a:lnTo>
                  <a:pt x="900" y="3"/>
                </a:lnTo>
                <a:lnTo>
                  <a:pt x="920"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grpSp>
        <p:nvGrpSpPr>
          <p:cNvPr id="37" name="Группа 365">
            <a:extLst>
              <a:ext uri="{FF2B5EF4-FFF2-40B4-BE49-F238E27FC236}">
                <a16:creationId xmlns:a16="http://schemas.microsoft.com/office/drawing/2014/main" id="{BE77867B-3420-445E-9E7E-852AEF018DD3}"/>
              </a:ext>
            </a:extLst>
          </p:cNvPr>
          <p:cNvGrpSpPr>
            <a:grpSpLocks noChangeAspect="1"/>
          </p:cNvGrpSpPr>
          <p:nvPr/>
        </p:nvGrpSpPr>
        <p:grpSpPr>
          <a:xfrm>
            <a:off x="3520289" y="1564030"/>
            <a:ext cx="438033" cy="365760"/>
            <a:chOff x="5824538" y="3263900"/>
            <a:chExt cx="3636963" cy="3036887"/>
          </a:xfrm>
          <a:solidFill>
            <a:schemeClr val="bg1"/>
          </a:solidFill>
          <a:effectLst>
            <a:outerShdw blurRad="63500" sx="102000" sy="102000" algn="ctr" rotWithShape="0">
              <a:prstClr val="black">
                <a:alpha val="40000"/>
              </a:prstClr>
            </a:outerShdw>
          </a:effectLst>
        </p:grpSpPr>
        <p:sp>
          <p:nvSpPr>
            <p:cNvPr id="38" name="Freeform 326">
              <a:extLst>
                <a:ext uri="{FF2B5EF4-FFF2-40B4-BE49-F238E27FC236}">
                  <a16:creationId xmlns:a16="http://schemas.microsoft.com/office/drawing/2014/main" id="{0163FB98-4BFF-471D-B0C1-5E02B7EB4AD2}"/>
                </a:ext>
              </a:extLst>
            </p:cNvPr>
            <p:cNvSpPr>
              <a:spLocks/>
            </p:cNvSpPr>
            <p:nvPr/>
          </p:nvSpPr>
          <p:spPr bwMode="auto">
            <a:xfrm>
              <a:off x="7146925" y="3263900"/>
              <a:ext cx="2314576" cy="2311402"/>
            </a:xfrm>
            <a:custGeom>
              <a:avLst/>
              <a:gdLst>
                <a:gd name="T0" fmla="*/ 244 w 2916"/>
                <a:gd name="T1" fmla="*/ 0 h 2912"/>
                <a:gd name="T2" fmla="*/ 2672 w 2916"/>
                <a:gd name="T3" fmla="*/ 0 h 2912"/>
                <a:gd name="T4" fmla="*/ 2716 w 2916"/>
                <a:gd name="T5" fmla="*/ 5 h 2912"/>
                <a:gd name="T6" fmla="*/ 2757 w 2916"/>
                <a:gd name="T7" fmla="*/ 16 h 2912"/>
                <a:gd name="T8" fmla="*/ 2796 w 2916"/>
                <a:gd name="T9" fmla="*/ 33 h 2912"/>
                <a:gd name="T10" fmla="*/ 2830 w 2916"/>
                <a:gd name="T11" fmla="*/ 57 h 2912"/>
                <a:gd name="T12" fmla="*/ 2858 w 2916"/>
                <a:gd name="T13" fmla="*/ 87 h 2912"/>
                <a:gd name="T14" fmla="*/ 2882 w 2916"/>
                <a:gd name="T15" fmla="*/ 121 h 2912"/>
                <a:gd name="T16" fmla="*/ 2901 w 2916"/>
                <a:gd name="T17" fmla="*/ 159 h 2912"/>
                <a:gd name="T18" fmla="*/ 2912 w 2916"/>
                <a:gd name="T19" fmla="*/ 199 h 2912"/>
                <a:gd name="T20" fmla="*/ 2916 w 2916"/>
                <a:gd name="T21" fmla="*/ 243 h 2912"/>
                <a:gd name="T22" fmla="*/ 2916 w 2916"/>
                <a:gd name="T23" fmla="*/ 2184 h 2912"/>
                <a:gd name="T24" fmla="*/ 2912 w 2916"/>
                <a:gd name="T25" fmla="*/ 2220 h 2912"/>
                <a:gd name="T26" fmla="*/ 2902 w 2916"/>
                <a:gd name="T27" fmla="*/ 2254 h 2912"/>
                <a:gd name="T28" fmla="*/ 2885 w 2916"/>
                <a:gd name="T29" fmla="*/ 2286 h 2912"/>
                <a:gd name="T30" fmla="*/ 2862 w 2916"/>
                <a:gd name="T31" fmla="*/ 2312 h 2912"/>
                <a:gd name="T32" fmla="*/ 2835 w 2916"/>
                <a:gd name="T33" fmla="*/ 2335 h 2912"/>
                <a:gd name="T34" fmla="*/ 2804 w 2916"/>
                <a:gd name="T35" fmla="*/ 2352 h 2912"/>
                <a:gd name="T36" fmla="*/ 2770 w 2916"/>
                <a:gd name="T37" fmla="*/ 2362 h 2912"/>
                <a:gd name="T38" fmla="*/ 2733 w 2916"/>
                <a:gd name="T39" fmla="*/ 2366 h 2912"/>
                <a:gd name="T40" fmla="*/ 1847 w 2916"/>
                <a:gd name="T41" fmla="*/ 2366 h 2912"/>
                <a:gd name="T42" fmla="*/ 2020 w 2916"/>
                <a:gd name="T43" fmla="*/ 2800 h 2912"/>
                <a:gd name="T44" fmla="*/ 2027 w 2916"/>
                <a:gd name="T45" fmla="*/ 2825 h 2912"/>
                <a:gd name="T46" fmla="*/ 2028 w 2916"/>
                <a:gd name="T47" fmla="*/ 2849 h 2912"/>
                <a:gd name="T48" fmla="*/ 2023 w 2916"/>
                <a:gd name="T49" fmla="*/ 2869 h 2912"/>
                <a:gd name="T50" fmla="*/ 2010 w 2916"/>
                <a:gd name="T51" fmla="*/ 2888 h 2912"/>
                <a:gd name="T52" fmla="*/ 1993 w 2916"/>
                <a:gd name="T53" fmla="*/ 2900 h 2912"/>
                <a:gd name="T54" fmla="*/ 1970 w 2916"/>
                <a:gd name="T55" fmla="*/ 2909 h 2912"/>
                <a:gd name="T56" fmla="*/ 1943 w 2916"/>
                <a:gd name="T57" fmla="*/ 2912 h 2912"/>
                <a:gd name="T58" fmla="*/ 1417 w 2916"/>
                <a:gd name="T59" fmla="*/ 2912 h 2912"/>
                <a:gd name="T60" fmla="*/ 1417 w 2916"/>
                <a:gd name="T61" fmla="*/ 1113 h 2912"/>
                <a:gd name="T62" fmla="*/ 1414 w 2916"/>
                <a:gd name="T63" fmla="*/ 1062 h 2912"/>
                <a:gd name="T64" fmla="*/ 1403 w 2916"/>
                <a:gd name="T65" fmla="*/ 1012 h 2912"/>
                <a:gd name="T66" fmla="*/ 1385 w 2916"/>
                <a:gd name="T67" fmla="*/ 967 h 2912"/>
                <a:gd name="T68" fmla="*/ 1362 w 2916"/>
                <a:gd name="T69" fmla="*/ 923 h 2912"/>
                <a:gd name="T70" fmla="*/ 1332 w 2916"/>
                <a:gd name="T71" fmla="*/ 884 h 2912"/>
                <a:gd name="T72" fmla="*/ 1298 w 2916"/>
                <a:gd name="T73" fmla="*/ 850 h 2912"/>
                <a:gd name="T74" fmla="*/ 1258 w 2916"/>
                <a:gd name="T75" fmla="*/ 821 h 2912"/>
                <a:gd name="T76" fmla="*/ 1216 w 2916"/>
                <a:gd name="T77" fmla="*/ 797 h 2912"/>
                <a:gd name="T78" fmla="*/ 1169 w 2916"/>
                <a:gd name="T79" fmla="*/ 780 h 2912"/>
                <a:gd name="T80" fmla="*/ 1121 w 2916"/>
                <a:gd name="T81" fmla="*/ 768 h 2912"/>
                <a:gd name="T82" fmla="*/ 1070 w 2916"/>
                <a:gd name="T83" fmla="*/ 764 h 2912"/>
                <a:gd name="T84" fmla="*/ 0 w 2916"/>
                <a:gd name="T85" fmla="*/ 764 h 2912"/>
                <a:gd name="T86" fmla="*/ 0 w 2916"/>
                <a:gd name="T87" fmla="*/ 243 h 2912"/>
                <a:gd name="T88" fmla="*/ 5 w 2916"/>
                <a:gd name="T89" fmla="*/ 199 h 2912"/>
                <a:gd name="T90" fmla="*/ 16 w 2916"/>
                <a:gd name="T91" fmla="*/ 159 h 2912"/>
                <a:gd name="T92" fmla="*/ 34 w 2916"/>
                <a:gd name="T93" fmla="*/ 121 h 2912"/>
                <a:gd name="T94" fmla="*/ 59 w 2916"/>
                <a:gd name="T95" fmla="*/ 87 h 2912"/>
                <a:gd name="T96" fmla="*/ 87 w 2916"/>
                <a:gd name="T97" fmla="*/ 57 h 2912"/>
                <a:gd name="T98" fmla="*/ 121 w 2916"/>
                <a:gd name="T99" fmla="*/ 33 h 2912"/>
                <a:gd name="T100" fmla="*/ 159 w 2916"/>
                <a:gd name="T101" fmla="*/ 16 h 2912"/>
                <a:gd name="T102" fmla="*/ 200 w 2916"/>
                <a:gd name="T103" fmla="*/ 5 h 2912"/>
                <a:gd name="T104" fmla="*/ 244 w 2916"/>
                <a:gd name="T105" fmla="*/ 0 h 29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2916" h="2912">
                  <a:moveTo>
                    <a:pt x="244" y="0"/>
                  </a:moveTo>
                  <a:lnTo>
                    <a:pt x="2672" y="0"/>
                  </a:lnTo>
                  <a:lnTo>
                    <a:pt x="2716" y="5"/>
                  </a:lnTo>
                  <a:lnTo>
                    <a:pt x="2757" y="16"/>
                  </a:lnTo>
                  <a:lnTo>
                    <a:pt x="2796" y="33"/>
                  </a:lnTo>
                  <a:lnTo>
                    <a:pt x="2830" y="57"/>
                  </a:lnTo>
                  <a:lnTo>
                    <a:pt x="2858" y="87"/>
                  </a:lnTo>
                  <a:lnTo>
                    <a:pt x="2882" y="121"/>
                  </a:lnTo>
                  <a:lnTo>
                    <a:pt x="2901" y="159"/>
                  </a:lnTo>
                  <a:lnTo>
                    <a:pt x="2912" y="199"/>
                  </a:lnTo>
                  <a:lnTo>
                    <a:pt x="2916" y="243"/>
                  </a:lnTo>
                  <a:lnTo>
                    <a:pt x="2916" y="2184"/>
                  </a:lnTo>
                  <a:lnTo>
                    <a:pt x="2912" y="2220"/>
                  </a:lnTo>
                  <a:lnTo>
                    <a:pt x="2902" y="2254"/>
                  </a:lnTo>
                  <a:lnTo>
                    <a:pt x="2885" y="2286"/>
                  </a:lnTo>
                  <a:lnTo>
                    <a:pt x="2862" y="2312"/>
                  </a:lnTo>
                  <a:lnTo>
                    <a:pt x="2835" y="2335"/>
                  </a:lnTo>
                  <a:lnTo>
                    <a:pt x="2804" y="2352"/>
                  </a:lnTo>
                  <a:lnTo>
                    <a:pt x="2770" y="2362"/>
                  </a:lnTo>
                  <a:lnTo>
                    <a:pt x="2733" y="2366"/>
                  </a:lnTo>
                  <a:lnTo>
                    <a:pt x="1847" y="2366"/>
                  </a:lnTo>
                  <a:lnTo>
                    <a:pt x="2020" y="2800"/>
                  </a:lnTo>
                  <a:lnTo>
                    <a:pt x="2027" y="2825"/>
                  </a:lnTo>
                  <a:lnTo>
                    <a:pt x="2028" y="2849"/>
                  </a:lnTo>
                  <a:lnTo>
                    <a:pt x="2023" y="2869"/>
                  </a:lnTo>
                  <a:lnTo>
                    <a:pt x="2010" y="2888"/>
                  </a:lnTo>
                  <a:lnTo>
                    <a:pt x="1993" y="2900"/>
                  </a:lnTo>
                  <a:lnTo>
                    <a:pt x="1970" y="2909"/>
                  </a:lnTo>
                  <a:lnTo>
                    <a:pt x="1943" y="2912"/>
                  </a:lnTo>
                  <a:lnTo>
                    <a:pt x="1417" y="2912"/>
                  </a:lnTo>
                  <a:lnTo>
                    <a:pt x="1417" y="1113"/>
                  </a:lnTo>
                  <a:lnTo>
                    <a:pt x="1414" y="1062"/>
                  </a:lnTo>
                  <a:lnTo>
                    <a:pt x="1403" y="1012"/>
                  </a:lnTo>
                  <a:lnTo>
                    <a:pt x="1385" y="967"/>
                  </a:lnTo>
                  <a:lnTo>
                    <a:pt x="1362" y="923"/>
                  </a:lnTo>
                  <a:lnTo>
                    <a:pt x="1332" y="884"/>
                  </a:lnTo>
                  <a:lnTo>
                    <a:pt x="1298" y="850"/>
                  </a:lnTo>
                  <a:lnTo>
                    <a:pt x="1258" y="821"/>
                  </a:lnTo>
                  <a:lnTo>
                    <a:pt x="1216" y="797"/>
                  </a:lnTo>
                  <a:lnTo>
                    <a:pt x="1169" y="780"/>
                  </a:lnTo>
                  <a:lnTo>
                    <a:pt x="1121" y="768"/>
                  </a:lnTo>
                  <a:lnTo>
                    <a:pt x="1070" y="764"/>
                  </a:lnTo>
                  <a:lnTo>
                    <a:pt x="0" y="764"/>
                  </a:lnTo>
                  <a:lnTo>
                    <a:pt x="0" y="243"/>
                  </a:lnTo>
                  <a:lnTo>
                    <a:pt x="5" y="199"/>
                  </a:lnTo>
                  <a:lnTo>
                    <a:pt x="16" y="159"/>
                  </a:lnTo>
                  <a:lnTo>
                    <a:pt x="34" y="121"/>
                  </a:lnTo>
                  <a:lnTo>
                    <a:pt x="59" y="87"/>
                  </a:lnTo>
                  <a:lnTo>
                    <a:pt x="87" y="57"/>
                  </a:lnTo>
                  <a:lnTo>
                    <a:pt x="121" y="33"/>
                  </a:lnTo>
                  <a:lnTo>
                    <a:pt x="159" y="16"/>
                  </a:lnTo>
                  <a:lnTo>
                    <a:pt x="200" y="5"/>
                  </a:lnTo>
                  <a:lnTo>
                    <a:pt x="24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dirty="0"/>
            </a:p>
          </p:txBody>
        </p:sp>
        <p:sp>
          <p:nvSpPr>
            <p:cNvPr id="39" name="Freeform 327">
              <a:extLst>
                <a:ext uri="{FF2B5EF4-FFF2-40B4-BE49-F238E27FC236}">
                  <a16:creationId xmlns:a16="http://schemas.microsoft.com/office/drawing/2014/main" id="{DEC538FC-EEF0-4BB8-AFC7-104E7C2E0006}"/>
                </a:ext>
              </a:extLst>
            </p:cNvPr>
            <p:cNvSpPr>
              <a:spLocks noEditPoints="1"/>
            </p:cNvSpPr>
            <p:nvPr/>
          </p:nvSpPr>
          <p:spPr bwMode="auto">
            <a:xfrm>
              <a:off x="5824538" y="3990975"/>
              <a:ext cx="2312988" cy="2309812"/>
            </a:xfrm>
            <a:custGeom>
              <a:avLst/>
              <a:gdLst>
                <a:gd name="T0" fmla="*/ 1428 w 2914"/>
                <a:gd name="T1" fmla="*/ 1955 h 2911"/>
                <a:gd name="T2" fmla="*/ 1377 w 2914"/>
                <a:gd name="T3" fmla="*/ 1980 h 2911"/>
                <a:gd name="T4" fmla="*/ 1342 w 2914"/>
                <a:gd name="T5" fmla="*/ 2024 h 2911"/>
                <a:gd name="T6" fmla="*/ 1329 w 2914"/>
                <a:gd name="T7" fmla="*/ 2081 h 2911"/>
                <a:gd name="T8" fmla="*/ 1342 w 2914"/>
                <a:gd name="T9" fmla="*/ 2137 h 2911"/>
                <a:gd name="T10" fmla="*/ 1377 w 2914"/>
                <a:gd name="T11" fmla="*/ 2181 h 2911"/>
                <a:gd name="T12" fmla="*/ 1428 w 2914"/>
                <a:gd name="T13" fmla="*/ 2205 h 2911"/>
                <a:gd name="T14" fmla="*/ 1486 w 2914"/>
                <a:gd name="T15" fmla="*/ 2205 h 2911"/>
                <a:gd name="T16" fmla="*/ 1537 w 2914"/>
                <a:gd name="T17" fmla="*/ 2181 h 2911"/>
                <a:gd name="T18" fmla="*/ 1573 w 2914"/>
                <a:gd name="T19" fmla="*/ 2137 h 2911"/>
                <a:gd name="T20" fmla="*/ 1586 w 2914"/>
                <a:gd name="T21" fmla="*/ 2081 h 2911"/>
                <a:gd name="T22" fmla="*/ 1573 w 2914"/>
                <a:gd name="T23" fmla="*/ 2024 h 2911"/>
                <a:gd name="T24" fmla="*/ 1537 w 2914"/>
                <a:gd name="T25" fmla="*/ 1980 h 2911"/>
                <a:gd name="T26" fmla="*/ 1486 w 2914"/>
                <a:gd name="T27" fmla="*/ 1955 h 2911"/>
                <a:gd name="T28" fmla="*/ 349 w 2914"/>
                <a:gd name="T29" fmla="*/ 347 h 2911"/>
                <a:gd name="T30" fmla="*/ 2565 w 2914"/>
                <a:gd name="T31" fmla="*/ 1758 h 2911"/>
                <a:gd name="T32" fmla="*/ 349 w 2914"/>
                <a:gd name="T33" fmla="*/ 347 h 2911"/>
                <a:gd name="T34" fmla="*/ 2672 w 2914"/>
                <a:gd name="T35" fmla="*/ 0 h 2911"/>
                <a:gd name="T36" fmla="*/ 2757 w 2914"/>
                <a:gd name="T37" fmla="*/ 15 h 2911"/>
                <a:gd name="T38" fmla="*/ 2828 w 2914"/>
                <a:gd name="T39" fmla="*/ 56 h 2911"/>
                <a:gd name="T40" fmla="*/ 2882 w 2914"/>
                <a:gd name="T41" fmla="*/ 120 h 2911"/>
                <a:gd name="T42" fmla="*/ 2912 w 2914"/>
                <a:gd name="T43" fmla="*/ 198 h 2911"/>
                <a:gd name="T44" fmla="*/ 2914 w 2914"/>
                <a:gd name="T45" fmla="*/ 2183 h 2911"/>
                <a:gd name="T46" fmla="*/ 2900 w 2914"/>
                <a:gd name="T47" fmla="*/ 2254 h 2911"/>
                <a:gd name="T48" fmla="*/ 2862 w 2914"/>
                <a:gd name="T49" fmla="*/ 2312 h 2911"/>
                <a:gd name="T50" fmla="*/ 2804 w 2914"/>
                <a:gd name="T51" fmla="*/ 2350 h 2911"/>
                <a:gd name="T52" fmla="*/ 2733 w 2914"/>
                <a:gd name="T53" fmla="*/ 2365 h 2911"/>
                <a:gd name="T54" fmla="*/ 2019 w 2914"/>
                <a:gd name="T55" fmla="*/ 2799 h 2911"/>
                <a:gd name="T56" fmla="*/ 2027 w 2914"/>
                <a:gd name="T57" fmla="*/ 2849 h 2911"/>
                <a:gd name="T58" fmla="*/ 2010 w 2914"/>
                <a:gd name="T59" fmla="*/ 2887 h 2911"/>
                <a:gd name="T60" fmla="*/ 1970 w 2914"/>
                <a:gd name="T61" fmla="*/ 2908 h 2911"/>
                <a:gd name="T62" fmla="*/ 971 w 2914"/>
                <a:gd name="T63" fmla="*/ 2911 h 2911"/>
                <a:gd name="T64" fmla="*/ 923 w 2914"/>
                <a:gd name="T65" fmla="*/ 2900 h 2911"/>
                <a:gd name="T66" fmla="*/ 893 w 2914"/>
                <a:gd name="T67" fmla="*/ 2868 h 2911"/>
                <a:gd name="T68" fmla="*/ 888 w 2914"/>
                <a:gd name="T69" fmla="*/ 2824 h 2911"/>
                <a:gd name="T70" fmla="*/ 1069 w 2914"/>
                <a:gd name="T71" fmla="*/ 2365 h 2911"/>
                <a:gd name="T72" fmla="*/ 145 w 2914"/>
                <a:gd name="T73" fmla="*/ 2361 h 2911"/>
                <a:gd name="T74" fmla="*/ 81 w 2914"/>
                <a:gd name="T75" fmla="*/ 2334 h 2911"/>
                <a:gd name="T76" fmla="*/ 31 w 2914"/>
                <a:gd name="T77" fmla="*/ 2285 h 2911"/>
                <a:gd name="T78" fmla="*/ 4 w 2914"/>
                <a:gd name="T79" fmla="*/ 2220 h 2911"/>
                <a:gd name="T80" fmla="*/ 0 w 2914"/>
                <a:gd name="T81" fmla="*/ 242 h 2911"/>
                <a:gd name="T82" fmla="*/ 16 w 2914"/>
                <a:gd name="T83" fmla="*/ 157 h 2911"/>
                <a:gd name="T84" fmla="*/ 57 w 2914"/>
                <a:gd name="T85" fmla="*/ 86 h 2911"/>
                <a:gd name="T86" fmla="*/ 121 w 2914"/>
                <a:gd name="T87" fmla="*/ 32 h 2911"/>
                <a:gd name="T88" fmla="*/ 199 w 2914"/>
                <a:gd name="T89" fmla="*/ 4 h 291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2914" h="2911">
                  <a:moveTo>
                    <a:pt x="1458" y="1952"/>
                  </a:moveTo>
                  <a:lnTo>
                    <a:pt x="1428" y="1955"/>
                  </a:lnTo>
                  <a:lnTo>
                    <a:pt x="1401" y="1965"/>
                  </a:lnTo>
                  <a:lnTo>
                    <a:pt x="1377" y="1980"/>
                  </a:lnTo>
                  <a:lnTo>
                    <a:pt x="1357" y="2000"/>
                  </a:lnTo>
                  <a:lnTo>
                    <a:pt x="1342" y="2024"/>
                  </a:lnTo>
                  <a:lnTo>
                    <a:pt x="1332" y="2051"/>
                  </a:lnTo>
                  <a:lnTo>
                    <a:pt x="1329" y="2081"/>
                  </a:lnTo>
                  <a:lnTo>
                    <a:pt x="1332" y="2110"/>
                  </a:lnTo>
                  <a:lnTo>
                    <a:pt x="1342" y="2137"/>
                  </a:lnTo>
                  <a:lnTo>
                    <a:pt x="1357" y="2161"/>
                  </a:lnTo>
                  <a:lnTo>
                    <a:pt x="1377" y="2181"/>
                  </a:lnTo>
                  <a:lnTo>
                    <a:pt x="1401" y="2195"/>
                  </a:lnTo>
                  <a:lnTo>
                    <a:pt x="1428" y="2205"/>
                  </a:lnTo>
                  <a:lnTo>
                    <a:pt x="1458" y="2210"/>
                  </a:lnTo>
                  <a:lnTo>
                    <a:pt x="1486" y="2205"/>
                  </a:lnTo>
                  <a:lnTo>
                    <a:pt x="1515" y="2195"/>
                  </a:lnTo>
                  <a:lnTo>
                    <a:pt x="1537" y="2181"/>
                  </a:lnTo>
                  <a:lnTo>
                    <a:pt x="1557" y="2161"/>
                  </a:lnTo>
                  <a:lnTo>
                    <a:pt x="1573" y="2137"/>
                  </a:lnTo>
                  <a:lnTo>
                    <a:pt x="1583" y="2110"/>
                  </a:lnTo>
                  <a:lnTo>
                    <a:pt x="1586" y="2081"/>
                  </a:lnTo>
                  <a:lnTo>
                    <a:pt x="1583" y="2051"/>
                  </a:lnTo>
                  <a:lnTo>
                    <a:pt x="1573" y="2024"/>
                  </a:lnTo>
                  <a:lnTo>
                    <a:pt x="1557" y="2000"/>
                  </a:lnTo>
                  <a:lnTo>
                    <a:pt x="1537" y="1980"/>
                  </a:lnTo>
                  <a:lnTo>
                    <a:pt x="1515" y="1965"/>
                  </a:lnTo>
                  <a:lnTo>
                    <a:pt x="1486" y="1955"/>
                  </a:lnTo>
                  <a:lnTo>
                    <a:pt x="1458" y="1952"/>
                  </a:lnTo>
                  <a:close/>
                  <a:moveTo>
                    <a:pt x="349" y="347"/>
                  </a:moveTo>
                  <a:lnTo>
                    <a:pt x="349" y="1758"/>
                  </a:lnTo>
                  <a:lnTo>
                    <a:pt x="2565" y="1758"/>
                  </a:lnTo>
                  <a:lnTo>
                    <a:pt x="2565" y="347"/>
                  </a:lnTo>
                  <a:lnTo>
                    <a:pt x="349" y="347"/>
                  </a:lnTo>
                  <a:close/>
                  <a:moveTo>
                    <a:pt x="243" y="0"/>
                  </a:moveTo>
                  <a:lnTo>
                    <a:pt x="2672" y="0"/>
                  </a:lnTo>
                  <a:lnTo>
                    <a:pt x="2716" y="4"/>
                  </a:lnTo>
                  <a:lnTo>
                    <a:pt x="2757" y="15"/>
                  </a:lnTo>
                  <a:lnTo>
                    <a:pt x="2794" y="32"/>
                  </a:lnTo>
                  <a:lnTo>
                    <a:pt x="2828" y="56"/>
                  </a:lnTo>
                  <a:lnTo>
                    <a:pt x="2858" y="86"/>
                  </a:lnTo>
                  <a:lnTo>
                    <a:pt x="2882" y="120"/>
                  </a:lnTo>
                  <a:lnTo>
                    <a:pt x="2900" y="157"/>
                  </a:lnTo>
                  <a:lnTo>
                    <a:pt x="2912" y="198"/>
                  </a:lnTo>
                  <a:lnTo>
                    <a:pt x="2914" y="242"/>
                  </a:lnTo>
                  <a:lnTo>
                    <a:pt x="2914" y="2183"/>
                  </a:lnTo>
                  <a:lnTo>
                    <a:pt x="2912" y="2220"/>
                  </a:lnTo>
                  <a:lnTo>
                    <a:pt x="2900" y="2254"/>
                  </a:lnTo>
                  <a:lnTo>
                    <a:pt x="2883" y="2285"/>
                  </a:lnTo>
                  <a:lnTo>
                    <a:pt x="2862" y="2312"/>
                  </a:lnTo>
                  <a:lnTo>
                    <a:pt x="2835" y="2334"/>
                  </a:lnTo>
                  <a:lnTo>
                    <a:pt x="2804" y="2350"/>
                  </a:lnTo>
                  <a:lnTo>
                    <a:pt x="2770" y="2361"/>
                  </a:lnTo>
                  <a:lnTo>
                    <a:pt x="2733" y="2365"/>
                  </a:lnTo>
                  <a:lnTo>
                    <a:pt x="1846" y="2365"/>
                  </a:lnTo>
                  <a:lnTo>
                    <a:pt x="2019" y="2799"/>
                  </a:lnTo>
                  <a:lnTo>
                    <a:pt x="2027" y="2824"/>
                  </a:lnTo>
                  <a:lnTo>
                    <a:pt x="2027" y="2849"/>
                  </a:lnTo>
                  <a:lnTo>
                    <a:pt x="2021" y="2868"/>
                  </a:lnTo>
                  <a:lnTo>
                    <a:pt x="2010" y="2887"/>
                  </a:lnTo>
                  <a:lnTo>
                    <a:pt x="1993" y="2900"/>
                  </a:lnTo>
                  <a:lnTo>
                    <a:pt x="1970" y="2908"/>
                  </a:lnTo>
                  <a:lnTo>
                    <a:pt x="1943" y="2911"/>
                  </a:lnTo>
                  <a:lnTo>
                    <a:pt x="971" y="2911"/>
                  </a:lnTo>
                  <a:lnTo>
                    <a:pt x="945" y="2908"/>
                  </a:lnTo>
                  <a:lnTo>
                    <a:pt x="923" y="2900"/>
                  </a:lnTo>
                  <a:lnTo>
                    <a:pt x="905" y="2887"/>
                  </a:lnTo>
                  <a:lnTo>
                    <a:pt x="893" y="2868"/>
                  </a:lnTo>
                  <a:lnTo>
                    <a:pt x="888" y="2849"/>
                  </a:lnTo>
                  <a:lnTo>
                    <a:pt x="888" y="2824"/>
                  </a:lnTo>
                  <a:lnTo>
                    <a:pt x="895" y="2799"/>
                  </a:lnTo>
                  <a:lnTo>
                    <a:pt x="1069" y="2365"/>
                  </a:lnTo>
                  <a:lnTo>
                    <a:pt x="182" y="2365"/>
                  </a:lnTo>
                  <a:lnTo>
                    <a:pt x="145" y="2361"/>
                  </a:lnTo>
                  <a:lnTo>
                    <a:pt x="111" y="2350"/>
                  </a:lnTo>
                  <a:lnTo>
                    <a:pt x="81" y="2334"/>
                  </a:lnTo>
                  <a:lnTo>
                    <a:pt x="54" y="2312"/>
                  </a:lnTo>
                  <a:lnTo>
                    <a:pt x="31" y="2285"/>
                  </a:lnTo>
                  <a:lnTo>
                    <a:pt x="14" y="2254"/>
                  </a:lnTo>
                  <a:lnTo>
                    <a:pt x="4" y="2220"/>
                  </a:lnTo>
                  <a:lnTo>
                    <a:pt x="0" y="2183"/>
                  </a:lnTo>
                  <a:lnTo>
                    <a:pt x="0" y="242"/>
                  </a:lnTo>
                  <a:lnTo>
                    <a:pt x="4" y="198"/>
                  </a:lnTo>
                  <a:lnTo>
                    <a:pt x="16" y="157"/>
                  </a:lnTo>
                  <a:lnTo>
                    <a:pt x="33" y="120"/>
                  </a:lnTo>
                  <a:lnTo>
                    <a:pt x="57" y="86"/>
                  </a:lnTo>
                  <a:lnTo>
                    <a:pt x="87" y="56"/>
                  </a:lnTo>
                  <a:lnTo>
                    <a:pt x="121" y="32"/>
                  </a:lnTo>
                  <a:lnTo>
                    <a:pt x="157" y="15"/>
                  </a:lnTo>
                  <a:lnTo>
                    <a:pt x="199" y="4"/>
                  </a:lnTo>
                  <a:lnTo>
                    <a:pt x="24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0" name="Группа 379">
            <a:extLst>
              <a:ext uri="{FF2B5EF4-FFF2-40B4-BE49-F238E27FC236}">
                <a16:creationId xmlns:a16="http://schemas.microsoft.com/office/drawing/2014/main" id="{B048338D-968B-41CD-81E2-C300D84769EE}"/>
              </a:ext>
            </a:extLst>
          </p:cNvPr>
          <p:cNvGrpSpPr>
            <a:grpSpLocks noChangeAspect="1"/>
          </p:cNvGrpSpPr>
          <p:nvPr/>
        </p:nvGrpSpPr>
        <p:grpSpPr>
          <a:xfrm>
            <a:off x="5088863" y="2511204"/>
            <a:ext cx="406676" cy="365760"/>
            <a:chOff x="5834063" y="3221038"/>
            <a:chExt cx="2335212" cy="2100262"/>
          </a:xfrm>
          <a:solidFill>
            <a:schemeClr val="bg1"/>
          </a:solidFill>
          <a:effectLst>
            <a:outerShdw blurRad="63500" sx="102000" sy="102000" algn="ctr" rotWithShape="0">
              <a:prstClr val="black">
                <a:alpha val="40000"/>
              </a:prstClr>
            </a:outerShdw>
          </a:effectLst>
        </p:grpSpPr>
        <p:sp>
          <p:nvSpPr>
            <p:cNvPr id="41" name="Freeform 337">
              <a:extLst>
                <a:ext uri="{FF2B5EF4-FFF2-40B4-BE49-F238E27FC236}">
                  <a16:creationId xmlns:a16="http://schemas.microsoft.com/office/drawing/2014/main" id="{FC14D2DD-4470-4D0D-B460-0CEBDBCB52EA}"/>
                </a:ext>
              </a:extLst>
            </p:cNvPr>
            <p:cNvSpPr>
              <a:spLocks/>
            </p:cNvSpPr>
            <p:nvPr/>
          </p:nvSpPr>
          <p:spPr bwMode="auto">
            <a:xfrm>
              <a:off x="6699250" y="3617913"/>
              <a:ext cx="1470025" cy="768350"/>
            </a:xfrm>
            <a:custGeom>
              <a:avLst/>
              <a:gdLst>
                <a:gd name="T0" fmla="*/ 113 w 2777"/>
                <a:gd name="T1" fmla="*/ 0 h 1453"/>
                <a:gd name="T2" fmla="*/ 2686 w 2777"/>
                <a:gd name="T3" fmla="*/ 0 h 1453"/>
                <a:gd name="T4" fmla="*/ 2713 w 2777"/>
                <a:gd name="T5" fmla="*/ 2 h 1453"/>
                <a:gd name="T6" fmla="*/ 2736 w 2777"/>
                <a:gd name="T7" fmla="*/ 10 h 1453"/>
                <a:gd name="T8" fmla="*/ 2753 w 2777"/>
                <a:gd name="T9" fmla="*/ 25 h 1453"/>
                <a:gd name="T10" fmla="*/ 2767 w 2777"/>
                <a:gd name="T11" fmla="*/ 43 h 1453"/>
                <a:gd name="T12" fmla="*/ 2775 w 2777"/>
                <a:gd name="T13" fmla="*/ 65 h 1453"/>
                <a:gd name="T14" fmla="*/ 2777 w 2777"/>
                <a:gd name="T15" fmla="*/ 89 h 1453"/>
                <a:gd name="T16" fmla="*/ 2771 w 2777"/>
                <a:gd name="T17" fmla="*/ 116 h 1453"/>
                <a:gd name="T18" fmla="*/ 2416 w 2777"/>
                <a:gd name="T19" fmla="*/ 1337 h 1453"/>
                <a:gd name="T20" fmla="*/ 2403 w 2777"/>
                <a:gd name="T21" fmla="*/ 1368 h 1453"/>
                <a:gd name="T22" fmla="*/ 2381 w 2777"/>
                <a:gd name="T23" fmla="*/ 1396 h 1453"/>
                <a:gd name="T24" fmla="*/ 2356 w 2777"/>
                <a:gd name="T25" fmla="*/ 1419 h 1453"/>
                <a:gd name="T26" fmla="*/ 2324 w 2777"/>
                <a:gd name="T27" fmla="*/ 1438 h 1453"/>
                <a:gd name="T28" fmla="*/ 2292 w 2777"/>
                <a:gd name="T29" fmla="*/ 1449 h 1453"/>
                <a:gd name="T30" fmla="*/ 2258 w 2777"/>
                <a:gd name="T31" fmla="*/ 1453 h 1453"/>
                <a:gd name="T32" fmla="*/ 571 w 2777"/>
                <a:gd name="T33" fmla="*/ 1453 h 1453"/>
                <a:gd name="T34" fmla="*/ 538 w 2777"/>
                <a:gd name="T35" fmla="*/ 1449 h 1453"/>
                <a:gd name="T36" fmla="*/ 505 w 2777"/>
                <a:gd name="T37" fmla="*/ 1438 h 1453"/>
                <a:gd name="T38" fmla="*/ 475 w 2777"/>
                <a:gd name="T39" fmla="*/ 1419 h 1453"/>
                <a:gd name="T40" fmla="*/ 448 w 2777"/>
                <a:gd name="T41" fmla="*/ 1396 h 1453"/>
                <a:gd name="T42" fmla="*/ 428 w 2777"/>
                <a:gd name="T43" fmla="*/ 1368 h 1453"/>
                <a:gd name="T44" fmla="*/ 413 w 2777"/>
                <a:gd name="T45" fmla="*/ 1337 h 1453"/>
                <a:gd name="T46" fmla="*/ 7 w 2777"/>
                <a:gd name="T47" fmla="*/ 145 h 1453"/>
                <a:gd name="T48" fmla="*/ 0 w 2777"/>
                <a:gd name="T49" fmla="*/ 115 h 1453"/>
                <a:gd name="T50" fmla="*/ 0 w 2777"/>
                <a:gd name="T51" fmla="*/ 88 h 1453"/>
                <a:gd name="T52" fmla="*/ 7 w 2777"/>
                <a:gd name="T53" fmla="*/ 63 h 1453"/>
                <a:gd name="T54" fmla="*/ 19 w 2777"/>
                <a:gd name="T55" fmla="*/ 42 h 1453"/>
                <a:gd name="T56" fmla="*/ 35 w 2777"/>
                <a:gd name="T57" fmla="*/ 24 h 1453"/>
                <a:gd name="T58" fmla="*/ 57 w 2777"/>
                <a:gd name="T59" fmla="*/ 10 h 1453"/>
                <a:gd name="T60" fmla="*/ 83 w 2777"/>
                <a:gd name="T61" fmla="*/ 2 h 1453"/>
                <a:gd name="T62" fmla="*/ 113 w 2777"/>
                <a:gd name="T63" fmla="*/ 0 h 145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2777" h="1453">
                  <a:moveTo>
                    <a:pt x="113" y="0"/>
                  </a:moveTo>
                  <a:lnTo>
                    <a:pt x="2686" y="0"/>
                  </a:lnTo>
                  <a:lnTo>
                    <a:pt x="2713" y="2"/>
                  </a:lnTo>
                  <a:lnTo>
                    <a:pt x="2736" y="10"/>
                  </a:lnTo>
                  <a:lnTo>
                    <a:pt x="2753" y="25"/>
                  </a:lnTo>
                  <a:lnTo>
                    <a:pt x="2767" y="43"/>
                  </a:lnTo>
                  <a:lnTo>
                    <a:pt x="2775" y="65"/>
                  </a:lnTo>
                  <a:lnTo>
                    <a:pt x="2777" y="89"/>
                  </a:lnTo>
                  <a:lnTo>
                    <a:pt x="2771" y="116"/>
                  </a:lnTo>
                  <a:lnTo>
                    <a:pt x="2416" y="1337"/>
                  </a:lnTo>
                  <a:lnTo>
                    <a:pt x="2403" y="1368"/>
                  </a:lnTo>
                  <a:lnTo>
                    <a:pt x="2381" y="1396"/>
                  </a:lnTo>
                  <a:lnTo>
                    <a:pt x="2356" y="1419"/>
                  </a:lnTo>
                  <a:lnTo>
                    <a:pt x="2324" y="1438"/>
                  </a:lnTo>
                  <a:lnTo>
                    <a:pt x="2292" y="1449"/>
                  </a:lnTo>
                  <a:lnTo>
                    <a:pt x="2258" y="1453"/>
                  </a:lnTo>
                  <a:lnTo>
                    <a:pt x="571" y="1453"/>
                  </a:lnTo>
                  <a:lnTo>
                    <a:pt x="538" y="1449"/>
                  </a:lnTo>
                  <a:lnTo>
                    <a:pt x="505" y="1438"/>
                  </a:lnTo>
                  <a:lnTo>
                    <a:pt x="475" y="1419"/>
                  </a:lnTo>
                  <a:lnTo>
                    <a:pt x="448" y="1396"/>
                  </a:lnTo>
                  <a:lnTo>
                    <a:pt x="428" y="1368"/>
                  </a:lnTo>
                  <a:lnTo>
                    <a:pt x="413" y="1337"/>
                  </a:lnTo>
                  <a:lnTo>
                    <a:pt x="7" y="145"/>
                  </a:lnTo>
                  <a:lnTo>
                    <a:pt x="0" y="115"/>
                  </a:lnTo>
                  <a:lnTo>
                    <a:pt x="0" y="88"/>
                  </a:lnTo>
                  <a:lnTo>
                    <a:pt x="7" y="63"/>
                  </a:lnTo>
                  <a:lnTo>
                    <a:pt x="19" y="42"/>
                  </a:lnTo>
                  <a:lnTo>
                    <a:pt x="35" y="24"/>
                  </a:lnTo>
                  <a:lnTo>
                    <a:pt x="57" y="10"/>
                  </a:lnTo>
                  <a:lnTo>
                    <a:pt x="83" y="2"/>
                  </a:lnTo>
                  <a:lnTo>
                    <a:pt x="113"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2" name="Freeform 338">
              <a:extLst>
                <a:ext uri="{FF2B5EF4-FFF2-40B4-BE49-F238E27FC236}">
                  <a16:creationId xmlns:a16="http://schemas.microsoft.com/office/drawing/2014/main" id="{D7A183C0-59B7-49F2-AD78-AEFF5844FBEF}"/>
                </a:ext>
              </a:extLst>
            </p:cNvPr>
            <p:cNvSpPr>
              <a:spLocks/>
            </p:cNvSpPr>
            <p:nvPr/>
          </p:nvSpPr>
          <p:spPr bwMode="auto">
            <a:xfrm>
              <a:off x="6678613" y="4911725"/>
              <a:ext cx="406400" cy="406400"/>
            </a:xfrm>
            <a:custGeom>
              <a:avLst/>
              <a:gdLst>
                <a:gd name="T0" fmla="*/ 384 w 769"/>
                <a:gd name="T1" fmla="*/ 0 h 769"/>
                <a:gd name="T2" fmla="*/ 441 w 769"/>
                <a:gd name="T3" fmla="*/ 4 h 769"/>
                <a:gd name="T4" fmla="*/ 495 w 769"/>
                <a:gd name="T5" fmla="*/ 16 h 769"/>
                <a:gd name="T6" fmla="*/ 547 w 769"/>
                <a:gd name="T7" fmla="*/ 35 h 769"/>
                <a:gd name="T8" fmla="*/ 594 w 769"/>
                <a:gd name="T9" fmla="*/ 61 h 769"/>
                <a:gd name="T10" fmla="*/ 636 w 769"/>
                <a:gd name="T11" fmla="*/ 93 h 769"/>
                <a:gd name="T12" fmla="*/ 675 w 769"/>
                <a:gd name="T13" fmla="*/ 131 h 769"/>
                <a:gd name="T14" fmla="*/ 708 w 769"/>
                <a:gd name="T15" fmla="*/ 174 h 769"/>
                <a:gd name="T16" fmla="*/ 734 w 769"/>
                <a:gd name="T17" fmla="*/ 222 h 769"/>
                <a:gd name="T18" fmla="*/ 753 w 769"/>
                <a:gd name="T19" fmla="*/ 273 h 769"/>
                <a:gd name="T20" fmla="*/ 765 w 769"/>
                <a:gd name="T21" fmla="*/ 328 h 769"/>
                <a:gd name="T22" fmla="*/ 769 w 769"/>
                <a:gd name="T23" fmla="*/ 384 h 769"/>
                <a:gd name="T24" fmla="*/ 765 w 769"/>
                <a:gd name="T25" fmla="*/ 441 h 769"/>
                <a:gd name="T26" fmla="*/ 753 w 769"/>
                <a:gd name="T27" fmla="*/ 496 h 769"/>
                <a:gd name="T28" fmla="*/ 734 w 769"/>
                <a:gd name="T29" fmla="*/ 547 h 769"/>
                <a:gd name="T30" fmla="*/ 708 w 769"/>
                <a:gd name="T31" fmla="*/ 594 h 769"/>
                <a:gd name="T32" fmla="*/ 675 w 769"/>
                <a:gd name="T33" fmla="*/ 636 h 769"/>
                <a:gd name="T34" fmla="*/ 636 w 769"/>
                <a:gd name="T35" fmla="*/ 674 h 769"/>
                <a:gd name="T36" fmla="*/ 594 w 769"/>
                <a:gd name="T37" fmla="*/ 707 h 769"/>
                <a:gd name="T38" fmla="*/ 547 w 769"/>
                <a:gd name="T39" fmla="*/ 734 h 769"/>
                <a:gd name="T40" fmla="*/ 495 w 769"/>
                <a:gd name="T41" fmla="*/ 753 h 769"/>
                <a:gd name="T42" fmla="*/ 441 w 769"/>
                <a:gd name="T43" fmla="*/ 765 h 769"/>
                <a:gd name="T44" fmla="*/ 384 w 769"/>
                <a:gd name="T45" fmla="*/ 769 h 769"/>
                <a:gd name="T46" fmla="*/ 328 w 769"/>
                <a:gd name="T47" fmla="*/ 765 h 769"/>
                <a:gd name="T48" fmla="*/ 273 w 769"/>
                <a:gd name="T49" fmla="*/ 753 h 769"/>
                <a:gd name="T50" fmla="*/ 222 w 769"/>
                <a:gd name="T51" fmla="*/ 734 h 769"/>
                <a:gd name="T52" fmla="*/ 175 w 769"/>
                <a:gd name="T53" fmla="*/ 707 h 769"/>
                <a:gd name="T54" fmla="*/ 133 w 769"/>
                <a:gd name="T55" fmla="*/ 674 h 769"/>
                <a:gd name="T56" fmla="*/ 95 w 769"/>
                <a:gd name="T57" fmla="*/ 636 h 769"/>
                <a:gd name="T58" fmla="*/ 62 w 769"/>
                <a:gd name="T59" fmla="*/ 594 h 769"/>
                <a:gd name="T60" fmla="*/ 35 w 769"/>
                <a:gd name="T61" fmla="*/ 547 h 769"/>
                <a:gd name="T62" fmla="*/ 16 w 769"/>
                <a:gd name="T63" fmla="*/ 496 h 769"/>
                <a:gd name="T64" fmla="*/ 4 w 769"/>
                <a:gd name="T65" fmla="*/ 441 h 769"/>
                <a:gd name="T66" fmla="*/ 0 w 769"/>
                <a:gd name="T67" fmla="*/ 384 h 769"/>
                <a:gd name="T68" fmla="*/ 4 w 769"/>
                <a:gd name="T69" fmla="*/ 328 h 769"/>
                <a:gd name="T70" fmla="*/ 16 w 769"/>
                <a:gd name="T71" fmla="*/ 273 h 769"/>
                <a:gd name="T72" fmla="*/ 35 w 769"/>
                <a:gd name="T73" fmla="*/ 222 h 769"/>
                <a:gd name="T74" fmla="*/ 62 w 769"/>
                <a:gd name="T75" fmla="*/ 174 h 769"/>
                <a:gd name="T76" fmla="*/ 95 w 769"/>
                <a:gd name="T77" fmla="*/ 131 h 769"/>
                <a:gd name="T78" fmla="*/ 133 w 769"/>
                <a:gd name="T79" fmla="*/ 93 h 769"/>
                <a:gd name="T80" fmla="*/ 175 w 769"/>
                <a:gd name="T81" fmla="*/ 61 h 769"/>
                <a:gd name="T82" fmla="*/ 222 w 769"/>
                <a:gd name="T83" fmla="*/ 35 h 769"/>
                <a:gd name="T84" fmla="*/ 273 w 769"/>
                <a:gd name="T85" fmla="*/ 16 h 769"/>
                <a:gd name="T86" fmla="*/ 328 w 769"/>
                <a:gd name="T87" fmla="*/ 4 h 769"/>
                <a:gd name="T88" fmla="*/ 384 w 769"/>
                <a:gd name="T89" fmla="*/ 0 h 76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69">
                  <a:moveTo>
                    <a:pt x="384" y="0"/>
                  </a:moveTo>
                  <a:lnTo>
                    <a:pt x="441" y="4"/>
                  </a:lnTo>
                  <a:lnTo>
                    <a:pt x="495" y="16"/>
                  </a:lnTo>
                  <a:lnTo>
                    <a:pt x="547" y="35"/>
                  </a:lnTo>
                  <a:lnTo>
                    <a:pt x="594" y="61"/>
                  </a:lnTo>
                  <a:lnTo>
                    <a:pt x="636" y="93"/>
                  </a:lnTo>
                  <a:lnTo>
                    <a:pt x="675" y="131"/>
                  </a:lnTo>
                  <a:lnTo>
                    <a:pt x="708" y="174"/>
                  </a:lnTo>
                  <a:lnTo>
                    <a:pt x="734" y="222"/>
                  </a:lnTo>
                  <a:lnTo>
                    <a:pt x="753" y="273"/>
                  </a:lnTo>
                  <a:lnTo>
                    <a:pt x="765" y="328"/>
                  </a:lnTo>
                  <a:lnTo>
                    <a:pt x="769" y="384"/>
                  </a:lnTo>
                  <a:lnTo>
                    <a:pt x="765" y="441"/>
                  </a:lnTo>
                  <a:lnTo>
                    <a:pt x="753" y="496"/>
                  </a:lnTo>
                  <a:lnTo>
                    <a:pt x="734" y="547"/>
                  </a:lnTo>
                  <a:lnTo>
                    <a:pt x="708" y="594"/>
                  </a:lnTo>
                  <a:lnTo>
                    <a:pt x="675" y="636"/>
                  </a:lnTo>
                  <a:lnTo>
                    <a:pt x="636" y="674"/>
                  </a:lnTo>
                  <a:lnTo>
                    <a:pt x="594" y="707"/>
                  </a:lnTo>
                  <a:lnTo>
                    <a:pt x="547" y="734"/>
                  </a:lnTo>
                  <a:lnTo>
                    <a:pt x="495" y="753"/>
                  </a:lnTo>
                  <a:lnTo>
                    <a:pt x="441" y="765"/>
                  </a:lnTo>
                  <a:lnTo>
                    <a:pt x="384" y="769"/>
                  </a:lnTo>
                  <a:lnTo>
                    <a:pt x="328" y="765"/>
                  </a:lnTo>
                  <a:lnTo>
                    <a:pt x="273" y="753"/>
                  </a:lnTo>
                  <a:lnTo>
                    <a:pt x="222" y="734"/>
                  </a:lnTo>
                  <a:lnTo>
                    <a:pt x="175" y="707"/>
                  </a:lnTo>
                  <a:lnTo>
                    <a:pt x="133" y="674"/>
                  </a:lnTo>
                  <a:lnTo>
                    <a:pt x="95" y="636"/>
                  </a:lnTo>
                  <a:lnTo>
                    <a:pt x="62" y="594"/>
                  </a:lnTo>
                  <a:lnTo>
                    <a:pt x="35" y="547"/>
                  </a:lnTo>
                  <a:lnTo>
                    <a:pt x="16" y="496"/>
                  </a:lnTo>
                  <a:lnTo>
                    <a:pt x="4" y="441"/>
                  </a:lnTo>
                  <a:lnTo>
                    <a:pt x="0" y="384"/>
                  </a:lnTo>
                  <a:lnTo>
                    <a:pt x="4" y="328"/>
                  </a:lnTo>
                  <a:lnTo>
                    <a:pt x="16" y="273"/>
                  </a:lnTo>
                  <a:lnTo>
                    <a:pt x="35" y="222"/>
                  </a:lnTo>
                  <a:lnTo>
                    <a:pt x="62" y="174"/>
                  </a:lnTo>
                  <a:lnTo>
                    <a:pt x="95" y="131"/>
                  </a:lnTo>
                  <a:lnTo>
                    <a:pt x="133" y="93"/>
                  </a:lnTo>
                  <a:lnTo>
                    <a:pt x="175" y="61"/>
                  </a:lnTo>
                  <a:lnTo>
                    <a:pt x="222" y="35"/>
                  </a:lnTo>
                  <a:lnTo>
                    <a:pt x="273" y="16"/>
                  </a:lnTo>
                  <a:lnTo>
                    <a:pt x="328" y="4"/>
                  </a:lnTo>
                  <a:lnTo>
                    <a:pt x="384"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3" name="Freeform 339">
              <a:extLst>
                <a:ext uri="{FF2B5EF4-FFF2-40B4-BE49-F238E27FC236}">
                  <a16:creationId xmlns:a16="http://schemas.microsoft.com/office/drawing/2014/main" id="{DC664A6F-A405-4025-BD32-53B3B223363E}"/>
                </a:ext>
              </a:extLst>
            </p:cNvPr>
            <p:cNvSpPr>
              <a:spLocks/>
            </p:cNvSpPr>
            <p:nvPr/>
          </p:nvSpPr>
          <p:spPr bwMode="auto">
            <a:xfrm>
              <a:off x="7540625" y="4913313"/>
              <a:ext cx="406400" cy="407987"/>
            </a:xfrm>
            <a:custGeom>
              <a:avLst/>
              <a:gdLst>
                <a:gd name="T0" fmla="*/ 385 w 769"/>
                <a:gd name="T1" fmla="*/ 0 h 771"/>
                <a:gd name="T2" fmla="*/ 442 w 769"/>
                <a:gd name="T3" fmla="*/ 4 h 771"/>
                <a:gd name="T4" fmla="*/ 496 w 769"/>
                <a:gd name="T5" fmla="*/ 16 h 771"/>
                <a:gd name="T6" fmla="*/ 547 w 769"/>
                <a:gd name="T7" fmla="*/ 36 h 771"/>
                <a:gd name="T8" fmla="*/ 595 w 769"/>
                <a:gd name="T9" fmla="*/ 62 h 771"/>
                <a:gd name="T10" fmla="*/ 638 w 769"/>
                <a:gd name="T11" fmla="*/ 95 h 771"/>
                <a:gd name="T12" fmla="*/ 676 w 769"/>
                <a:gd name="T13" fmla="*/ 133 h 771"/>
                <a:gd name="T14" fmla="*/ 708 w 769"/>
                <a:gd name="T15" fmla="*/ 176 h 771"/>
                <a:gd name="T16" fmla="*/ 734 w 769"/>
                <a:gd name="T17" fmla="*/ 223 h 771"/>
                <a:gd name="T18" fmla="*/ 753 w 769"/>
                <a:gd name="T19" fmla="*/ 273 h 771"/>
                <a:gd name="T20" fmla="*/ 765 w 769"/>
                <a:gd name="T21" fmla="*/ 328 h 771"/>
                <a:gd name="T22" fmla="*/ 769 w 769"/>
                <a:gd name="T23" fmla="*/ 384 h 771"/>
                <a:gd name="T24" fmla="*/ 765 w 769"/>
                <a:gd name="T25" fmla="*/ 441 h 771"/>
                <a:gd name="T26" fmla="*/ 753 w 769"/>
                <a:gd name="T27" fmla="*/ 497 h 771"/>
                <a:gd name="T28" fmla="*/ 734 w 769"/>
                <a:gd name="T29" fmla="*/ 547 h 771"/>
                <a:gd name="T30" fmla="*/ 708 w 769"/>
                <a:gd name="T31" fmla="*/ 594 h 771"/>
                <a:gd name="T32" fmla="*/ 676 w 769"/>
                <a:gd name="T33" fmla="*/ 638 h 771"/>
                <a:gd name="T34" fmla="*/ 638 w 769"/>
                <a:gd name="T35" fmla="*/ 676 h 771"/>
                <a:gd name="T36" fmla="*/ 595 w 769"/>
                <a:gd name="T37" fmla="*/ 708 h 771"/>
                <a:gd name="T38" fmla="*/ 547 w 769"/>
                <a:gd name="T39" fmla="*/ 734 h 771"/>
                <a:gd name="T40" fmla="*/ 496 w 769"/>
                <a:gd name="T41" fmla="*/ 754 h 771"/>
                <a:gd name="T42" fmla="*/ 442 w 769"/>
                <a:gd name="T43" fmla="*/ 767 h 771"/>
                <a:gd name="T44" fmla="*/ 385 w 769"/>
                <a:gd name="T45" fmla="*/ 771 h 771"/>
                <a:gd name="T46" fmla="*/ 328 w 769"/>
                <a:gd name="T47" fmla="*/ 767 h 771"/>
                <a:gd name="T48" fmla="*/ 274 w 769"/>
                <a:gd name="T49" fmla="*/ 754 h 771"/>
                <a:gd name="T50" fmla="*/ 222 w 769"/>
                <a:gd name="T51" fmla="*/ 734 h 771"/>
                <a:gd name="T52" fmla="*/ 175 w 769"/>
                <a:gd name="T53" fmla="*/ 708 h 771"/>
                <a:gd name="T54" fmla="*/ 133 w 769"/>
                <a:gd name="T55" fmla="*/ 676 h 771"/>
                <a:gd name="T56" fmla="*/ 95 w 769"/>
                <a:gd name="T57" fmla="*/ 638 h 771"/>
                <a:gd name="T58" fmla="*/ 63 w 769"/>
                <a:gd name="T59" fmla="*/ 594 h 771"/>
                <a:gd name="T60" fmla="*/ 36 w 769"/>
                <a:gd name="T61" fmla="*/ 547 h 771"/>
                <a:gd name="T62" fmla="*/ 17 w 769"/>
                <a:gd name="T63" fmla="*/ 497 h 771"/>
                <a:gd name="T64" fmla="*/ 4 w 769"/>
                <a:gd name="T65" fmla="*/ 441 h 771"/>
                <a:gd name="T66" fmla="*/ 0 w 769"/>
                <a:gd name="T67" fmla="*/ 384 h 771"/>
                <a:gd name="T68" fmla="*/ 4 w 769"/>
                <a:gd name="T69" fmla="*/ 328 h 771"/>
                <a:gd name="T70" fmla="*/ 17 w 769"/>
                <a:gd name="T71" fmla="*/ 273 h 771"/>
                <a:gd name="T72" fmla="*/ 36 w 769"/>
                <a:gd name="T73" fmla="*/ 223 h 771"/>
                <a:gd name="T74" fmla="*/ 63 w 769"/>
                <a:gd name="T75" fmla="*/ 176 h 771"/>
                <a:gd name="T76" fmla="*/ 95 w 769"/>
                <a:gd name="T77" fmla="*/ 133 h 771"/>
                <a:gd name="T78" fmla="*/ 133 w 769"/>
                <a:gd name="T79" fmla="*/ 95 h 771"/>
                <a:gd name="T80" fmla="*/ 175 w 769"/>
                <a:gd name="T81" fmla="*/ 62 h 771"/>
                <a:gd name="T82" fmla="*/ 222 w 769"/>
                <a:gd name="T83" fmla="*/ 36 h 771"/>
                <a:gd name="T84" fmla="*/ 274 w 769"/>
                <a:gd name="T85" fmla="*/ 16 h 771"/>
                <a:gd name="T86" fmla="*/ 328 w 769"/>
                <a:gd name="T87" fmla="*/ 4 h 771"/>
                <a:gd name="T88" fmla="*/ 385 w 769"/>
                <a:gd name="T89" fmla="*/ 0 h 77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769" h="771">
                  <a:moveTo>
                    <a:pt x="385" y="0"/>
                  </a:moveTo>
                  <a:lnTo>
                    <a:pt x="442" y="4"/>
                  </a:lnTo>
                  <a:lnTo>
                    <a:pt x="496" y="16"/>
                  </a:lnTo>
                  <a:lnTo>
                    <a:pt x="547" y="36"/>
                  </a:lnTo>
                  <a:lnTo>
                    <a:pt x="595" y="62"/>
                  </a:lnTo>
                  <a:lnTo>
                    <a:pt x="638" y="95"/>
                  </a:lnTo>
                  <a:lnTo>
                    <a:pt x="676" y="133"/>
                  </a:lnTo>
                  <a:lnTo>
                    <a:pt x="708" y="176"/>
                  </a:lnTo>
                  <a:lnTo>
                    <a:pt x="734" y="223"/>
                  </a:lnTo>
                  <a:lnTo>
                    <a:pt x="753" y="273"/>
                  </a:lnTo>
                  <a:lnTo>
                    <a:pt x="765" y="328"/>
                  </a:lnTo>
                  <a:lnTo>
                    <a:pt x="769" y="384"/>
                  </a:lnTo>
                  <a:lnTo>
                    <a:pt x="765" y="441"/>
                  </a:lnTo>
                  <a:lnTo>
                    <a:pt x="753" y="497"/>
                  </a:lnTo>
                  <a:lnTo>
                    <a:pt x="734" y="547"/>
                  </a:lnTo>
                  <a:lnTo>
                    <a:pt x="708" y="594"/>
                  </a:lnTo>
                  <a:lnTo>
                    <a:pt x="676" y="638"/>
                  </a:lnTo>
                  <a:lnTo>
                    <a:pt x="638" y="676"/>
                  </a:lnTo>
                  <a:lnTo>
                    <a:pt x="595" y="708"/>
                  </a:lnTo>
                  <a:lnTo>
                    <a:pt x="547" y="734"/>
                  </a:lnTo>
                  <a:lnTo>
                    <a:pt x="496" y="754"/>
                  </a:lnTo>
                  <a:lnTo>
                    <a:pt x="442" y="767"/>
                  </a:lnTo>
                  <a:lnTo>
                    <a:pt x="385" y="771"/>
                  </a:lnTo>
                  <a:lnTo>
                    <a:pt x="328" y="767"/>
                  </a:lnTo>
                  <a:lnTo>
                    <a:pt x="274" y="754"/>
                  </a:lnTo>
                  <a:lnTo>
                    <a:pt x="222" y="734"/>
                  </a:lnTo>
                  <a:lnTo>
                    <a:pt x="175" y="708"/>
                  </a:lnTo>
                  <a:lnTo>
                    <a:pt x="133" y="676"/>
                  </a:lnTo>
                  <a:lnTo>
                    <a:pt x="95" y="638"/>
                  </a:lnTo>
                  <a:lnTo>
                    <a:pt x="63" y="594"/>
                  </a:lnTo>
                  <a:lnTo>
                    <a:pt x="36" y="547"/>
                  </a:lnTo>
                  <a:lnTo>
                    <a:pt x="17" y="497"/>
                  </a:lnTo>
                  <a:lnTo>
                    <a:pt x="4" y="441"/>
                  </a:lnTo>
                  <a:lnTo>
                    <a:pt x="0" y="384"/>
                  </a:lnTo>
                  <a:lnTo>
                    <a:pt x="4" y="328"/>
                  </a:lnTo>
                  <a:lnTo>
                    <a:pt x="17" y="273"/>
                  </a:lnTo>
                  <a:lnTo>
                    <a:pt x="36" y="223"/>
                  </a:lnTo>
                  <a:lnTo>
                    <a:pt x="63" y="176"/>
                  </a:lnTo>
                  <a:lnTo>
                    <a:pt x="95" y="133"/>
                  </a:lnTo>
                  <a:lnTo>
                    <a:pt x="133" y="95"/>
                  </a:lnTo>
                  <a:lnTo>
                    <a:pt x="175" y="62"/>
                  </a:lnTo>
                  <a:lnTo>
                    <a:pt x="222" y="36"/>
                  </a:lnTo>
                  <a:lnTo>
                    <a:pt x="274" y="16"/>
                  </a:lnTo>
                  <a:lnTo>
                    <a:pt x="328" y="4"/>
                  </a:lnTo>
                  <a:lnTo>
                    <a:pt x="38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4" name="Freeform 340">
              <a:extLst>
                <a:ext uri="{FF2B5EF4-FFF2-40B4-BE49-F238E27FC236}">
                  <a16:creationId xmlns:a16="http://schemas.microsoft.com/office/drawing/2014/main" id="{512E6E58-BB65-41BB-B388-2E9EB0BBD704}"/>
                </a:ext>
              </a:extLst>
            </p:cNvPr>
            <p:cNvSpPr>
              <a:spLocks/>
            </p:cNvSpPr>
            <p:nvPr/>
          </p:nvSpPr>
          <p:spPr bwMode="auto">
            <a:xfrm>
              <a:off x="5834063" y="3221038"/>
              <a:ext cx="2270125" cy="1603375"/>
            </a:xfrm>
            <a:custGeom>
              <a:avLst/>
              <a:gdLst>
                <a:gd name="T0" fmla="*/ 218 w 4290"/>
                <a:gd name="T1" fmla="*/ 0 h 3031"/>
                <a:gd name="T2" fmla="*/ 919 w 4290"/>
                <a:gd name="T3" fmla="*/ 0 h 3031"/>
                <a:gd name="T4" fmla="*/ 1821 w 4290"/>
                <a:gd name="T5" fmla="*/ 2596 h 3031"/>
                <a:gd name="T6" fmla="*/ 4072 w 4290"/>
                <a:gd name="T7" fmla="*/ 2596 h 3031"/>
                <a:gd name="T8" fmla="*/ 4110 w 4290"/>
                <a:gd name="T9" fmla="*/ 2599 h 3031"/>
                <a:gd name="T10" fmla="*/ 4148 w 4290"/>
                <a:gd name="T11" fmla="*/ 2610 h 3031"/>
                <a:gd name="T12" fmla="*/ 4181 w 4290"/>
                <a:gd name="T13" fmla="*/ 2626 h 3031"/>
                <a:gd name="T14" fmla="*/ 4211 w 4290"/>
                <a:gd name="T15" fmla="*/ 2646 h 3031"/>
                <a:gd name="T16" fmla="*/ 4238 w 4290"/>
                <a:gd name="T17" fmla="*/ 2673 h 3031"/>
                <a:gd name="T18" fmla="*/ 4260 w 4290"/>
                <a:gd name="T19" fmla="*/ 2703 h 3031"/>
                <a:gd name="T20" fmla="*/ 4275 w 4290"/>
                <a:gd name="T21" fmla="*/ 2737 h 3031"/>
                <a:gd name="T22" fmla="*/ 4286 w 4290"/>
                <a:gd name="T23" fmla="*/ 2775 h 3031"/>
                <a:gd name="T24" fmla="*/ 4290 w 4290"/>
                <a:gd name="T25" fmla="*/ 2813 h 3031"/>
                <a:gd name="T26" fmla="*/ 4286 w 4290"/>
                <a:gd name="T27" fmla="*/ 2852 h 3031"/>
                <a:gd name="T28" fmla="*/ 4275 w 4290"/>
                <a:gd name="T29" fmla="*/ 2890 h 3031"/>
                <a:gd name="T30" fmla="*/ 4260 w 4290"/>
                <a:gd name="T31" fmla="*/ 2924 h 3031"/>
                <a:gd name="T32" fmla="*/ 4238 w 4290"/>
                <a:gd name="T33" fmla="*/ 2954 h 3031"/>
                <a:gd name="T34" fmla="*/ 4211 w 4290"/>
                <a:gd name="T35" fmla="*/ 2981 h 3031"/>
                <a:gd name="T36" fmla="*/ 4181 w 4290"/>
                <a:gd name="T37" fmla="*/ 3003 h 3031"/>
                <a:gd name="T38" fmla="*/ 4148 w 4290"/>
                <a:gd name="T39" fmla="*/ 3018 h 3031"/>
                <a:gd name="T40" fmla="*/ 4110 w 4290"/>
                <a:gd name="T41" fmla="*/ 3028 h 3031"/>
                <a:gd name="T42" fmla="*/ 4072 w 4290"/>
                <a:gd name="T43" fmla="*/ 3031 h 3031"/>
                <a:gd name="T44" fmla="*/ 1511 w 4290"/>
                <a:gd name="T45" fmla="*/ 3031 h 3031"/>
                <a:gd name="T46" fmla="*/ 609 w 4290"/>
                <a:gd name="T47" fmla="*/ 437 h 3031"/>
                <a:gd name="T48" fmla="*/ 218 w 4290"/>
                <a:gd name="T49" fmla="*/ 437 h 3031"/>
                <a:gd name="T50" fmla="*/ 179 w 4290"/>
                <a:gd name="T51" fmla="*/ 434 h 3031"/>
                <a:gd name="T52" fmla="*/ 142 w 4290"/>
                <a:gd name="T53" fmla="*/ 423 h 3031"/>
                <a:gd name="T54" fmla="*/ 108 w 4290"/>
                <a:gd name="T55" fmla="*/ 407 h 3031"/>
                <a:gd name="T56" fmla="*/ 77 w 4290"/>
                <a:gd name="T57" fmla="*/ 387 h 3031"/>
                <a:gd name="T58" fmla="*/ 51 w 4290"/>
                <a:gd name="T59" fmla="*/ 359 h 3031"/>
                <a:gd name="T60" fmla="*/ 30 w 4290"/>
                <a:gd name="T61" fmla="*/ 330 h 3031"/>
                <a:gd name="T62" fmla="*/ 14 w 4290"/>
                <a:gd name="T63" fmla="*/ 296 h 3031"/>
                <a:gd name="T64" fmla="*/ 4 w 4290"/>
                <a:gd name="T65" fmla="*/ 258 h 3031"/>
                <a:gd name="T66" fmla="*/ 0 w 4290"/>
                <a:gd name="T67" fmla="*/ 219 h 3031"/>
                <a:gd name="T68" fmla="*/ 4 w 4290"/>
                <a:gd name="T69" fmla="*/ 181 h 3031"/>
                <a:gd name="T70" fmla="*/ 14 w 4290"/>
                <a:gd name="T71" fmla="*/ 143 h 3031"/>
                <a:gd name="T72" fmla="*/ 30 w 4290"/>
                <a:gd name="T73" fmla="*/ 109 h 3031"/>
                <a:gd name="T74" fmla="*/ 51 w 4290"/>
                <a:gd name="T75" fmla="*/ 79 h 3031"/>
                <a:gd name="T76" fmla="*/ 77 w 4290"/>
                <a:gd name="T77" fmla="*/ 52 h 3031"/>
                <a:gd name="T78" fmla="*/ 108 w 4290"/>
                <a:gd name="T79" fmla="*/ 30 h 3031"/>
                <a:gd name="T80" fmla="*/ 142 w 4290"/>
                <a:gd name="T81" fmla="*/ 15 h 3031"/>
                <a:gd name="T82" fmla="*/ 179 w 4290"/>
                <a:gd name="T83" fmla="*/ 4 h 3031"/>
                <a:gd name="T84" fmla="*/ 218 w 4290"/>
                <a:gd name="T85" fmla="*/ 0 h 30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Lst>
              <a:rect l="0" t="0" r="r" b="b"/>
              <a:pathLst>
                <a:path w="4290" h="3031">
                  <a:moveTo>
                    <a:pt x="218" y="0"/>
                  </a:moveTo>
                  <a:lnTo>
                    <a:pt x="919" y="0"/>
                  </a:lnTo>
                  <a:lnTo>
                    <a:pt x="1821" y="2596"/>
                  </a:lnTo>
                  <a:lnTo>
                    <a:pt x="4072" y="2596"/>
                  </a:lnTo>
                  <a:lnTo>
                    <a:pt x="4110" y="2599"/>
                  </a:lnTo>
                  <a:lnTo>
                    <a:pt x="4148" y="2610"/>
                  </a:lnTo>
                  <a:lnTo>
                    <a:pt x="4181" y="2626"/>
                  </a:lnTo>
                  <a:lnTo>
                    <a:pt x="4211" y="2646"/>
                  </a:lnTo>
                  <a:lnTo>
                    <a:pt x="4238" y="2673"/>
                  </a:lnTo>
                  <a:lnTo>
                    <a:pt x="4260" y="2703"/>
                  </a:lnTo>
                  <a:lnTo>
                    <a:pt x="4275" y="2737"/>
                  </a:lnTo>
                  <a:lnTo>
                    <a:pt x="4286" y="2775"/>
                  </a:lnTo>
                  <a:lnTo>
                    <a:pt x="4290" y="2813"/>
                  </a:lnTo>
                  <a:lnTo>
                    <a:pt x="4286" y="2852"/>
                  </a:lnTo>
                  <a:lnTo>
                    <a:pt x="4275" y="2890"/>
                  </a:lnTo>
                  <a:lnTo>
                    <a:pt x="4260" y="2924"/>
                  </a:lnTo>
                  <a:lnTo>
                    <a:pt x="4238" y="2954"/>
                  </a:lnTo>
                  <a:lnTo>
                    <a:pt x="4211" y="2981"/>
                  </a:lnTo>
                  <a:lnTo>
                    <a:pt x="4181" y="3003"/>
                  </a:lnTo>
                  <a:lnTo>
                    <a:pt x="4148" y="3018"/>
                  </a:lnTo>
                  <a:lnTo>
                    <a:pt x="4110" y="3028"/>
                  </a:lnTo>
                  <a:lnTo>
                    <a:pt x="4072" y="3031"/>
                  </a:lnTo>
                  <a:lnTo>
                    <a:pt x="1511" y="3031"/>
                  </a:lnTo>
                  <a:lnTo>
                    <a:pt x="609" y="437"/>
                  </a:lnTo>
                  <a:lnTo>
                    <a:pt x="218" y="437"/>
                  </a:lnTo>
                  <a:lnTo>
                    <a:pt x="179" y="434"/>
                  </a:lnTo>
                  <a:lnTo>
                    <a:pt x="142" y="423"/>
                  </a:lnTo>
                  <a:lnTo>
                    <a:pt x="108" y="407"/>
                  </a:lnTo>
                  <a:lnTo>
                    <a:pt x="77" y="387"/>
                  </a:lnTo>
                  <a:lnTo>
                    <a:pt x="51" y="359"/>
                  </a:lnTo>
                  <a:lnTo>
                    <a:pt x="30" y="330"/>
                  </a:lnTo>
                  <a:lnTo>
                    <a:pt x="14" y="296"/>
                  </a:lnTo>
                  <a:lnTo>
                    <a:pt x="4" y="258"/>
                  </a:lnTo>
                  <a:lnTo>
                    <a:pt x="0" y="219"/>
                  </a:lnTo>
                  <a:lnTo>
                    <a:pt x="4" y="181"/>
                  </a:lnTo>
                  <a:lnTo>
                    <a:pt x="14" y="143"/>
                  </a:lnTo>
                  <a:lnTo>
                    <a:pt x="30" y="109"/>
                  </a:lnTo>
                  <a:lnTo>
                    <a:pt x="51" y="79"/>
                  </a:lnTo>
                  <a:lnTo>
                    <a:pt x="77" y="52"/>
                  </a:lnTo>
                  <a:lnTo>
                    <a:pt x="108" y="30"/>
                  </a:lnTo>
                  <a:lnTo>
                    <a:pt x="142" y="15"/>
                  </a:lnTo>
                  <a:lnTo>
                    <a:pt x="179" y="4"/>
                  </a:lnTo>
                  <a:lnTo>
                    <a:pt x="218"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5" name="Группа 298">
            <a:extLst>
              <a:ext uri="{FF2B5EF4-FFF2-40B4-BE49-F238E27FC236}">
                <a16:creationId xmlns:a16="http://schemas.microsoft.com/office/drawing/2014/main" id="{BA95AF14-33D6-4EC4-9466-2855A28EE04F}"/>
              </a:ext>
            </a:extLst>
          </p:cNvPr>
          <p:cNvGrpSpPr>
            <a:grpSpLocks noChangeAspect="1"/>
          </p:cNvGrpSpPr>
          <p:nvPr/>
        </p:nvGrpSpPr>
        <p:grpSpPr>
          <a:xfrm>
            <a:off x="5099614" y="4353295"/>
            <a:ext cx="367762" cy="365760"/>
            <a:chOff x="5848350" y="3192463"/>
            <a:chExt cx="2041525" cy="2030413"/>
          </a:xfrm>
          <a:solidFill>
            <a:schemeClr val="bg1"/>
          </a:solidFill>
          <a:effectLst>
            <a:outerShdw blurRad="63500" sx="102000" sy="102000" algn="ctr" rotWithShape="0">
              <a:prstClr val="black">
                <a:alpha val="40000"/>
              </a:prstClr>
            </a:outerShdw>
          </a:effectLst>
        </p:grpSpPr>
        <p:sp>
          <p:nvSpPr>
            <p:cNvPr id="46" name="Freeform 266">
              <a:extLst>
                <a:ext uri="{FF2B5EF4-FFF2-40B4-BE49-F238E27FC236}">
                  <a16:creationId xmlns:a16="http://schemas.microsoft.com/office/drawing/2014/main" id="{A8CDC8CF-EED7-4E91-B54D-4C44C892F389}"/>
                </a:ext>
              </a:extLst>
            </p:cNvPr>
            <p:cNvSpPr>
              <a:spLocks/>
            </p:cNvSpPr>
            <p:nvPr/>
          </p:nvSpPr>
          <p:spPr bwMode="auto">
            <a:xfrm>
              <a:off x="6692900" y="4033838"/>
              <a:ext cx="352425" cy="349250"/>
            </a:xfrm>
            <a:custGeom>
              <a:avLst/>
              <a:gdLst>
                <a:gd name="T0" fmla="*/ 332 w 665"/>
                <a:gd name="T1" fmla="*/ 0 h 661"/>
                <a:gd name="T2" fmla="*/ 381 w 665"/>
                <a:gd name="T3" fmla="*/ 3 h 661"/>
                <a:gd name="T4" fmla="*/ 428 w 665"/>
                <a:gd name="T5" fmla="*/ 14 h 661"/>
                <a:gd name="T6" fmla="*/ 472 w 665"/>
                <a:gd name="T7" fmla="*/ 30 h 661"/>
                <a:gd name="T8" fmla="*/ 512 w 665"/>
                <a:gd name="T9" fmla="*/ 53 h 661"/>
                <a:gd name="T10" fmla="*/ 550 w 665"/>
                <a:gd name="T11" fmla="*/ 80 h 661"/>
                <a:gd name="T12" fmla="*/ 583 w 665"/>
                <a:gd name="T13" fmla="*/ 113 h 661"/>
                <a:gd name="T14" fmla="*/ 610 w 665"/>
                <a:gd name="T15" fmla="*/ 150 h 661"/>
                <a:gd name="T16" fmla="*/ 633 w 665"/>
                <a:gd name="T17" fmla="*/ 191 h 661"/>
                <a:gd name="T18" fmla="*/ 650 w 665"/>
                <a:gd name="T19" fmla="*/ 234 h 661"/>
                <a:gd name="T20" fmla="*/ 661 w 665"/>
                <a:gd name="T21" fmla="*/ 281 h 661"/>
                <a:gd name="T22" fmla="*/ 665 w 665"/>
                <a:gd name="T23" fmla="*/ 330 h 661"/>
                <a:gd name="T24" fmla="*/ 661 w 665"/>
                <a:gd name="T25" fmla="*/ 378 h 661"/>
                <a:gd name="T26" fmla="*/ 650 w 665"/>
                <a:gd name="T27" fmla="*/ 425 h 661"/>
                <a:gd name="T28" fmla="*/ 633 w 665"/>
                <a:gd name="T29" fmla="*/ 470 h 661"/>
                <a:gd name="T30" fmla="*/ 610 w 665"/>
                <a:gd name="T31" fmla="*/ 511 h 661"/>
                <a:gd name="T32" fmla="*/ 583 w 665"/>
                <a:gd name="T33" fmla="*/ 547 h 661"/>
                <a:gd name="T34" fmla="*/ 550 w 665"/>
                <a:gd name="T35" fmla="*/ 580 h 661"/>
                <a:gd name="T36" fmla="*/ 512 w 665"/>
                <a:gd name="T37" fmla="*/ 608 h 661"/>
                <a:gd name="T38" fmla="*/ 472 w 665"/>
                <a:gd name="T39" fmla="*/ 630 h 661"/>
                <a:gd name="T40" fmla="*/ 428 w 665"/>
                <a:gd name="T41" fmla="*/ 646 h 661"/>
                <a:gd name="T42" fmla="*/ 381 w 665"/>
                <a:gd name="T43" fmla="*/ 657 h 661"/>
                <a:gd name="T44" fmla="*/ 332 w 665"/>
                <a:gd name="T45" fmla="*/ 661 h 661"/>
                <a:gd name="T46" fmla="*/ 283 w 665"/>
                <a:gd name="T47" fmla="*/ 657 h 661"/>
                <a:gd name="T48" fmla="*/ 235 w 665"/>
                <a:gd name="T49" fmla="*/ 646 h 661"/>
                <a:gd name="T50" fmla="*/ 192 w 665"/>
                <a:gd name="T51" fmla="*/ 630 h 661"/>
                <a:gd name="T52" fmla="*/ 151 w 665"/>
                <a:gd name="T53" fmla="*/ 608 h 661"/>
                <a:gd name="T54" fmla="*/ 113 w 665"/>
                <a:gd name="T55" fmla="*/ 580 h 661"/>
                <a:gd name="T56" fmla="*/ 81 w 665"/>
                <a:gd name="T57" fmla="*/ 547 h 661"/>
                <a:gd name="T58" fmla="*/ 53 w 665"/>
                <a:gd name="T59" fmla="*/ 511 h 661"/>
                <a:gd name="T60" fmla="*/ 30 w 665"/>
                <a:gd name="T61" fmla="*/ 470 h 661"/>
                <a:gd name="T62" fmla="*/ 13 w 665"/>
                <a:gd name="T63" fmla="*/ 425 h 661"/>
                <a:gd name="T64" fmla="*/ 3 w 665"/>
                <a:gd name="T65" fmla="*/ 378 h 661"/>
                <a:gd name="T66" fmla="*/ 0 w 665"/>
                <a:gd name="T67" fmla="*/ 330 h 661"/>
                <a:gd name="T68" fmla="*/ 3 w 665"/>
                <a:gd name="T69" fmla="*/ 281 h 661"/>
                <a:gd name="T70" fmla="*/ 13 w 665"/>
                <a:gd name="T71" fmla="*/ 234 h 661"/>
                <a:gd name="T72" fmla="*/ 30 w 665"/>
                <a:gd name="T73" fmla="*/ 191 h 661"/>
                <a:gd name="T74" fmla="*/ 53 w 665"/>
                <a:gd name="T75" fmla="*/ 150 h 661"/>
                <a:gd name="T76" fmla="*/ 81 w 665"/>
                <a:gd name="T77" fmla="*/ 113 h 661"/>
                <a:gd name="T78" fmla="*/ 113 w 665"/>
                <a:gd name="T79" fmla="*/ 80 h 661"/>
                <a:gd name="T80" fmla="*/ 151 w 665"/>
                <a:gd name="T81" fmla="*/ 53 h 661"/>
                <a:gd name="T82" fmla="*/ 192 w 665"/>
                <a:gd name="T83" fmla="*/ 30 h 661"/>
                <a:gd name="T84" fmla="*/ 235 w 665"/>
                <a:gd name="T85" fmla="*/ 14 h 661"/>
                <a:gd name="T86" fmla="*/ 283 w 665"/>
                <a:gd name="T87" fmla="*/ 3 h 661"/>
                <a:gd name="T88" fmla="*/ 332 w 665"/>
                <a:gd name="T89" fmla="*/ 0 h 66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665" h="661">
                  <a:moveTo>
                    <a:pt x="332" y="0"/>
                  </a:moveTo>
                  <a:lnTo>
                    <a:pt x="381" y="3"/>
                  </a:lnTo>
                  <a:lnTo>
                    <a:pt x="428" y="14"/>
                  </a:lnTo>
                  <a:lnTo>
                    <a:pt x="472" y="30"/>
                  </a:lnTo>
                  <a:lnTo>
                    <a:pt x="512" y="53"/>
                  </a:lnTo>
                  <a:lnTo>
                    <a:pt x="550" y="80"/>
                  </a:lnTo>
                  <a:lnTo>
                    <a:pt x="583" y="113"/>
                  </a:lnTo>
                  <a:lnTo>
                    <a:pt x="610" y="150"/>
                  </a:lnTo>
                  <a:lnTo>
                    <a:pt x="633" y="191"/>
                  </a:lnTo>
                  <a:lnTo>
                    <a:pt x="650" y="234"/>
                  </a:lnTo>
                  <a:lnTo>
                    <a:pt x="661" y="281"/>
                  </a:lnTo>
                  <a:lnTo>
                    <a:pt x="665" y="330"/>
                  </a:lnTo>
                  <a:lnTo>
                    <a:pt x="661" y="378"/>
                  </a:lnTo>
                  <a:lnTo>
                    <a:pt x="650" y="425"/>
                  </a:lnTo>
                  <a:lnTo>
                    <a:pt x="633" y="470"/>
                  </a:lnTo>
                  <a:lnTo>
                    <a:pt x="610" y="511"/>
                  </a:lnTo>
                  <a:lnTo>
                    <a:pt x="583" y="547"/>
                  </a:lnTo>
                  <a:lnTo>
                    <a:pt x="550" y="580"/>
                  </a:lnTo>
                  <a:lnTo>
                    <a:pt x="512" y="608"/>
                  </a:lnTo>
                  <a:lnTo>
                    <a:pt x="472" y="630"/>
                  </a:lnTo>
                  <a:lnTo>
                    <a:pt x="428" y="646"/>
                  </a:lnTo>
                  <a:lnTo>
                    <a:pt x="381" y="657"/>
                  </a:lnTo>
                  <a:lnTo>
                    <a:pt x="332" y="661"/>
                  </a:lnTo>
                  <a:lnTo>
                    <a:pt x="283" y="657"/>
                  </a:lnTo>
                  <a:lnTo>
                    <a:pt x="235" y="646"/>
                  </a:lnTo>
                  <a:lnTo>
                    <a:pt x="192" y="630"/>
                  </a:lnTo>
                  <a:lnTo>
                    <a:pt x="151" y="608"/>
                  </a:lnTo>
                  <a:lnTo>
                    <a:pt x="113" y="580"/>
                  </a:lnTo>
                  <a:lnTo>
                    <a:pt x="81" y="547"/>
                  </a:lnTo>
                  <a:lnTo>
                    <a:pt x="53" y="511"/>
                  </a:lnTo>
                  <a:lnTo>
                    <a:pt x="30" y="470"/>
                  </a:lnTo>
                  <a:lnTo>
                    <a:pt x="13" y="425"/>
                  </a:lnTo>
                  <a:lnTo>
                    <a:pt x="3" y="378"/>
                  </a:lnTo>
                  <a:lnTo>
                    <a:pt x="0" y="330"/>
                  </a:lnTo>
                  <a:lnTo>
                    <a:pt x="3" y="281"/>
                  </a:lnTo>
                  <a:lnTo>
                    <a:pt x="13" y="234"/>
                  </a:lnTo>
                  <a:lnTo>
                    <a:pt x="30" y="191"/>
                  </a:lnTo>
                  <a:lnTo>
                    <a:pt x="53" y="150"/>
                  </a:lnTo>
                  <a:lnTo>
                    <a:pt x="81" y="113"/>
                  </a:lnTo>
                  <a:lnTo>
                    <a:pt x="113" y="80"/>
                  </a:lnTo>
                  <a:lnTo>
                    <a:pt x="151" y="53"/>
                  </a:lnTo>
                  <a:lnTo>
                    <a:pt x="192" y="30"/>
                  </a:lnTo>
                  <a:lnTo>
                    <a:pt x="235" y="14"/>
                  </a:lnTo>
                  <a:lnTo>
                    <a:pt x="283" y="3"/>
                  </a:lnTo>
                  <a:lnTo>
                    <a:pt x="332"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47" name="Freeform 267">
              <a:extLst>
                <a:ext uri="{FF2B5EF4-FFF2-40B4-BE49-F238E27FC236}">
                  <a16:creationId xmlns:a16="http://schemas.microsoft.com/office/drawing/2014/main" id="{BC94DBB3-0DDE-4391-8D6F-C621E8A6C5BD}"/>
                </a:ext>
              </a:extLst>
            </p:cNvPr>
            <p:cNvSpPr>
              <a:spLocks noEditPoints="1"/>
            </p:cNvSpPr>
            <p:nvPr/>
          </p:nvSpPr>
          <p:spPr bwMode="auto">
            <a:xfrm>
              <a:off x="5848350" y="3192463"/>
              <a:ext cx="2041525" cy="2030413"/>
            </a:xfrm>
            <a:custGeom>
              <a:avLst/>
              <a:gdLst>
                <a:gd name="T0" fmla="*/ 1704 w 3859"/>
                <a:gd name="T1" fmla="*/ 1150 h 3835"/>
                <a:gd name="T2" fmla="*/ 1443 w 3859"/>
                <a:gd name="T3" fmla="*/ 1281 h 3835"/>
                <a:gd name="T4" fmla="*/ 1248 w 3859"/>
                <a:gd name="T5" fmla="*/ 1494 h 3835"/>
                <a:gd name="T6" fmla="*/ 1139 w 3859"/>
                <a:gd name="T7" fmla="*/ 1766 h 3835"/>
                <a:gd name="T8" fmla="*/ 1139 w 3859"/>
                <a:gd name="T9" fmla="*/ 2070 h 3835"/>
                <a:gd name="T10" fmla="*/ 1248 w 3859"/>
                <a:gd name="T11" fmla="*/ 2343 h 3835"/>
                <a:gd name="T12" fmla="*/ 1443 w 3859"/>
                <a:gd name="T13" fmla="*/ 2555 h 3835"/>
                <a:gd name="T14" fmla="*/ 1704 w 3859"/>
                <a:gd name="T15" fmla="*/ 2686 h 3835"/>
                <a:gd name="T16" fmla="*/ 2008 w 3859"/>
                <a:gd name="T17" fmla="*/ 2715 h 3835"/>
                <a:gd name="T18" fmla="*/ 2293 w 3859"/>
                <a:gd name="T19" fmla="*/ 2632 h 3835"/>
                <a:gd name="T20" fmla="*/ 2524 w 3859"/>
                <a:gd name="T21" fmla="*/ 2458 h 3835"/>
                <a:gd name="T22" fmla="*/ 2679 w 3859"/>
                <a:gd name="T23" fmla="*/ 2213 h 3835"/>
                <a:gd name="T24" fmla="*/ 2734 w 3859"/>
                <a:gd name="T25" fmla="*/ 1918 h 3835"/>
                <a:gd name="T26" fmla="*/ 2679 w 3859"/>
                <a:gd name="T27" fmla="*/ 1624 h 3835"/>
                <a:gd name="T28" fmla="*/ 2524 w 3859"/>
                <a:gd name="T29" fmla="*/ 1379 h 3835"/>
                <a:gd name="T30" fmla="*/ 2293 w 3859"/>
                <a:gd name="T31" fmla="*/ 1204 h 3835"/>
                <a:gd name="T32" fmla="*/ 2008 w 3859"/>
                <a:gd name="T33" fmla="*/ 1122 h 3835"/>
                <a:gd name="T34" fmla="*/ 2178 w 3859"/>
                <a:gd name="T35" fmla="*/ 4 h 3835"/>
                <a:gd name="T36" fmla="*/ 2245 w 3859"/>
                <a:gd name="T37" fmla="*/ 58 h 3835"/>
                <a:gd name="T38" fmla="*/ 2480 w 3859"/>
                <a:gd name="T39" fmla="*/ 588 h 3835"/>
                <a:gd name="T40" fmla="*/ 3028 w 3859"/>
                <a:gd name="T41" fmla="*/ 373 h 3835"/>
                <a:gd name="T42" fmla="*/ 3113 w 3859"/>
                <a:gd name="T43" fmla="*/ 381 h 3835"/>
                <a:gd name="T44" fmla="*/ 3484 w 3859"/>
                <a:gd name="T45" fmla="*/ 761 h 3835"/>
                <a:gd name="T46" fmla="*/ 3475 w 3859"/>
                <a:gd name="T47" fmla="*/ 845 h 3835"/>
                <a:gd name="T48" fmla="*/ 3316 w 3859"/>
                <a:gd name="T49" fmla="*/ 1504 h 3835"/>
                <a:gd name="T50" fmla="*/ 3836 w 3859"/>
                <a:gd name="T51" fmla="*/ 1624 h 3835"/>
                <a:gd name="T52" fmla="*/ 3859 w 3859"/>
                <a:gd name="T53" fmla="*/ 2150 h 3835"/>
                <a:gd name="T54" fmla="*/ 3821 w 3859"/>
                <a:gd name="T55" fmla="*/ 2226 h 3835"/>
                <a:gd name="T56" fmla="*/ 3285 w 3859"/>
                <a:gd name="T57" fmla="*/ 2426 h 3835"/>
                <a:gd name="T58" fmla="*/ 3480 w 3859"/>
                <a:gd name="T59" fmla="*/ 3011 h 3835"/>
                <a:gd name="T60" fmla="*/ 3471 w 3859"/>
                <a:gd name="T61" fmla="*/ 3095 h 3835"/>
                <a:gd name="T62" fmla="*/ 3089 w 3859"/>
                <a:gd name="T63" fmla="*/ 3464 h 3835"/>
                <a:gd name="T64" fmla="*/ 3004 w 3859"/>
                <a:gd name="T65" fmla="*/ 3453 h 3835"/>
                <a:gd name="T66" fmla="*/ 2339 w 3859"/>
                <a:gd name="T67" fmla="*/ 3298 h 3835"/>
                <a:gd name="T68" fmla="*/ 2218 w 3859"/>
                <a:gd name="T69" fmla="*/ 3812 h 3835"/>
                <a:gd name="T70" fmla="*/ 1688 w 3859"/>
                <a:gd name="T71" fmla="*/ 3835 h 3835"/>
                <a:gd name="T72" fmla="*/ 1612 w 3859"/>
                <a:gd name="T73" fmla="*/ 3797 h 3835"/>
                <a:gd name="T74" fmla="*/ 1415 w 3859"/>
                <a:gd name="T75" fmla="*/ 3263 h 3835"/>
                <a:gd name="T76" fmla="*/ 837 w 3859"/>
                <a:gd name="T77" fmla="*/ 3458 h 3835"/>
                <a:gd name="T78" fmla="*/ 751 w 3859"/>
                <a:gd name="T79" fmla="*/ 3449 h 3835"/>
                <a:gd name="T80" fmla="*/ 380 w 3859"/>
                <a:gd name="T81" fmla="*/ 3070 h 3835"/>
                <a:gd name="T82" fmla="*/ 390 w 3859"/>
                <a:gd name="T83" fmla="*/ 2986 h 3835"/>
                <a:gd name="T84" fmla="*/ 543 w 3859"/>
                <a:gd name="T85" fmla="*/ 2332 h 3835"/>
                <a:gd name="T86" fmla="*/ 23 w 3859"/>
                <a:gd name="T87" fmla="*/ 2212 h 3835"/>
                <a:gd name="T88" fmla="*/ 0 w 3859"/>
                <a:gd name="T89" fmla="*/ 1684 h 3835"/>
                <a:gd name="T90" fmla="*/ 38 w 3859"/>
                <a:gd name="T91" fmla="*/ 1609 h 3835"/>
                <a:gd name="T92" fmla="*/ 574 w 3859"/>
                <a:gd name="T93" fmla="*/ 1414 h 3835"/>
                <a:gd name="T94" fmla="*/ 376 w 3859"/>
                <a:gd name="T95" fmla="*/ 832 h 3835"/>
                <a:gd name="T96" fmla="*/ 383 w 3859"/>
                <a:gd name="T97" fmla="*/ 747 h 3835"/>
                <a:gd name="T98" fmla="*/ 767 w 3859"/>
                <a:gd name="T99" fmla="*/ 378 h 3835"/>
                <a:gd name="T100" fmla="*/ 851 w 3859"/>
                <a:gd name="T101" fmla="*/ 388 h 3835"/>
                <a:gd name="T102" fmla="*/ 1506 w 3859"/>
                <a:gd name="T103" fmla="*/ 542 h 3835"/>
                <a:gd name="T104" fmla="*/ 1627 w 3859"/>
                <a:gd name="T105" fmla="*/ 23 h 38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859" h="3835">
                  <a:moveTo>
                    <a:pt x="1930" y="1118"/>
                  </a:moveTo>
                  <a:lnTo>
                    <a:pt x="1853" y="1122"/>
                  </a:lnTo>
                  <a:lnTo>
                    <a:pt x="1777" y="1132"/>
                  </a:lnTo>
                  <a:lnTo>
                    <a:pt x="1704" y="1150"/>
                  </a:lnTo>
                  <a:lnTo>
                    <a:pt x="1634" y="1174"/>
                  </a:lnTo>
                  <a:lnTo>
                    <a:pt x="1566" y="1204"/>
                  </a:lnTo>
                  <a:lnTo>
                    <a:pt x="1503" y="1241"/>
                  </a:lnTo>
                  <a:lnTo>
                    <a:pt x="1443" y="1281"/>
                  </a:lnTo>
                  <a:lnTo>
                    <a:pt x="1387" y="1328"/>
                  </a:lnTo>
                  <a:lnTo>
                    <a:pt x="1335" y="1379"/>
                  </a:lnTo>
                  <a:lnTo>
                    <a:pt x="1289" y="1434"/>
                  </a:lnTo>
                  <a:lnTo>
                    <a:pt x="1248" y="1494"/>
                  </a:lnTo>
                  <a:lnTo>
                    <a:pt x="1212" y="1557"/>
                  </a:lnTo>
                  <a:lnTo>
                    <a:pt x="1181" y="1624"/>
                  </a:lnTo>
                  <a:lnTo>
                    <a:pt x="1157" y="1694"/>
                  </a:lnTo>
                  <a:lnTo>
                    <a:pt x="1139" y="1766"/>
                  </a:lnTo>
                  <a:lnTo>
                    <a:pt x="1128" y="1841"/>
                  </a:lnTo>
                  <a:lnTo>
                    <a:pt x="1125" y="1918"/>
                  </a:lnTo>
                  <a:lnTo>
                    <a:pt x="1128" y="1995"/>
                  </a:lnTo>
                  <a:lnTo>
                    <a:pt x="1139" y="2070"/>
                  </a:lnTo>
                  <a:lnTo>
                    <a:pt x="1157" y="2143"/>
                  </a:lnTo>
                  <a:lnTo>
                    <a:pt x="1181" y="2213"/>
                  </a:lnTo>
                  <a:lnTo>
                    <a:pt x="1212" y="2279"/>
                  </a:lnTo>
                  <a:lnTo>
                    <a:pt x="1248" y="2343"/>
                  </a:lnTo>
                  <a:lnTo>
                    <a:pt x="1289" y="2403"/>
                  </a:lnTo>
                  <a:lnTo>
                    <a:pt x="1335" y="2458"/>
                  </a:lnTo>
                  <a:lnTo>
                    <a:pt x="1387" y="2508"/>
                  </a:lnTo>
                  <a:lnTo>
                    <a:pt x="1443" y="2555"/>
                  </a:lnTo>
                  <a:lnTo>
                    <a:pt x="1503" y="2596"/>
                  </a:lnTo>
                  <a:lnTo>
                    <a:pt x="1566" y="2632"/>
                  </a:lnTo>
                  <a:lnTo>
                    <a:pt x="1634" y="2662"/>
                  </a:lnTo>
                  <a:lnTo>
                    <a:pt x="1704" y="2686"/>
                  </a:lnTo>
                  <a:lnTo>
                    <a:pt x="1777" y="2704"/>
                  </a:lnTo>
                  <a:lnTo>
                    <a:pt x="1853" y="2715"/>
                  </a:lnTo>
                  <a:lnTo>
                    <a:pt x="1930" y="2719"/>
                  </a:lnTo>
                  <a:lnTo>
                    <a:pt x="2008" y="2715"/>
                  </a:lnTo>
                  <a:lnTo>
                    <a:pt x="2083" y="2704"/>
                  </a:lnTo>
                  <a:lnTo>
                    <a:pt x="2156" y="2686"/>
                  </a:lnTo>
                  <a:lnTo>
                    <a:pt x="2227" y="2662"/>
                  </a:lnTo>
                  <a:lnTo>
                    <a:pt x="2293" y="2632"/>
                  </a:lnTo>
                  <a:lnTo>
                    <a:pt x="2357" y="2596"/>
                  </a:lnTo>
                  <a:lnTo>
                    <a:pt x="2416" y="2555"/>
                  </a:lnTo>
                  <a:lnTo>
                    <a:pt x="2473" y="2508"/>
                  </a:lnTo>
                  <a:lnTo>
                    <a:pt x="2524" y="2458"/>
                  </a:lnTo>
                  <a:lnTo>
                    <a:pt x="2571" y="2403"/>
                  </a:lnTo>
                  <a:lnTo>
                    <a:pt x="2612" y="2343"/>
                  </a:lnTo>
                  <a:lnTo>
                    <a:pt x="2649" y="2279"/>
                  </a:lnTo>
                  <a:lnTo>
                    <a:pt x="2679" y="2213"/>
                  </a:lnTo>
                  <a:lnTo>
                    <a:pt x="2703" y="2143"/>
                  </a:lnTo>
                  <a:lnTo>
                    <a:pt x="2720" y="2070"/>
                  </a:lnTo>
                  <a:lnTo>
                    <a:pt x="2731" y="1995"/>
                  </a:lnTo>
                  <a:lnTo>
                    <a:pt x="2734" y="1918"/>
                  </a:lnTo>
                  <a:lnTo>
                    <a:pt x="2731" y="1841"/>
                  </a:lnTo>
                  <a:lnTo>
                    <a:pt x="2720" y="1766"/>
                  </a:lnTo>
                  <a:lnTo>
                    <a:pt x="2703" y="1694"/>
                  </a:lnTo>
                  <a:lnTo>
                    <a:pt x="2679" y="1624"/>
                  </a:lnTo>
                  <a:lnTo>
                    <a:pt x="2649" y="1557"/>
                  </a:lnTo>
                  <a:lnTo>
                    <a:pt x="2612" y="1494"/>
                  </a:lnTo>
                  <a:lnTo>
                    <a:pt x="2571" y="1434"/>
                  </a:lnTo>
                  <a:lnTo>
                    <a:pt x="2524" y="1379"/>
                  </a:lnTo>
                  <a:lnTo>
                    <a:pt x="2473" y="1328"/>
                  </a:lnTo>
                  <a:lnTo>
                    <a:pt x="2418" y="1281"/>
                  </a:lnTo>
                  <a:lnTo>
                    <a:pt x="2357" y="1241"/>
                  </a:lnTo>
                  <a:lnTo>
                    <a:pt x="2293" y="1204"/>
                  </a:lnTo>
                  <a:lnTo>
                    <a:pt x="2227" y="1174"/>
                  </a:lnTo>
                  <a:lnTo>
                    <a:pt x="2156" y="1150"/>
                  </a:lnTo>
                  <a:lnTo>
                    <a:pt x="2083" y="1132"/>
                  </a:lnTo>
                  <a:lnTo>
                    <a:pt x="2008" y="1122"/>
                  </a:lnTo>
                  <a:lnTo>
                    <a:pt x="1930" y="1118"/>
                  </a:lnTo>
                  <a:close/>
                  <a:moveTo>
                    <a:pt x="1687" y="0"/>
                  </a:moveTo>
                  <a:lnTo>
                    <a:pt x="2156" y="0"/>
                  </a:lnTo>
                  <a:lnTo>
                    <a:pt x="2178" y="4"/>
                  </a:lnTo>
                  <a:lnTo>
                    <a:pt x="2199" y="11"/>
                  </a:lnTo>
                  <a:lnTo>
                    <a:pt x="2218" y="23"/>
                  </a:lnTo>
                  <a:lnTo>
                    <a:pt x="2233" y="39"/>
                  </a:lnTo>
                  <a:lnTo>
                    <a:pt x="2245" y="58"/>
                  </a:lnTo>
                  <a:lnTo>
                    <a:pt x="2252" y="78"/>
                  </a:lnTo>
                  <a:lnTo>
                    <a:pt x="2338" y="539"/>
                  </a:lnTo>
                  <a:lnTo>
                    <a:pt x="2410" y="561"/>
                  </a:lnTo>
                  <a:lnTo>
                    <a:pt x="2480" y="588"/>
                  </a:lnTo>
                  <a:lnTo>
                    <a:pt x="2548" y="618"/>
                  </a:lnTo>
                  <a:lnTo>
                    <a:pt x="2615" y="650"/>
                  </a:lnTo>
                  <a:lnTo>
                    <a:pt x="3009" y="384"/>
                  </a:lnTo>
                  <a:lnTo>
                    <a:pt x="3028" y="373"/>
                  </a:lnTo>
                  <a:lnTo>
                    <a:pt x="3050" y="368"/>
                  </a:lnTo>
                  <a:lnTo>
                    <a:pt x="3072" y="368"/>
                  </a:lnTo>
                  <a:lnTo>
                    <a:pt x="3094" y="373"/>
                  </a:lnTo>
                  <a:lnTo>
                    <a:pt x="3113" y="381"/>
                  </a:lnTo>
                  <a:lnTo>
                    <a:pt x="3131" y="394"/>
                  </a:lnTo>
                  <a:lnTo>
                    <a:pt x="3463" y="725"/>
                  </a:lnTo>
                  <a:lnTo>
                    <a:pt x="3476" y="742"/>
                  </a:lnTo>
                  <a:lnTo>
                    <a:pt x="3484" y="761"/>
                  </a:lnTo>
                  <a:lnTo>
                    <a:pt x="3489" y="783"/>
                  </a:lnTo>
                  <a:lnTo>
                    <a:pt x="3489" y="805"/>
                  </a:lnTo>
                  <a:lnTo>
                    <a:pt x="3484" y="826"/>
                  </a:lnTo>
                  <a:lnTo>
                    <a:pt x="3475" y="845"/>
                  </a:lnTo>
                  <a:lnTo>
                    <a:pt x="3205" y="1237"/>
                  </a:lnTo>
                  <a:lnTo>
                    <a:pt x="3249" y="1322"/>
                  </a:lnTo>
                  <a:lnTo>
                    <a:pt x="3285" y="1412"/>
                  </a:lnTo>
                  <a:lnTo>
                    <a:pt x="3316" y="1504"/>
                  </a:lnTo>
                  <a:lnTo>
                    <a:pt x="3782" y="1590"/>
                  </a:lnTo>
                  <a:lnTo>
                    <a:pt x="3802" y="1597"/>
                  </a:lnTo>
                  <a:lnTo>
                    <a:pt x="3821" y="1609"/>
                  </a:lnTo>
                  <a:lnTo>
                    <a:pt x="3836" y="1624"/>
                  </a:lnTo>
                  <a:lnTo>
                    <a:pt x="3848" y="1643"/>
                  </a:lnTo>
                  <a:lnTo>
                    <a:pt x="3857" y="1664"/>
                  </a:lnTo>
                  <a:lnTo>
                    <a:pt x="3859" y="1684"/>
                  </a:lnTo>
                  <a:lnTo>
                    <a:pt x="3859" y="2150"/>
                  </a:lnTo>
                  <a:lnTo>
                    <a:pt x="3857" y="2172"/>
                  </a:lnTo>
                  <a:lnTo>
                    <a:pt x="3848" y="2192"/>
                  </a:lnTo>
                  <a:lnTo>
                    <a:pt x="3836" y="2212"/>
                  </a:lnTo>
                  <a:lnTo>
                    <a:pt x="3821" y="2226"/>
                  </a:lnTo>
                  <a:lnTo>
                    <a:pt x="3802" y="2238"/>
                  </a:lnTo>
                  <a:lnTo>
                    <a:pt x="3782" y="2244"/>
                  </a:lnTo>
                  <a:lnTo>
                    <a:pt x="3316" y="2332"/>
                  </a:lnTo>
                  <a:lnTo>
                    <a:pt x="3285" y="2426"/>
                  </a:lnTo>
                  <a:lnTo>
                    <a:pt x="3247" y="2517"/>
                  </a:lnTo>
                  <a:lnTo>
                    <a:pt x="3204" y="2605"/>
                  </a:lnTo>
                  <a:lnTo>
                    <a:pt x="3470" y="2992"/>
                  </a:lnTo>
                  <a:lnTo>
                    <a:pt x="3480" y="3011"/>
                  </a:lnTo>
                  <a:lnTo>
                    <a:pt x="3484" y="3031"/>
                  </a:lnTo>
                  <a:lnTo>
                    <a:pt x="3484" y="3054"/>
                  </a:lnTo>
                  <a:lnTo>
                    <a:pt x="3481" y="3074"/>
                  </a:lnTo>
                  <a:lnTo>
                    <a:pt x="3471" y="3095"/>
                  </a:lnTo>
                  <a:lnTo>
                    <a:pt x="3458" y="3112"/>
                  </a:lnTo>
                  <a:lnTo>
                    <a:pt x="3126" y="3442"/>
                  </a:lnTo>
                  <a:lnTo>
                    <a:pt x="3109" y="3455"/>
                  </a:lnTo>
                  <a:lnTo>
                    <a:pt x="3089" y="3464"/>
                  </a:lnTo>
                  <a:lnTo>
                    <a:pt x="3067" y="3469"/>
                  </a:lnTo>
                  <a:lnTo>
                    <a:pt x="3045" y="3467"/>
                  </a:lnTo>
                  <a:lnTo>
                    <a:pt x="3024" y="3463"/>
                  </a:lnTo>
                  <a:lnTo>
                    <a:pt x="3004" y="3453"/>
                  </a:lnTo>
                  <a:lnTo>
                    <a:pt x="2612" y="3187"/>
                  </a:lnTo>
                  <a:lnTo>
                    <a:pt x="2524" y="3230"/>
                  </a:lnTo>
                  <a:lnTo>
                    <a:pt x="2433" y="3267"/>
                  </a:lnTo>
                  <a:lnTo>
                    <a:pt x="2339" y="3298"/>
                  </a:lnTo>
                  <a:lnTo>
                    <a:pt x="2252" y="3758"/>
                  </a:lnTo>
                  <a:lnTo>
                    <a:pt x="2245" y="3779"/>
                  </a:lnTo>
                  <a:lnTo>
                    <a:pt x="2233" y="3797"/>
                  </a:lnTo>
                  <a:lnTo>
                    <a:pt x="2218" y="3812"/>
                  </a:lnTo>
                  <a:lnTo>
                    <a:pt x="2199" y="3826"/>
                  </a:lnTo>
                  <a:lnTo>
                    <a:pt x="2178" y="3833"/>
                  </a:lnTo>
                  <a:lnTo>
                    <a:pt x="2156" y="3835"/>
                  </a:lnTo>
                  <a:lnTo>
                    <a:pt x="1688" y="3835"/>
                  </a:lnTo>
                  <a:lnTo>
                    <a:pt x="1666" y="3833"/>
                  </a:lnTo>
                  <a:lnTo>
                    <a:pt x="1646" y="3826"/>
                  </a:lnTo>
                  <a:lnTo>
                    <a:pt x="1627" y="3812"/>
                  </a:lnTo>
                  <a:lnTo>
                    <a:pt x="1612" y="3797"/>
                  </a:lnTo>
                  <a:lnTo>
                    <a:pt x="1600" y="3779"/>
                  </a:lnTo>
                  <a:lnTo>
                    <a:pt x="1593" y="3758"/>
                  </a:lnTo>
                  <a:lnTo>
                    <a:pt x="1506" y="3293"/>
                  </a:lnTo>
                  <a:lnTo>
                    <a:pt x="1415" y="3263"/>
                  </a:lnTo>
                  <a:lnTo>
                    <a:pt x="1327" y="3227"/>
                  </a:lnTo>
                  <a:lnTo>
                    <a:pt x="1242" y="3185"/>
                  </a:lnTo>
                  <a:lnTo>
                    <a:pt x="856" y="3447"/>
                  </a:lnTo>
                  <a:lnTo>
                    <a:pt x="837" y="3458"/>
                  </a:lnTo>
                  <a:lnTo>
                    <a:pt x="815" y="3463"/>
                  </a:lnTo>
                  <a:lnTo>
                    <a:pt x="793" y="3463"/>
                  </a:lnTo>
                  <a:lnTo>
                    <a:pt x="771" y="3458"/>
                  </a:lnTo>
                  <a:lnTo>
                    <a:pt x="751" y="3449"/>
                  </a:lnTo>
                  <a:lnTo>
                    <a:pt x="734" y="3436"/>
                  </a:lnTo>
                  <a:lnTo>
                    <a:pt x="401" y="3107"/>
                  </a:lnTo>
                  <a:lnTo>
                    <a:pt x="388" y="3089"/>
                  </a:lnTo>
                  <a:lnTo>
                    <a:pt x="380" y="3070"/>
                  </a:lnTo>
                  <a:lnTo>
                    <a:pt x="375" y="3048"/>
                  </a:lnTo>
                  <a:lnTo>
                    <a:pt x="376" y="3025"/>
                  </a:lnTo>
                  <a:lnTo>
                    <a:pt x="381" y="3005"/>
                  </a:lnTo>
                  <a:lnTo>
                    <a:pt x="390" y="2986"/>
                  </a:lnTo>
                  <a:lnTo>
                    <a:pt x="655" y="2601"/>
                  </a:lnTo>
                  <a:lnTo>
                    <a:pt x="612" y="2514"/>
                  </a:lnTo>
                  <a:lnTo>
                    <a:pt x="574" y="2424"/>
                  </a:lnTo>
                  <a:lnTo>
                    <a:pt x="543" y="2332"/>
                  </a:lnTo>
                  <a:lnTo>
                    <a:pt x="78" y="2244"/>
                  </a:lnTo>
                  <a:lnTo>
                    <a:pt x="58" y="2238"/>
                  </a:lnTo>
                  <a:lnTo>
                    <a:pt x="38" y="2226"/>
                  </a:lnTo>
                  <a:lnTo>
                    <a:pt x="23" y="2212"/>
                  </a:lnTo>
                  <a:lnTo>
                    <a:pt x="11" y="2192"/>
                  </a:lnTo>
                  <a:lnTo>
                    <a:pt x="3" y="2172"/>
                  </a:lnTo>
                  <a:lnTo>
                    <a:pt x="0" y="2150"/>
                  </a:lnTo>
                  <a:lnTo>
                    <a:pt x="0" y="1684"/>
                  </a:lnTo>
                  <a:lnTo>
                    <a:pt x="3" y="1664"/>
                  </a:lnTo>
                  <a:lnTo>
                    <a:pt x="11" y="1643"/>
                  </a:lnTo>
                  <a:lnTo>
                    <a:pt x="23" y="1624"/>
                  </a:lnTo>
                  <a:lnTo>
                    <a:pt x="38" y="1609"/>
                  </a:lnTo>
                  <a:lnTo>
                    <a:pt x="58" y="1597"/>
                  </a:lnTo>
                  <a:lnTo>
                    <a:pt x="78" y="1590"/>
                  </a:lnTo>
                  <a:lnTo>
                    <a:pt x="543" y="1504"/>
                  </a:lnTo>
                  <a:lnTo>
                    <a:pt x="574" y="1414"/>
                  </a:lnTo>
                  <a:lnTo>
                    <a:pt x="611" y="1325"/>
                  </a:lnTo>
                  <a:lnTo>
                    <a:pt x="653" y="1239"/>
                  </a:lnTo>
                  <a:lnTo>
                    <a:pt x="386" y="851"/>
                  </a:lnTo>
                  <a:lnTo>
                    <a:pt x="376" y="832"/>
                  </a:lnTo>
                  <a:lnTo>
                    <a:pt x="370" y="810"/>
                  </a:lnTo>
                  <a:lnTo>
                    <a:pt x="370" y="789"/>
                  </a:lnTo>
                  <a:lnTo>
                    <a:pt x="375" y="767"/>
                  </a:lnTo>
                  <a:lnTo>
                    <a:pt x="383" y="747"/>
                  </a:lnTo>
                  <a:lnTo>
                    <a:pt x="397" y="730"/>
                  </a:lnTo>
                  <a:lnTo>
                    <a:pt x="729" y="400"/>
                  </a:lnTo>
                  <a:lnTo>
                    <a:pt x="746" y="387"/>
                  </a:lnTo>
                  <a:lnTo>
                    <a:pt x="767" y="378"/>
                  </a:lnTo>
                  <a:lnTo>
                    <a:pt x="787" y="374"/>
                  </a:lnTo>
                  <a:lnTo>
                    <a:pt x="810" y="374"/>
                  </a:lnTo>
                  <a:lnTo>
                    <a:pt x="832" y="379"/>
                  </a:lnTo>
                  <a:lnTo>
                    <a:pt x="851" y="388"/>
                  </a:lnTo>
                  <a:lnTo>
                    <a:pt x="1240" y="653"/>
                  </a:lnTo>
                  <a:lnTo>
                    <a:pt x="1325" y="611"/>
                  </a:lnTo>
                  <a:lnTo>
                    <a:pt x="1414" y="574"/>
                  </a:lnTo>
                  <a:lnTo>
                    <a:pt x="1506" y="542"/>
                  </a:lnTo>
                  <a:lnTo>
                    <a:pt x="1593" y="78"/>
                  </a:lnTo>
                  <a:lnTo>
                    <a:pt x="1600" y="58"/>
                  </a:lnTo>
                  <a:lnTo>
                    <a:pt x="1611" y="39"/>
                  </a:lnTo>
                  <a:lnTo>
                    <a:pt x="1627" y="23"/>
                  </a:lnTo>
                  <a:lnTo>
                    <a:pt x="1645" y="11"/>
                  </a:lnTo>
                  <a:lnTo>
                    <a:pt x="1665" y="4"/>
                  </a:lnTo>
                  <a:lnTo>
                    <a:pt x="1687"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grpSp>
        <p:nvGrpSpPr>
          <p:cNvPr id="48" name="Группа 314">
            <a:extLst>
              <a:ext uri="{FF2B5EF4-FFF2-40B4-BE49-F238E27FC236}">
                <a16:creationId xmlns:a16="http://schemas.microsoft.com/office/drawing/2014/main" id="{549E7FC5-7536-4C17-AB19-2A0857FB3D6F}"/>
              </a:ext>
            </a:extLst>
          </p:cNvPr>
          <p:cNvGrpSpPr>
            <a:grpSpLocks noChangeAspect="1"/>
          </p:cNvGrpSpPr>
          <p:nvPr/>
        </p:nvGrpSpPr>
        <p:grpSpPr>
          <a:xfrm>
            <a:off x="1959373" y="4309767"/>
            <a:ext cx="374126" cy="365760"/>
            <a:chOff x="5829300" y="3186113"/>
            <a:chExt cx="2555875" cy="2498725"/>
          </a:xfrm>
          <a:solidFill>
            <a:schemeClr val="bg1"/>
          </a:solidFill>
          <a:effectLst>
            <a:outerShdw blurRad="63500" sx="102000" sy="102000" algn="ctr" rotWithShape="0">
              <a:prstClr val="black">
                <a:alpha val="40000"/>
              </a:prstClr>
            </a:outerShdw>
          </a:effectLst>
        </p:grpSpPr>
        <p:sp>
          <p:nvSpPr>
            <p:cNvPr id="49" name="Freeform 279">
              <a:extLst>
                <a:ext uri="{FF2B5EF4-FFF2-40B4-BE49-F238E27FC236}">
                  <a16:creationId xmlns:a16="http://schemas.microsoft.com/office/drawing/2014/main" id="{5475518D-609E-48FE-9FB8-B4CE642371F6}"/>
                </a:ext>
              </a:extLst>
            </p:cNvPr>
            <p:cNvSpPr>
              <a:spLocks/>
            </p:cNvSpPr>
            <p:nvPr/>
          </p:nvSpPr>
          <p:spPr bwMode="auto">
            <a:xfrm>
              <a:off x="6772275" y="3686175"/>
              <a:ext cx="182563" cy="352425"/>
            </a:xfrm>
            <a:custGeom>
              <a:avLst/>
              <a:gdLst>
                <a:gd name="T0" fmla="*/ 140 w 344"/>
                <a:gd name="T1" fmla="*/ 0 h 666"/>
                <a:gd name="T2" fmla="*/ 205 w 344"/>
                <a:gd name="T3" fmla="*/ 0 h 666"/>
                <a:gd name="T4" fmla="*/ 237 w 344"/>
                <a:gd name="T5" fmla="*/ 3 h 666"/>
                <a:gd name="T6" fmla="*/ 265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1 w 344"/>
                <a:gd name="T29" fmla="*/ 47 h 666"/>
                <a:gd name="T30" fmla="*/ 52 w 344"/>
                <a:gd name="T31" fmla="*/ 28 h 666"/>
                <a:gd name="T32" fmla="*/ 79 w 344"/>
                <a:gd name="T33" fmla="*/ 11 h 666"/>
                <a:gd name="T34" fmla="*/ 107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5" y="11"/>
                  </a:lnTo>
                  <a:lnTo>
                    <a:pt x="292" y="28"/>
                  </a:lnTo>
                  <a:lnTo>
                    <a:pt x="313" y="47"/>
                  </a:lnTo>
                  <a:lnTo>
                    <a:pt x="329" y="71"/>
                  </a:lnTo>
                  <a:lnTo>
                    <a:pt x="339" y="97"/>
                  </a:lnTo>
                  <a:lnTo>
                    <a:pt x="344" y="127"/>
                  </a:lnTo>
                  <a:lnTo>
                    <a:pt x="344" y="666"/>
                  </a:lnTo>
                  <a:lnTo>
                    <a:pt x="0" y="666"/>
                  </a:lnTo>
                  <a:lnTo>
                    <a:pt x="0" y="127"/>
                  </a:lnTo>
                  <a:lnTo>
                    <a:pt x="5" y="97"/>
                  </a:lnTo>
                  <a:lnTo>
                    <a:pt x="15" y="71"/>
                  </a:lnTo>
                  <a:lnTo>
                    <a:pt x="31" y="47"/>
                  </a:lnTo>
                  <a:lnTo>
                    <a:pt x="52" y="28"/>
                  </a:lnTo>
                  <a:lnTo>
                    <a:pt x="79" y="11"/>
                  </a:lnTo>
                  <a:lnTo>
                    <a:pt x="107"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0" name="Freeform 280">
              <a:extLst>
                <a:ext uri="{FF2B5EF4-FFF2-40B4-BE49-F238E27FC236}">
                  <a16:creationId xmlns:a16="http://schemas.microsoft.com/office/drawing/2014/main" id="{6E914655-471A-46F4-A251-2129D535308F}"/>
                </a:ext>
              </a:extLst>
            </p:cNvPr>
            <p:cNvSpPr>
              <a:spLocks/>
            </p:cNvSpPr>
            <p:nvPr/>
          </p:nvSpPr>
          <p:spPr bwMode="auto">
            <a:xfrm>
              <a:off x="7259638" y="3686175"/>
              <a:ext cx="180975" cy="352425"/>
            </a:xfrm>
            <a:custGeom>
              <a:avLst/>
              <a:gdLst>
                <a:gd name="T0" fmla="*/ 140 w 344"/>
                <a:gd name="T1" fmla="*/ 0 h 666"/>
                <a:gd name="T2" fmla="*/ 205 w 344"/>
                <a:gd name="T3" fmla="*/ 0 h 666"/>
                <a:gd name="T4" fmla="*/ 237 w 344"/>
                <a:gd name="T5" fmla="*/ 3 h 666"/>
                <a:gd name="T6" fmla="*/ 267 w 344"/>
                <a:gd name="T7" fmla="*/ 11 h 666"/>
                <a:gd name="T8" fmla="*/ 292 w 344"/>
                <a:gd name="T9" fmla="*/ 28 h 666"/>
                <a:gd name="T10" fmla="*/ 313 w 344"/>
                <a:gd name="T11" fmla="*/ 47 h 666"/>
                <a:gd name="T12" fmla="*/ 329 w 344"/>
                <a:gd name="T13" fmla="*/ 71 h 666"/>
                <a:gd name="T14" fmla="*/ 339 w 344"/>
                <a:gd name="T15" fmla="*/ 97 h 666"/>
                <a:gd name="T16" fmla="*/ 344 w 344"/>
                <a:gd name="T17" fmla="*/ 127 h 666"/>
                <a:gd name="T18" fmla="*/ 344 w 344"/>
                <a:gd name="T19" fmla="*/ 666 h 666"/>
                <a:gd name="T20" fmla="*/ 0 w 344"/>
                <a:gd name="T21" fmla="*/ 666 h 666"/>
                <a:gd name="T22" fmla="*/ 0 w 344"/>
                <a:gd name="T23" fmla="*/ 127 h 666"/>
                <a:gd name="T24" fmla="*/ 5 w 344"/>
                <a:gd name="T25" fmla="*/ 97 h 666"/>
                <a:gd name="T26" fmla="*/ 15 w 344"/>
                <a:gd name="T27" fmla="*/ 71 h 666"/>
                <a:gd name="T28" fmla="*/ 32 w 344"/>
                <a:gd name="T29" fmla="*/ 47 h 666"/>
                <a:gd name="T30" fmla="*/ 52 w 344"/>
                <a:gd name="T31" fmla="*/ 28 h 666"/>
                <a:gd name="T32" fmla="*/ 79 w 344"/>
                <a:gd name="T33" fmla="*/ 11 h 666"/>
                <a:gd name="T34" fmla="*/ 109 w 344"/>
                <a:gd name="T35" fmla="*/ 3 h 666"/>
                <a:gd name="T36" fmla="*/ 140 w 344"/>
                <a:gd name="T37" fmla="*/ 0 h 66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Lst>
              <a:rect l="0" t="0" r="r" b="b"/>
              <a:pathLst>
                <a:path w="344" h="666">
                  <a:moveTo>
                    <a:pt x="140" y="0"/>
                  </a:moveTo>
                  <a:lnTo>
                    <a:pt x="205" y="0"/>
                  </a:lnTo>
                  <a:lnTo>
                    <a:pt x="237" y="3"/>
                  </a:lnTo>
                  <a:lnTo>
                    <a:pt x="267" y="11"/>
                  </a:lnTo>
                  <a:lnTo>
                    <a:pt x="292" y="28"/>
                  </a:lnTo>
                  <a:lnTo>
                    <a:pt x="313" y="47"/>
                  </a:lnTo>
                  <a:lnTo>
                    <a:pt x="329" y="71"/>
                  </a:lnTo>
                  <a:lnTo>
                    <a:pt x="339" y="97"/>
                  </a:lnTo>
                  <a:lnTo>
                    <a:pt x="344" y="127"/>
                  </a:lnTo>
                  <a:lnTo>
                    <a:pt x="344" y="666"/>
                  </a:lnTo>
                  <a:lnTo>
                    <a:pt x="0" y="666"/>
                  </a:lnTo>
                  <a:lnTo>
                    <a:pt x="0" y="127"/>
                  </a:lnTo>
                  <a:lnTo>
                    <a:pt x="5" y="97"/>
                  </a:lnTo>
                  <a:lnTo>
                    <a:pt x="15" y="71"/>
                  </a:lnTo>
                  <a:lnTo>
                    <a:pt x="32" y="47"/>
                  </a:lnTo>
                  <a:lnTo>
                    <a:pt x="52" y="28"/>
                  </a:lnTo>
                  <a:lnTo>
                    <a:pt x="79" y="11"/>
                  </a:lnTo>
                  <a:lnTo>
                    <a:pt x="109" y="3"/>
                  </a:lnTo>
                  <a:lnTo>
                    <a:pt x="140"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sp>
          <p:nvSpPr>
            <p:cNvPr id="51" name="Freeform 281">
              <a:extLst>
                <a:ext uri="{FF2B5EF4-FFF2-40B4-BE49-F238E27FC236}">
                  <a16:creationId xmlns:a16="http://schemas.microsoft.com/office/drawing/2014/main" id="{F4E8F668-2649-441F-AE3A-FF59A113EB09}"/>
                </a:ext>
              </a:extLst>
            </p:cNvPr>
            <p:cNvSpPr>
              <a:spLocks/>
            </p:cNvSpPr>
            <p:nvPr/>
          </p:nvSpPr>
          <p:spPr bwMode="auto">
            <a:xfrm>
              <a:off x="5829300" y="3186113"/>
              <a:ext cx="2555875" cy="2498725"/>
            </a:xfrm>
            <a:custGeom>
              <a:avLst/>
              <a:gdLst>
                <a:gd name="T0" fmla="*/ 2864 w 4829"/>
                <a:gd name="T1" fmla="*/ 41 h 4721"/>
                <a:gd name="T2" fmla="*/ 3549 w 4829"/>
                <a:gd name="T3" fmla="*/ 283 h 4721"/>
                <a:gd name="T4" fmla="*/ 4122 w 4829"/>
                <a:gd name="T5" fmla="*/ 707 h 4721"/>
                <a:gd name="T6" fmla="*/ 4547 w 4829"/>
                <a:gd name="T7" fmla="*/ 1280 h 4721"/>
                <a:gd name="T8" fmla="*/ 4788 w 4829"/>
                <a:gd name="T9" fmla="*/ 1965 h 4721"/>
                <a:gd name="T10" fmla="*/ 4814 w 4829"/>
                <a:gd name="T11" fmla="*/ 2689 h 4721"/>
                <a:gd name="T12" fmla="*/ 4646 w 4829"/>
                <a:gd name="T13" fmla="*/ 3342 h 4721"/>
                <a:gd name="T14" fmla="*/ 4302 w 4829"/>
                <a:gd name="T15" fmla="*/ 3922 h 4721"/>
                <a:gd name="T16" fmla="*/ 4082 w 4829"/>
                <a:gd name="T17" fmla="*/ 4159 h 4721"/>
                <a:gd name="T18" fmla="*/ 3921 w 4829"/>
                <a:gd name="T19" fmla="*/ 4287 h 4721"/>
                <a:gd name="T20" fmla="*/ 3663 w 4829"/>
                <a:gd name="T21" fmla="*/ 4456 h 4721"/>
                <a:gd name="T22" fmla="*/ 3352 w 4829"/>
                <a:gd name="T23" fmla="*/ 4597 h 4721"/>
                <a:gd name="T24" fmla="*/ 3013 w 4829"/>
                <a:gd name="T25" fmla="*/ 4637 h 4721"/>
                <a:gd name="T26" fmla="*/ 2661 w 4829"/>
                <a:gd name="T27" fmla="*/ 4521 h 4721"/>
                <a:gd name="T28" fmla="*/ 2390 w 4829"/>
                <a:gd name="T29" fmla="*/ 4243 h 4721"/>
                <a:gd name="T30" fmla="*/ 2235 w 4829"/>
                <a:gd name="T31" fmla="*/ 3852 h 4721"/>
                <a:gd name="T32" fmla="*/ 2176 w 4829"/>
                <a:gd name="T33" fmla="*/ 3451 h 4721"/>
                <a:gd name="T34" fmla="*/ 2007 w 4829"/>
                <a:gd name="T35" fmla="*/ 3213 h 4721"/>
                <a:gd name="T36" fmla="*/ 1672 w 4829"/>
                <a:gd name="T37" fmla="*/ 3001 h 4721"/>
                <a:gd name="T38" fmla="*/ 1487 w 4829"/>
                <a:gd name="T39" fmla="*/ 2651 h 4721"/>
                <a:gd name="T40" fmla="*/ 3361 w 4829"/>
                <a:gd name="T41" fmla="*/ 2483 h 4721"/>
                <a:gd name="T42" fmla="*/ 3262 w 4829"/>
                <a:gd name="T43" fmla="*/ 2858 h 4721"/>
                <a:gd name="T44" fmla="*/ 3003 w 4829"/>
                <a:gd name="T45" fmla="*/ 3130 h 4721"/>
                <a:gd name="T46" fmla="*/ 2636 w 4829"/>
                <a:gd name="T47" fmla="*/ 3246 h 4721"/>
                <a:gd name="T48" fmla="*/ 2657 w 4829"/>
                <a:gd name="T49" fmla="*/ 3580 h 4721"/>
                <a:gd name="T50" fmla="*/ 2741 w 4829"/>
                <a:gd name="T51" fmla="*/ 3913 h 4721"/>
                <a:gd name="T52" fmla="*/ 2908 w 4829"/>
                <a:gd name="T53" fmla="*/ 4128 h 4721"/>
                <a:gd name="T54" fmla="*/ 3136 w 4829"/>
                <a:gd name="T55" fmla="*/ 4172 h 4721"/>
                <a:gd name="T56" fmla="*/ 3389 w 4829"/>
                <a:gd name="T57" fmla="*/ 4077 h 4721"/>
                <a:gd name="T58" fmla="*/ 3642 w 4829"/>
                <a:gd name="T59" fmla="*/ 3914 h 4721"/>
                <a:gd name="T60" fmla="*/ 3876 w 4829"/>
                <a:gd name="T61" fmla="*/ 3706 h 4721"/>
                <a:gd name="T62" fmla="*/ 4194 w 4829"/>
                <a:gd name="T63" fmla="*/ 3214 h 4721"/>
                <a:gd name="T64" fmla="*/ 4350 w 4829"/>
                <a:gd name="T65" fmla="*/ 2652 h 4721"/>
                <a:gd name="T66" fmla="*/ 4325 w 4829"/>
                <a:gd name="T67" fmla="*/ 2022 h 4721"/>
                <a:gd name="T68" fmla="*/ 4098 w 4829"/>
                <a:gd name="T69" fmla="*/ 1431 h 4721"/>
                <a:gd name="T70" fmla="*/ 3701 w 4829"/>
                <a:gd name="T71" fmla="*/ 952 h 4721"/>
                <a:gd name="T72" fmla="*/ 3173 w 4829"/>
                <a:gd name="T73" fmla="*/ 619 h 4721"/>
                <a:gd name="T74" fmla="*/ 2549 w 4829"/>
                <a:gd name="T75" fmla="*/ 469 h 4721"/>
                <a:gd name="T76" fmla="*/ 1897 w 4829"/>
                <a:gd name="T77" fmla="*/ 534 h 4721"/>
                <a:gd name="T78" fmla="*/ 1326 w 4829"/>
                <a:gd name="T79" fmla="*/ 798 h 4721"/>
                <a:gd name="T80" fmla="*/ 872 w 4829"/>
                <a:gd name="T81" fmla="*/ 1224 h 4721"/>
                <a:gd name="T82" fmla="*/ 573 w 4829"/>
                <a:gd name="T83" fmla="*/ 1774 h 4721"/>
                <a:gd name="T84" fmla="*/ 465 w 4829"/>
                <a:gd name="T85" fmla="*/ 2414 h 4721"/>
                <a:gd name="T86" fmla="*/ 552 w 4829"/>
                <a:gd name="T87" fmla="*/ 2994 h 4721"/>
                <a:gd name="T88" fmla="*/ 807 w 4829"/>
                <a:gd name="T89" fmla="*/ 3516 h 4721"/>
                <a:gd name="T90" fmla="*/ 1205 w 4829"/>
                <a:gd name="T91" fmla="*/ 3943 h 4721"/>
                <a:gd name="T92" fmla="*/ 1701 w 4829"/>
                <a:gd name="T93" fmla="*/ 4230 h 4721"/>
                <a:gd name="T94" fmla="*/ 1934 w 4829"/>
                <a:gd name="T95" fmla="*/ 4366 h 4721"/>
                <a:gd name="T96" fmla="*/ 1958 w 4829"/>
                <a:gd name="T97" fmla="*/ 4561 h 4721"/>
                <a:gd name="T98" fmla="*/ 1817 w 4829"/>
                <a:gd name="T99" fmla="*/ 4706 h 4721"/>
                <a:gd name="T100" fmla="*/ 1545 w 4829"/>
                <a:gd name="T101" fmla="*/ 4668 h 4721"/>
                <a:gd name="T102" fmla="*/ 992 w 4829"/>
                <a:gd name="T103" fmla="*/ 4366 h 4721"/>
                <a:gd name="T104" fmla="*/ 521 w 4829"/>
                <a:gd name="T105" fmla="*/ 3914 h 4721"/>
                <a:gd name="T106" fmla="*/ 182 w 4829"/>
                <a:gd name="T107" fmla="*/ 3336 h 4721"/>
                <a:gd name="T108" fmla="*/ 15 w 4829"/>
                <a:gd name="T109" fmla="*/ 2688 h 4721"/>
                <a:gd name="T110" fmla="*/ 41 w 4829"/>
                <a:gd name="T111" fmla="*/ 1965 h 4721"/>
                <a:gd name="T112" fmla="*/ 283 w 4829"/>
                <a:gd name="T113" fmla="*/ 1280 h 4721"/>
                <a:gd name="T114" fmla="*/ 707 w 4829"/>
                <a:gd name="T115" fmla="*/ 707 h 4721"/>
                <a:gd name="T116" fmla="*/ 1280 w 4829"/>
                <a:gd name="T117" fmla="*/ 283 h 4721"/>
                <a:gd name="T118" fmla="*/ 1965 w 4829"/>
                <a:gd name="T119" fmla="*/ 41 h 472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4829" h="4721">
                  <a:moveTo>
                    <a:pt x="2415" y="0"/>
                  </a:moveTo>
                  <a:lnTo>
                    <a:pt x="2415" y="0"/>
                  </a:lnTo>
                  <a:lnTo>
                    <a:pt x="2568" y="4"/>
                  </a:lnTo>
                  <a:lnTo>
                    <a:pt x="2717" y="19"/>
                  </a:lnTo>
                  <a:lnTo>
                    <a:pt x="2864" y="41"/>
                  </a:lnTo>
                  <a:lnTo>
                    <a:pt x="3009" y="74"/>
                  </a:lnTo>
                  <a:lnTo>
                    <a:pt x="3149" y="114"/>
                  </a:lnTo>
                  <a:lnTo>
                    <a:pt x="3287" y="163"/>
                  </a:lnTo>
                  <a:lnTo>
                    <a:pt x="3420" y="219"/>
                  </a:lnTo>
                  <a:lnTo>
                    <a:pt x="3549" y="283"/>
                  </a:lnTo>
                  <a:lnTo>
                    <a:pt x="3673" y="355"/>
                  </a:lnTo>
                  <a:lnTo>
                    <a:pt x="3793" y="434"/>
                  </a:lnTo>
                  <a:lnTo>
                    <a:pt x="3909" y="518"/>
                  </a:lnTo>
                  <a:lnTo>
                    <a:pt x="4018" y="610"/>
                  </a:lnTo>
                  <a:lnTo>
                    <a:pt x="4122" y="707"/>
                  </a:lnTo>
                  <a:lnTo>
                    <a:pt x="4219" y="811"/>
                  </a:lnTo>
                  <a:lnTo>
                    <a:pt x="4311" y="920"/>
                  </a:lnTo>
                  <a:lnTo>
                    <a:pt x="4396" y="1036"/>
                  </a:lnTo>
                  <a:lnTo>
                    <a:pt x="4474" y="1156"/>
                  </a:lnTo>
                  <a:lnTo>
                    <a:pt x="4547" y="1280"/>
                  </a:lnTo>
                  <a:lnTo>
                    <a:pt x="4610" y="1409"/>
                  </a:lnTo>
                  <a:lnTo>
                    <a:pt x="4666" y="1542"/>
                  </a:lnTo>
                  <a:lnTo>
                    <a:pt x="4715" y="1680"/>
                  </a:lnTo>
                  <a:lnTo>
                    <a:pt x="4755" y="1820"/>
                  </a:lnTo>
                  <a:lnTo>
                    <a:pt x="4788" y="1965"/>
                  </a:lnTo>
                  <a:lnTo>
                    <a:pt x="4810" y="2112"/>
                  </a:lnTo>
                  <a:lnTo>
                    <a:pt x="4825" y="2261"/>
                  </a:lnTo>
                  <a:lnTo>
                    <a:pt x="4829" y="2414"/>
                  </a:lnTo>
                  <a:lnTo>
                    <a:pt x="4826" y="2553"/>
                  </a:lnTo>
                  <a:lnTo>
                    <a:pt x="4814" y="2689"/>
                  </a:lnTo>
                  <a:lnTo>
                    <a:pt x="4795" y="2824"/>
                  </a:lnTo>
                  <a:lnTo>
                    <a:pt x="4769" y="2957"/>
                  </a:lnTo>
                  <a:lnTo>
                    <a:pt x="4735" y="3087"/>
                  </a:lnTo>
                  <a:lnTo>
                    <a:pt x="4695" y="3216"/>
                  </a:lnTo>
                  <a:lnTo>
                    <a:pt x="4646" y="3342"/>
                  </a:lnTo>
                  <a:lnTo>
                    <a:pt x="4591" y="3465"/>
                  </a:lnTo>
                  <a:lnTo>
                    <a:pt x="4529" y="3584"/>
                  </a:lnTo>
                  <a:lnTo>
                    <a:pt x="4459" y="3700"/>
                  </a:lnTo>
                  <a:lnTo>
                    <a:pt x="4384" y="3814"/>
                  </a:lnTo>
                  <a:lnTo>
                    <a:pt x="4302" y="3922"/>
                  </a:lnTo>
                  <a:lnTo>
                    <a:pt x="4214" y="4027"/>
                  </a:lnTo>
                  <a:lnTo>
                    <a:pt x="4119" y="4126"/>
                  </a:lnTo>
                  <a:lnTo>
                    <a:pt x="4110" y="4134"/>
                  </a:lnTo>
                  <a:lnTo>
                    <a:pt x="4100" y="4144"/>
                  </a:lnTo>
                  <a:lnTo>
                    <a:pt x="4082" y="4159"/>
                  </a:lnTo>
                  <a:lnTo>
                    <a:pt x="4060" y="4178"/>
                  </a:lnTo>
                  <a:lnTo>
                    <a:pt x="4032" y="4200"/>
                  </a:lnTo>
                  <a:lnTo>
                    <a:pt x="3999" y="4227"/>
                  </a:lnTo>
                  <a:lnTo>
                    <a:pt x="3962" y="4256"/>
                  </a:lnTo>
                  <a:lnTo>
                    <a:pt x="3921" y="4287"/>
                  </a:lnTo>
                  <a:lnTo>
                    <a:pt x="3876" y="4320"/>
                  </a:lnTo>
                  <a:lnTo>
                    <a:pt x="3827" y="4354"/>
                  </a:lnTo>
                  <a:lnTo>
                    <a:pt x="3775" y="4388"/>
                  </a:lnTo>
                  <a:lnTo>
                    <a:pt x="3721" y="4424"/>
                  </a:lnTo>
                  <a:lnTo>
                    <a:pt x="3663" y="4456"/>
                  </a:lnTo>
                  <a:lnTo>
                    <a:pt x="3604" y="4489"/>
                  </a:lnTo>
                  <a:lnTo>
                    <a:pt x="3543" y="4520"/>
                  </a:lnTo>
                  <a:lnTo>
                    <a:pt x="3481" y="4548"/>
                  </a:lnTo>
                  <a:lnTo>
                    <a:pt x="3417" y="4575"/>
                  </a:lnTo>
                  <a:lnTo>
                    <a:pt x="3352" y="4597"/>
                  </a:lnTo>
                  <a:lnTo>
                    <a:pt x="3287" y="4615"/>
                  </a:lnTo>
                  <a:lnTo>
                    <a:pt x="3222" y="4628"/>
                  </a:lnTo>
                  <a:lnTo>
                    <a:pt x="3157" y="4637"/>
                  </a:lnTo>
                  <a:lnTo>
                    <a:pt x="3092" y="4640"/>
                  </a:lnTo>
                  <a:lnTo>
                    <a:pt x="3013" y="4637"/>
                  </a:lnTo>
                  <a:lnTo>
                    <a:pt x="2936" y="4626"/>
                  </a:lnTo>
                  <a:lnTo>
                    <a:pt x="2864" y="4610"/>
                  </a:lnTo>
                  <a:lnTo>
                    <a:pt x="2793" y="4586"/>
                  </a:lnTo>
                  <a:lnTo>
                    <a:pt x="2725" y="4557"/>
                  </a:lnTo>
                  <a:lnTo>
                    <a:pt x="2661" y="4521"/>
                  </a:lnTo>
                  <a:lnTo>
                    <a:pt x="2600" y="4480"/>
                  </a:lnTo>
                  <a:lnTo>
                    <a:pt x="2543" y="4431"/>
                  </a:lnTo>
                  <a:lnTo>
                    <a:pt x="2491" y="4378"/>
                  </a:lnTo>
                  <a:lnTo>
                    <a:pt x="2438" y="4313"/>
                  </a:lnTo>
                  <a:lnTo>
                    <a:pt x="2390" y="4243"/>
                  </a:lnTo>
                  <a:lnTo>
                    <a:pt x="2350" y="4171"/>
                  </a:lnTo>
                  <a:lnTo>
                    <a:pt x="2313" y="4094"/>
                  </a:lnTo>
                  <a:lnTo>
                    <a:pt x="2282" y="4015"/>
                  </a:lnTo>
                  <a:lnTo>
                    <a:pt x="2257" y="3934"/>
                  </a:lnTo>
                  <a:lnTo>
                    <a:pt x="2235" y="3852"/>
                  </a:lnTo>
                  <a:lnTo>
                    <a:pt x="2216" y="3769"/>
                  </a:lnTo>
                  <a:lnTo>
                    <a:pt x="2201" y="3688"/>
                  </a:lnTo>
                  <a:lnTo>
                    <a:pt x="2190" y="3607"/>
                  </a:lnTo>
                  <a:lnTo>
                    <a:pt x="2182" y="3528"/>
                  </a:lnTo>
                  <a:lnTo>
                    <a:pt x="2176" y="3451"/>
                  </a:lnTo>
                  <a:lnTo>
                    <a:pt x="2173" y="3379"/>
                  </a:lnTo>
                  <a:lnTo>
                    <a:pt x="2170" y="3309"/>
                  </a:lnTo>
                  <a:lnTo>
                    <a:pt x="2170" y="3244"/>
                  </a:lnTo>
                  <a:lnTo>
                    <a:pt x="2087" y="3232"/>
                  </a:lnTo>
                  <a:lnTo>
                    <a:pt x="2007" y="3213"/>
                  </a:lnTo>
                  <a:lnTo>
                    <a:pt x="1931" y="3185"/>
                  </a:lnTo>
                  <a:lnTo>
                    <a:pt x="1859" y="3149"/>
                  </a:lnTo>
                  <a:lnTo>
                    <a:pt x="1792" y="3106"/>
                  </a:lnTo>
                  <a:lnTo>
                    <a:pt x="1729" y="3058"/>
                  </a:lnTo>
                  <a:lnTo>
                    <a:pt x="1672" y="3001"/>
                  </a:lnTo>
                  <a:lnTo>
                    <a:pt x="1621" y="2941"/>
                  </a:lnTo>
                  <a:lnTo>
                    <a:pt x="1576" y="2874"/>
                  </a:lnTo>
                  <a:lnTo>
                    <a:pt x="1539" y="2804"/>
                  </a:lnTo>
                  <a:lnTo>
                    <a:pt x="1510" y="2729"/>
                  </a:lnTo>
                  <a:lnTo>
                    <a:pt x="1487" y="2651"/>
                  </a:lnTo>
                  <a:lnTo>
                    <a:pt x="1474" y="2568"/>
                  </a:lnTo>
                  <a:lnTo>
                    <a:pt x="1470" y="2483"/>
                  </a:lnTo>
                  <a:lnTo>
                    <a:pt x="1470" y="1760"/>
                  </a:lnTo>
                  <a:lnTo>
                    <a:pt x="3361" y="1760"/>
                  </a:lnTo>
                  <a:lnTo>
                    <a:pt x="3361" y="2483"/>
                  </a:lnTo>
                  <a:lnTo>
                    <a:pt x="3357" y="2565"/>
                  </a:lnTo>
                  <a:lnTo>
                    <a:pt x="3343" y="2642"/>
                  </a:lnTo>
                  <a:lnTo>
                    <a:pt x="3324" y="2717"/>
                  </a:lnTo>
                  <a:lnTo>
                    <a:pt x="3296" y="2790"/>
                  </a:lnTo>
                  <a:lnTo>
                    <a:pt x="3262" y="2858"/>
                  </a:lnTo>
                  <a:lnTo>
                    <a:pt x="3222" y="2921"/>
                  </a:lnTo>
                  <a:lnTo>
                    <a:pt x="3175" y="2982"/>
                  </a:lnTo>
                  <a:lnTo>
                    <a:pt x="3123" y="3037"/>
                  </a:lnTo>
                  <a:lnTo>
                    <a:pt x="3065" y="3086"/>
                  </a:lnTo>
                  <a:lnTo>
                    <a:pt x="3003" y="3130"/>
                  </a:lnTo>
                  <a:lnTo>
                    <a:pt x="2936" y="3167"/>
                  </a:lnTo>
                  <a:lnTo>
                    <a:pt x="2865" y="3197"/>
                  </a:lnTo>
                  <a:lnTo>
                    <a:pt x="2793" y="3220"/>
                  </a:lnTo>
                  <a:lnTo>
                    <a:pt x="2716" y="3237"/>
                  </a:lnTo>
                  <a:lnTo>
                    <a:pt x="2636" y="3246"/>
                  </a:lnTo>
                  <a:lnTo>
                    <a:pt x="2636" y="3308"/>
                  </a:lnTo>
                  <a:lnTo>
                    <a:pt x="2637" y="3373"/>
                  </a:lnTo>
                  <a:lnTo>
                    <a:pt x="2642" y="3441"/>
                  </a:lnTo>
                  <a:lnTo>
                    <a:pt x="2648" y="3510"/>
                  </a:lnTo>
                  <a:lnTo>
                    <a:pt x="2657" y="3580"/>
                  </a:lnTo>
                  <a:lnTo>
                    <a:pt x="2667" y="3650"/>
                  </a:lnTo>
                  <a:lnTo>
                    <a:pt x="2680" y="3719"/>
                  </a:lnTo>
                  <a:lnTo>
                    <a:pt x="2698" y="3786"/>
                  </a:lnTo>
                  <a:lnTo>
                    <a:pt x="2717" y="3851"/>
                  </a:lnTo>
                  <a:lnTo>
                    <a:pt x="2741" y="3913"/>
                  </a:lnTo>
                  <a:lnTo>
                    <a:pt x="2769" y="3969"/>
                  </a:lnTo>
                  <a:lnTo>
                    <a:pt x="2802" y="4021"/>
                  </a:lnTo>
                  <a:lnTo>
                    <a:pt x="2837" y="4067"/>
                  </a:lnTo>
                  <a:lnTo>
                    <a:pt x="2871" y="4101"/>
                  </a:lnTo>
                  <a:lnTo>
                    <a:pt x="2908" y="4128"/>
                  </a:lnTo>
                  <a:lnTo>
                    <a:pt x="2948" y="4148"/>
                  </a:lnTo>
                  <a:lnTo>
                    <a:pt x="2993" y="4163"/>
                  </a:lnTo>
                  <a:lnTo>
                    <a:pt x="3040" y="4172"/>
                  </a:lnTo>
                  <a:lnTo>
                    <a:pt x="3092" y="4175"/>
                  </a:lnTo>
                  <a:lnTo>
                    <a:pt x="3136" y="4172"/>
                  </a:lnTo>
                  <a:lnTo>
                    <a:pt x="3182" y="4162"/>
                  </a:lnTo>
                  <a:lnTo>
                    <a:pt x="3232" y="4147"/>
                  </a:lnTo>
                  <a:lnTo>
                    <a:pt x="3283" y="4128"/>
                  </a:lnTo>
                  <a:lnTo>
                    <a:pt x="3336" y="4104"/>
                  </a:lnTo>
                  <a:lnTo>
                    <a:pt x="3389" y="4077"/>
                  </a:lnTo>
                  <a:lnTo>
                    <a:pt x="3442" y="4048"/>
                  </a:lnTo>
                  <a:lnTo>
                    <a:pt x="3494" y="4015"/>
                  </a:lnTo>
                  <a:lnTo>
                    <a:pt x="3546" y="3983"/>
                  </a:lnTo>
                  <a:lnTo>
                    <a:pt x="3596" y="3949"/>
                  </a:lnTo>
                  <a:lnTo>
                    <a:pt x="3642" y="3914"/>
                  </a:lnTo>
                  <a:lnTo>
                    <a:pt x="3687" y="3880"/>
                  </a:lnTo>
                  <a:lnTo>
                    <a:pt x="3727" y="3849"/>
                  </a:lnTo>
                  <a:lnTo>
                    <a:pt x="3762" y="3820"/>
                  </a:lnTo>
                  <a:lnTo>
                    <a:pt x="3793" y="3793"/>
                  </a:lnTo>
                  <a:lnTo>
                    <a:pt x="3876" y="3706"/>
                  </a:lnTo>
                  <a:lnTo>
                    <a:pt x="3952" y="3614"/>
                  </a:lnTo>
                  <a:lnTo>
                    <a:pt x="4021" y="3519"/>
                  </a:lnTo>
                  <a:lnTo>
                    <a:pt x="4085" y="3422"/>
                  </a:lnTo>
                  <a:lnTo>
                    <a:pt x="4143" y="3320"/>
                  </a:lnTo>
                  <a:lnTo>
                    <a:pt x="4194" y="3214"/>
                  </a:lnTo>
                  <a:lnTo>
                    <a:pt x="4239" y="3106"/>
                  </a:lnTo>
                  <a:lnTo>
                    <a:pt x="4277" y="2997"/>
                  </a:lnTo>
                  <a:lnTo>
                    <a:pt x="4308" y="2884"/>
                  </a:lnTo>
                  <a:lnTo>
                    <a:pt x="4332" y="2769"/>
                  </a:lnTo>
                  <a:lnTo>
                    <a:pt x="4350" y="2652"/>
                  </a:lnTo>
                  <a:lnTo>
                    <a:pt x="4360" y="2534"/>
                  </a:lnTo>
                  <a:lnTo>
                    <a:pt x="4365" y="2414"/>
                  </a:lnTo>
                  <a:lnTo>
                    <a:pt x="4360" y="2281"/>
                  </a:lnTo>
                  <a:lnTo>
                    <a:pt x="4347" y="2150"/>
                  </a:lnTo>
                  <a:lnTo>
                    <a:pt x="4325" y="2022"/>
                  </a:lnTo>
                  <a:lnTo>
                    <a:pt x="4295" y="1897"/>
                  </a:lnTo>
                  <a:lnTo>
                    <a:pt x="4256" y="1774"/>
                  </a:lnTo>
                  <a:lnTo>
                    <a:pt x="4211" y="1656"/>
                  </a:lnTo>
                  <a:lnTo>
                    <a:pt x="4157" y="1542"/>
                  </a:lnTo>
                  <a:lnTo>
                    <a:pt x="4098" y="1431"/>
                  </a:lnTo>
                  <a:lnTo>
                    <a:pt x="4032" y="1324"/>
                  </a:lnTo>
                  <a:lnTo>
                    <a:pt x="3958" y="1224"/>
                  </a:lnTo>
                  <a:lnTo>
                    <a:pt x="3878" y="1128"/>
                  </a:lnTo>
                  <a:lnTo>
                    <a:pt x="3793" y="1036"/>
                  </a:lnTo>
                  <a:lnTo>
                    <a:pt x="3701" y="952"/>
                  </a:lnTo>
                  <a:lnTo>
                    <a:pt x="3605" y="872"/>
                  </a:lnTo>
                  <a:lnTo>
                    <a:pt x="3505" y="798"/>
                  </a:lnTo>
                  <a:lnTo>
                    <a:pt x="3398" y="731"/>
                  </a:lnTo>
                  <a:lnTo>
                    <a:pt x="3287" y="672"/>
                  </a:lnTo>
                  <a:lnTo>
                    <a:pt x="3173" y="619"/>
                  </a:lnTo>
                  <a:lnTo>
                    <a:pt x="3055" y="573"/>
                  </a:lnTo>
                  <a:lnTo>
                    <a:pt x="2932" y="534"/>
                  </a:lnTo>
                  <a:lnTo>
                    <a:pt x="2808" y="505"/>
                  </a:lnTo>
                  <a:lnTo>
                    <a:pt x="2679" y="482"/>
                  </a:lnTo>
                  <a:lnTo>
                    <a:pt x="2549" y="469"/>
                  </a:lnTo>
                  <a:lnTo>
                    <a:pt x="2415" y="465"/>
                  </a:lnTo>
                  <a:lnTo>
                    <a:pt x="2282" y="469"/>
                  </a:lnTo>
                  <a:lnTo>
                    <a:pt x="2150" y="482"/>
                  </a:lnTo>
                  <a:lnTo>
                    <a:pt x="2023" y="505"/>
                  </a:lnTo>
                  <a:lnTo>
                    <a:pt x="1897" y="534"/>
                  </a:lnTo>
                  <a:lnTo>
                    <a:pt x="1775" y="573"/>
                  </a:lnTo>
                  <a:lnTo>
                    <a:pt x="1656" y="619"/>
                  </a:lnTo>
                  <a:lnTo>
                    <a:pt x="1542" y="672"/>
                  </a:lnTo>
                  <a:lnTo>
                    <a:pt x="1431" y="731"/>
                  </a:lnTo>
                  <a:lnTo>
                    <a:pt x="1326" y="798"/>
                  </a:lnTo>
                  <a:lnTo>
                    <a:pt x="1224" y="872"/>
                  </a:lnTo>
                  <a:lnTo>
                    <a:pt x="1128" y="952"/>
                  </a:lnTo>
                  <a:lnTo>
                    <a:pt x="1037" y="1036"/>
                  </a:lnTo>
                  <a:lnTo>
                    <a:pt x="952" y="1128"/>
                  </a:lnTo>
                  <a:lnTo>
                    <a:pt x="872" y="1224"/>
                  </a:lnTo>
                  <a:lnTo>
                    <a:pt x="799" y="1324"/>
                  </a:lnTo>
                  <a:lnTo>
                    <a:pt x="731" y="1431"/>
                  </a:lnTo>
                  <a:lnTo>
                    <a:pt x="672" y="1542"/>
                  </a:lnTo>
                  <a:lnTo>
                    <a:pt x="619" y="1656"/>
                  </a:lnTo>
                  <a:lnTo>
                    <a:pt x="573" y="1774"/>
                  </a:lnTo>
                  <a:lnTo>
                    <a:pt x="534" y="1897"/>
                  </a:lnTo>
                  <a:lnTo>
                    <a:pt x="505" y="2022"/>
                  </a:lnTo>
                  <a:lnTo>
                    <a:pt x="482" y="2150"/>
                  </a:lnTo>
                  <a:lnTo>
                    <a:pt x="469" y="2281"/>
                  </a:lnTo>
                  <a:lnTo>
                    <a:pt x="465" y="2414"/>
                  </a:lnTo>
                  <a:lnTo>
                    <a:pt x="469" y="2534"/>
                  </a:lnTo>
                  <a:lnTo>
                    <a:pt x="480" y="2652"/>
                  </a:lnTo>
                  <a:lnTo>
                    <a:pt x="497" y="2767"/>
                  </a:lnTo>
                  <a:lnTo>
                    <a:pt x="521" y="2883"/>
                  </a:lnTo>
                  <a:lnTo>
                    <a:pt x="552" y="2994"/>
                  </a:lnTo>
                  <a:lnTo>
                    <a:pt x="591" y="3105"/>
                  </a:lnTo>
                  <a:lnTo>
                    <a:pt x="635" y="3213"/>
                  </a:lnTo>
                  <a:lnTo>
                    <a:pt x="685" y="3317"/>
                  </a:lnTo>
                  <a:lnTo>
                    <a:pt x="743" y="3419"/>
                  </a:lnTo>
                  <a:lnTo>
                    <a:pt x="807" y="3516"/>
                  </a:lnTo>
                  <a:lnTo>
                    <a:pt x="876" y="3613"/>
                  </a:lnTo>
                  <a:lnTo>
                    <a:pt x="952" y="3703"/>
                  </a:lnTo>
                  <a:lnTo>
                    <a:pt x="1033" y="3790"/>
                  </a:lnTo>
                  <a:lnTo>
                    <a:pt x="1116" y="3869"/>
                  </a:lnTo>
                  <a:lnTo>
                    <a:pt x="1205" y="3943"/>
                  </a:lnTo>
                  <a:lnTo>
                    <a:pt x="1296" y="4012"/>
                  </a:lnTo>
                  <a:lnTo>
                    <a:pt x="1393" y="4074"/>
                  </a:lnTo>
                  <a:lnTo>
                    <a:pt x="1493" y="4132"/>
                  </a:lnTo>
                  <a:lnTo>
                    <a:pt x="1595" y="4184"/>
                  </a:lnTo>
                  <a:lnTo>
                    <a:pt x="1701" y="4230"/>
                  </a:lnTo>
                  <a:lnTo>
                    <a:pt x="1809" y="4268"/>
                  </a:lnTo>
                  <a:lnTo>
                    <a:pt x="1847" y="4284"/>
                  </a:lnTo>
                  <a:lnTo>
                    <a:pt x="1881" y="4307"/>
                  </a:lnTo>
                  <a:lnTo>
                    <a:pt x="1911" y="4335"/>
                  </a:lnTo>
                  <a:lnTo>
                    <a:pt x="1934" y="4366"/>
                  </a:lnTo>
                  <a:lnTo>
                    <a:pt x="1952" y="4401"/>
                  </a:lnTo>
                  <a:lnTo>
                    <a:pt x="1964" y="4440"/>
                  </a:lnTo>
                  <a:lnTo>
                    <a:pt x="1968" y="4480"/>
                  </a:lnTo>
                  <a:lnTo>
                    <a:pt x="1967" y="4520"/>
                  </a:lnTo>
                  <a:lnTo>
                    <a:pt x="1958" y="4561"/>
                  </a:lnTo>
                  <a:lnTo>
                    <a:pt x="1940" y="4601"/>
                  </a:lnTo>
                  <a:lnTo>
                    <a:pt x="1917" y="4635"/>
                  </a:lnTo>
                  <a:lnTo>
                    <a:pt x="1887" y="4665"/>
                  </a:lnTo>
                  <a:lnTo>
                    <a:pt x="1854" y="4690"/>
                  </a:lnTo>
                  <a:lnTo>
                    <a:pt x="1817" y="4706"/>
                  </a:lnTo>
                  <a:lnTo>
                    <a:pt x="1777" y="4718"/>
                  </a:lnTo>
                  <a:lnTo>
                    <a:pt x="1736" y="4721"/>
                  </a:lnTo>
                  <a:lnTo>
                    <a:pt x="1701" y="4718"/>
                  </a:lnTo>
                  <a:lnTo>
                    <a:pt x="1664" y="4711"/>
                  </a:lnTo>
                  <a:lnTo>
                    <a:pt x="1545" y="4668"/>
                  </a:lnTo>
                  <a:lnTo>
                    <a:pt x="1428" y="4619"/>
                  </a:lnTo>
                  <a:lnTo>
                    <a:pt x="1314" y="4564"/>
                  </a:lnTo>
                  <a:lnTo>
                    <a:pt x="1203" y="4504"/>
                  </a:lnTo>
                  <a:lnTo>
                    <a:pt x="1095" y="4437"/>
                  </a:lnTo>
                  <a:lnTo>
                    <a:pt x="992" y="4366"/>
                  </a:lnTo>
                  <a:lnTo>
                    <a:pt x="891" y="4287"/>
                  </a:lnTo>
                  <a:lnTo>
                    <a:pt x="795" y="4206"/>
                  </a:lnTo>
                  <a:lnTo>
                    <a:pt x="703" y="4117"/>
                  </a:lnTo>
                  <a:lnTo>
                    <a:pt x="610" y="4018"/>
                  </a:lnTo>
                  <a:lnTo>
                    <a:pt x="521" y="3914"/>
                  </a:lnTo>
                  <a:lnTo>
                    <a:pt x="440" y="3805"/>
                  </a:lnTo>
                  <a:lnTo>
                    <a:pt x="366" y="3694"/>
                  </a:lnTo>
                  <a:lnTo>
                    <a:pt x="297" y="3577"/>
                  </a:lnTo>
                  <a:lnTo>
                    <a:pt x="237" y="3459"/>
                  </a:lnTo>
                  <a:lnTo>
                    <a:pt x="182" y="3336"/>
                  </a:lnTo>
                  <a:lnTo>
                    <a:pt x="135" y="3211"/>
                  </a:lnTo>
                  <a:lnTo>
                    <a:pt x="93" y="3084"/>
                  </a:lnTo>
                  <a:lnTo>
                    <a:pt x="61" y="2954"/>
                  </a:lnTo>
                  <a:lnTo>
                    <a:pt x="34" y="2821"/>
                  </a:lnTo>
                  <a:lnTo>
                    <a:pt x="15" y="2688"/>
                  </a:lnTo>
                  <a:lnTo>
                    <a:pt x="4" y="2551"/>
                  </a:lnTo>
                  <a:lnTo>
                    <a:pt x="0" y="2414"/>
                  </a:lnTo>
                  <a:lnTo>
                    <a:pt x="4" y="2261"/>
                  </a:lnTo>
                  <a:lnTo>
                    <a:pt x="19" y="2112"/>
                  </a:lnTo>
                  <a:lnTo>
                    <a:pt x="41" y="1965"/>
                  </a:lnTo>
                  <a:lnTo>
                    <a:pt x="74" y="1820"/>
                  </a:lnTo>
                  <a:lnTo>
                    <a:pt x="114" y="1680"/>
                  </a:lnTo>
                  <a:lnTo>
                    <a:pt x="163" y="1542"/>
                  </a:lnTo>
                  <a:lnTo>
                    <a:pt x="219" y="1409"/>
                  </a:lnTo>
                  <a:lnTo>
                    <a:pt x="283" y="1280"/>
                  </a:lnTo>
                  <a:lnTo>
                    <a:pt x="355" y="1156"/>
                  </a:lnTo>
                  <a:lnTo>
                    <a:pt x="434" y="1036"/>
                  </a:lnTo>
                  <a:lnTo>
                    <a:pt x="518" y="920"/>
                  </a:lnTo>
                  <a:lnTo>
                    <a:pt x="610" y="811"/>
                  </a:lnTo>
                  <a:lnTo>
                    <a:pt x="707" y="707"/>
                  </a:lnTo>
                  <a:lnTo>
                    <a:pt x="813" y="610"/>
                  </a:lnTo>
                  <a:lnTo>
                    <a:pt x="922" y="518"/>
                  </a:lnTo>
                  <a:lnTo>
                    <a:pt x="1036" y="434"/>
                  </a:lnTo>
                  <a:lnTo>
                    <a:pt x="1156" y="355"/>
                  </a:lnTo>
                  <a:lnTo>
                    <a:pt x="1280" y="283"/>
                  </a:lnTo>
                  <a:lnTo>
                    <a:pt x="1409" y="219"/>
                  </a:lnTo>
                  <a:lnTo>
                    <a:pt x="1544" y="163"/>
                  </a:lnTo>
                  <a:lnTo>
                    <a:pt x="1680" y="114"/>
                  </a:lnTo>
                  <a:lnTo>
                    <a:pt x="1820" y="74"/>
                  </a:lnTo>
                  <a:lnTo>
                    <a:pt x="1965" y="41"/>
                  </a:lnTo>
                  <a:lnTo>
                    <a:pt x="2112" y="19"/>
                  </a:lnTo>
                  <a:lnTo>
                    <a:pt x="2263" y="4"/>
                  </a:lnTo>
                  <a:lnTo>
                    <a:pt x="2415" y="0"/>
                  </a:lnTo>
                  <a:close/>
                </a:path>
              </a:pathLst>
            </a:custGeom>
            <a:grpFill/>
            <a:ln w="0">
              <a:noFill/>
              <a:prstDash val="solid"/>
              <a:round/>
              <a:headEnd/>
              <a:tailEnd/>
            </a:ln>
          </p:spPr>
          <p:txBody>
            <a:bodyPr vert="horz" wrap="square" lIns="91440" tIns="45720" rIns="91440" bIns="45720" numCol="1" anchor="t" anchorCtr="0" compatLnSpc="1">
              <a:prstTxWarp prst="textNoShape">
                <a:avLst/>
              </a:prstTxWarp>
            </a:bodyPr>
            <a:lstStyle/>
            <a:p>
              <a:endParaRPr lang="ru-RU"/>
            </a:p>
          </p:txBody>
        </p:sp>
      </p:grpSp>
      <p:sp>
        <p:nvSpPr>
          <p:cNvPr id="52" name="Freeform 286">
            <a:extLst>
              <a:ext uri="{FF2B5EF4-FFF2-40B4-BE49-F238E27FC236}">
                <a16:creationId xmlns:a16="http://schemas.microsoft.com/office/drawing/2014/main" id="{79E29C9F-F4E0-466C-B2DA-52650A7B890F}"/>
              </a:ext>
            </a:extLst>
          </p:cNvPr>
          <p:cNvSpPr>
            <a:spLocks noChangeAspect="1" noEditPoints="1"/>
          </p:cNvSpPr>
          <p:nvPr/>
        </p:nvSpPr>
        <p:spPr bwMode="auto">
          <a:xfrm>
            <a:off x="1946596" y="2539194"/>
            <a:ext cx="361227" cy="365760"/>
          </a:xfrm>
          <a:custGeom>
            <a:avLst/>
            <a:gdLst>
              <a:gd name="T0" fmla="*/ 1151 w 4143"/>
              <a:gd name="T1" fmla="*/ 1121 h 4194"/>
              <a:gd name="T2" fmla="*/ 897 w 4143"/>
              <a:gd name="T3" fmla="*/ 1452 h 4194"/>
              <a:gd name="T4" fmla="*/ 748 w 4143"/>
              <a:gd name="T5" fmla="*/ 1905 h 4194"/>
              <a:gd name="T6" fmla="*/ 770 w 4143"/>
              <a:gd name="T7" fmla="*/ 2410 h 4194"/>
              <a:gd name="T8" fmla="*/ 969 w 4143"/>
              <a:gd name="T9" fmla="*/ 2867 h 4194"/>
              <a:gd name="T10" fmla="*/ 1314 w 4143"/>
              <a:gd name="T11" fmla="*/ 3216 h 4194"/>
              <a:gd name="T12" fmla="*/ 1765 w 4143"/>
              <a:gd name="T13" fmla="*/ 3419 h 4194"/>
              <a:gd name="T14" fmla="*/ 2278 w 4143"/>
              <a:gd name="T15" fmla="*/ 3439 h 4194"/>
              <a:gd name="T16" fmla="*/ 2746 w 4143"/>
              <a:gd name="T17" fmla="*/ 3269 h 4194"/>
              <a:gd name="T18" fmla="*/ 3115 w 4143"/>
              <a:gd name="T19" fmla="*/ 2947 h 4194"/>
              <a:gd name="T20" fmla="*/ 3347 w 4143"/>
              <a:gd name="T21" fmla="*/ 2509 h 4194"/>
              <a:gd name="T22" fmla="*/ 3407 w 4143"/>
              <a:gd name="T23" fmla="*/ 2003 h 4194"/>
              <a:gd name="T24" fmla="*/ 3290 w 4143"/>
              <a:gd name="T25" fmla="*/ 1538 h 4194"/>
              <a:gd name="T26" fmla="*/ 3018 w 4143"/>
              <a:gd name="T27" fmla="*/ 1143 h 4194"/>
              <a:gd name="T28" fmla="*/ 2863 w 4143"/>
              <a:gd name="T29" fmla="*/ 1086 h 4194"/>
              <a:gd name="T30" fmla="*/ 2718 w 4143"/>
              <a:gd name="T31" fmla="*/ 1171 h 4194"/>
              <a:gd name="T32" fmla="*/ 2689 w 4143"/>
              <a:gd name="T33" fmla="*/ 1334 h 4194"/>
              <a:gd name="T34" fmla="*/ 2847 w 4143"/>
              <a:gd name="T35" fmla="*/ 1554 h 4194"/>
              <a:gd name="T36" fmla="*/ 3001 w 4143"/>
              <a:gd name="T37" fmla="*/ 1933 h 4194"/>
              <a:gd name="T38" fmla="*/ 2982 w 4143"/>
              <a:gd name="T39" fmla="*/ 2354 h 4194"/>
              <a:gd name="T40" fmla="*/ 2794 w 4143"/>
              <a:gd name="T41" fmla="*/ 2716 h 4194"/>
              <a:gd name="T42" fmla="*/ 2476 w 4143"/>
              <a:gd name="T43" fmla="*/ 2964 h 4194"/>
              <a:gd name="T44" fmla="*/ 2072 w 4143"/>
              <a:gd name="T45" fmla="*/ 3056 h 4194"/>
              <a:gd name="T46" fmla="*/ 1668 w 4143"/>
              <a:gd name="T47" fmla="*/ 2964 h 4194"/>
              <a:gd name="T48" fmla="*/ 1350 w 4143"/>
              <a:gd name="T49" fmla="*/ 2716 h 4194"/>
              <a:gd name="T50" fmla="*/ 1161 w 4143"/>
              <a:gd name="T51" fmla="*/ 2354 h 4194"/>
              <a:gd name="T52" fmla="*/ 1142 w 4143"/>
              <a:gd name="T53" fmla="*/ 1933 h 4194"/>
              <a:gd name="T54" fmla="*/ 1297 w 4143"/>
              <a:gd name="T55" fmla="*/ 1553 h 4194"/>
              <a:gd name="T56" fmla="*/ 1455 w 4143"/>
              <a:gd name="T57" fmla="*/ 1334 h 4194"/>
              <a:gd name="T58" fmla="*/ 1427 w 4143"/>
              <a:gd name="T59" fmla="*/ 1171 h 4194"/>
              <a:gd name="T60" fmla="*/ 1296 w 4143"/>
              <a:gd name="T61" fmla="*/ 1087 h 4194"/>
              <a:gd name="T62" fmla="*/ 1968 w 4143"/>
              <a:gd name="T63" fmla="*/ 894 h 4194"/>
              <a:gd name="T64" fmla="*/ 1882 w 4143"/>
              <a:gd name="T65" fmla="*/ 1060 h 4194"/>
              <a:gd name="T66" fmla="*/ 1940 w 4143"/>
              <a:gd name="T67" fmla="*/ 2235 h 4194"/>
              <a:gd name="T68" fmla="*/ 2119 w 4143"/>
              <a:gd name="T69" fmla="*/ 2288 h 4194"/>
              <a:gd name="T70" fmla="*/ 2260 w 4143"/>
              <a:gd name="T71" fmla="*/ 2172 h 4194"/>
              <a:gd name="T72" fmla="*/ 2260 w 4143"/>
              <a:gd name="T73" fmla="*/ 982 h 4194"/>
              <a:gd name="T74" fmla="*/ 2119 w 4143"/>
              <a:gd name="T75" fmla="*/ 864 h 4194"/>
              <a:gd name="T76" fmla="*/ 2457 w 4143"/>
              <a:gd name="T77" fmla="*/ 37 h 4194"/>
              <a:gd name="T78" fmla="*/ 3045 w 4143"/>
              <a:gd name="T79" fmla="*/ 246 h 4194"/>
              <a:gd name="T80" fmla="*/ 3537 w 4143"/>
              <a:gd name="T81" fmla="*/ 615 h 4194"/>
              <a:gd name="T82" fmla="*/ 3901 w 4143"/>
              <a:gd name="T83" fmla="*/ 1112 h 4194"/>
              <a:gd name="T84" fmla="*/ 4108 w 4143"/>
              <a:gd name="T85" fmla="*/ 1706 h 4194"/>
              <a:gd name="T86" fmla="*/ 4128 w 4143"/>
              <a:gd name="T87" fmla="*/ 2359 h 4194"/>
              <a:gd name="T88" fmla="*/ 3955 w 4143"/>
              <a:gd name="T89" fmla="*/ 2969 h 4194"/>
              <a:gd name="T90" fmla="*/ 3620 w 4143"/>
              <a:gd name="T91" fmla="*/ 3488 h 4194"/>
              <a:gd name="T92" fmla="*/ 3152 w 4143"/>
              <a:gd name="T93" fmla="*/ 3886 h 4194"/>
              <a:gd name="T94" fmla="*/ 2581 w 4143"/>
              <a:gd name="T95" fmla="*/ 4130 h 4194"/>
              <a:gd name="T96" fmla="*/ 1941 w 4143"/>
              <a:gd name="T97" fmla="*/ 4189 h 4194"/>
              <a:gd name="T98" fmla="*/ 1324 w 4143"/>
              <a:gd name="T99" fmla="*/ 4052 h 4194"/>
              <a:gd name="T100" fmla="*/ 790 w 4143"/>
              <a:gd name="T101" fmla="*/ 3743 h 4194"/>
              <a:gd name="T102" fmla="*/ 372 w 4143"/>
              <a:gd name="T103" fmla="*/ 3294 h 4194"/>
              <a:gd name="T104" fmla="*/ 98 w 4143"/>
              <a:gd name="T105" fmla="*/ 2734 h 4194"/>
              <a:gd name="T106" fmla="*/ 0 w 4143"/>
              <a:gd name="T107" fmla="*/ 2097 h 4194"/>
              <a:gd name="T108" fmla="*/ 98 w 4143"/>
              <a:gd name="T109" fmla="*/ 1460 h 4194"/>
              <a:gd name="T110" fmla="*/ 372 w 4143"/>
              <a:gd name="T111" fmla="*/ 900 h 4194"/>
              <a:gd name="T112" fmla="*/ 790 w 4143"/>
              <a:gd name="T113" fmla="*/ 451 h 4194"/>
              <a:gd name="T114" fmla="*/ 1324 w 4143"/>
              <a:gd name="T115" fmla="*/ 141 h 4194"/>
              <a:gd name="T116" fmla="*/ 1941 w 4143"/>
              <a:gd name="T117" fmla="*/ 5 h 41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4143" h="4194">
                <a:moveTo>
                  <a:pt x="1265" y="1084"/>
                </a:moveTo>
                <a:lnTo>
                  <a:pt x="1235" y="1087"/>
                </a:lnTo>
                <a:lnTo>
                  <a:pt x="1205" y="1094"/>
                </a:lnTo>
                <a:lnTo>
                  <a:pt x="1178" y="1105"/>
                </a:lnTo>
                <a:lnTo>
                  <a:pt x="1151" y="1121"/>
                </a:lnTo>
                <a:lnTo>
                  <a:pt x="1126" y="1142"/>
                </a:lnTo>
                <a:lnTo>
                  <a:pt x="1060" y="1214"/>
                </a:lnTo>
                <a:lnTo>
                  <a:pt x="1000" y="1290"/>
                </a:lnTo>
                <a:lnTo>
                  <a:pt x="945" y="1369"/>
                </a:lnTo>
                <a:lnTo>
                  <a:pt x="897" y="1452"/>
                </a:lnTo>
                <a:lnTo>
                  <a:pt x="854" y="1538"/>
                </a:lnTo>
                <a:lnTo>
                  <a:pt x="818" y="1626"/>
                </a:lnTo>
                <a:lnTo>
                  <a:pt x="788" y="1717"/>
                </a:lnTo>
                <a:lnTo>
                  <a:pt x="764" y="1811"/>
                </a:lnTo>
                <a:lnTo>
                  <a:pt x="748" y="1905"/>
                </a:lnTo>
                <a:lnTo>
                  <a:pt x="737" y="2003"/>
                </a:lnTo>
                <a:lnTo>
                  <a:pt x="733" y="2101"/>
                </a:lnTo>
                <a:lnTo>
                  <a:pt x="738" y="2206"/>
                </a:lnTo>
                <a:lnTo>
                  <a:pt x="750" y="2309"/>
                </a:lnTo>
                <a:lnTo>
                  <a:pt x="770" y="2410"/>
                </a:lnTo>
                <a:lnTo>
                  <a:pt x="795" y="2509"/>
                </a:lnTo>
                <a:lnTo>
                  <a:pt x="829" y="2603"/>
                </a:lnTo>
                <a:lnTo>
                  <a:pt x="871" y="2695"/>
                </a:lnTo>
                <a:lnTo>
                  <a:pt x="917" y="2783"/>
                </a:lnTo>
                <a:lnTo>
                  <a:pt x="969" y="2867"/>
                </a:lnTo>
                <a:lnTo>
                  <a:pt x="1029" y="2947"/>
                </a:lnTo>
                <a:lnTo>
                  <a:pt x="1092" y="3022"/>
                </a:lnTo>
                <a:lnTo>
                  <a:pt x="1161" y="3091"/>
                </a:lnTo>
                <a:lnTo>
                  <a:pt x="1236" y="3157"/>
                </a:lnTo>
                <a:lnTo>
                  <a:pt x="1314" y="3216"/>
                </a:lnTo>
                <a:lnTo>
                  <a:pt x="1397" y="3269"/>
                </a:lnTo>
                <a:lnTo>
                  <a:pt x="1484" y="3317"/>
                </a:lnTo>
                <a:lnTo>
                  <a:pt x="1574" y="3357"/>
                </a:lnTo>
                <a:lnTo>
                  <a:pt x="1668" y="3391"/>
                </a:lnTo>
                <a:lnTo>
                  <a:pt x="1765" y="3419"/>
                </a:lnTo>
                <a:lnTo>
                  <a:pt x="1865" y="3439"/>
                </a:lnTo>
                <a:lnTo>
                  <a:pt x="1967" y="3450"/>
                </a:lnTo>
                <a:lnTo>
                  <a:pt x="2072" y="3454"/>
                </a:lnTo>
                <a:lnTo>
                  <a:pt x="2176" y="3450"/>
                </a:lnTo>
                <a:lnTo>
                  <a:pt x="2278" y="3439"/>
                </a:lnTo>
                <a:lnTo>
                  <a:pt x="2378" y="3419"/>
                </a:lnTo>
                <a:lnTo>
                  <a:pt x="2475" y="3391"/>
                </a:lnTo>
                <a:lnTo>
                  <a:pt x="2570" y="3357"/>
                </a:lnTo>
                <a:lnTo>
                  <a:pt x="2659" y="3317"/>
                </a:lnTo>
                <a:lnTo>
                  <a:pt x="2746" y="3269"/>
                </a:lnTo>
                <a:lnTo>
                  <a:pt x="2829" y="3216"/>
                </a:lnTo>
                <a:lnTo>
                  <a:pt x="2908" y="3157"/>
                </a:lnTo>
                <a:lnTo>
                  <a:pt x="2982" y="3091"/>
                </a:lnTo>
                <a:lnTo>
                  <a:pt x="3052" y="3022"/>
                </a:lnTo>
                <a:lnTo>
                  <a:pt x="3115" y="2947"/>
                </a:lnTo>
                <a:lnTo>
                  <a:pt x="3174" y="2867"/>
                </a:lnTo>
                <a:lnTo>
                  <a:pt x="3227" y="2783"/>
                </a:lnTo>
                <a:lnTo>
                  <a:pt x="3274" y="2695"/>
                </a:lnTo>
                <a:lnTo>
                  <a:pt x="3314" y="2603"/>
                </a:lnTo>
                <a:lnTo>
                  <a:pt x="3347" y="2509"/>
                </a:lnTo>
                <a:lnTo>
                  <a:pt x="3375" y="2410"/>
                </a:lnTo>
                <a:lnTo>
                  <a:pt x="3394" y="2309"/>
                </a:lnTo>
                <a:lnTo>
                  <a:pt x="3406" y="2206"/>
                </a:lnTo>
                <a:lnTo>
                  <a:pt x="3410" y="2101"/>
                </a:lnTo>
                <a:lnTo>
                  <a:pt x="3407" y="2003"/>
                </a:lnTo>
                <a:lnTo>
                  <a:pt x="3397" y="1905"/>
                </a:lnTo>
                <a:lnTo>
                  <a:pt x="3380" y="1811"/>
                </a:lnTo>
                <a:lnTo>
                  <a:pt x="3356" y="1718"/>
                </a:lnTo>
                <a:lnTo>
                  <a:pt x="3325" y="1626"/>
                </a:lnTo>
                <a:lnTo>
                  <a:pt x="3290" y="1538"/>
                </a:lnTo>
                <a:lnTo>
                  <a:pt x="3248" y="1453"/>
                </a:lnTo>
                <a:lnTo>
                  <a:pt x="3198" y="1370"/>
                </a:lnTo>
                <a:lnTo>
                  <a:pt x="3144" y="1290"/>
                </a:lnTo>
                <a:lnTo>
                  <a:pt x="3084" y="1214"/>
                </a:lnTo>
                <a:lnTo>
                  <a:pt x="3018" y="1143"/>
                </a:lnTo>
                <a:lnTo>
                  <a:pt x="2991" y="1120"/>
                </a:lnTo>
                <a:lnTo>
                  <a:pt x="2961" y="1103"/>
                </a:lnTo>
                <a:lnTo>
                  <a:pt x="2929" y="1091"/>
                </a:lnTo>
                <a:lnTo>
                  <a:pt x="2895" y="1086"/>
                </a:lnTo>
                <a:lnTo>
                  <a:pt x="2863" y="1086"/>
                </a:lnTo>
                <a:lnTo>
                  <a:pt x="2829" y="1091"/>
                </a:lnTo>
                <a:lnTo>
                  <a:pt x="2797" y="1103"/>
                </a:lnTo>
                <a:lnTo>
                  <a:pt x="2767" y="1120"/>
                </a:lnTo>
                <a:lnTo>
                  <a:pt x="2740" y="1143"/>
                </a:lnTo>
                <a:lnTo>
                  <a:pt x="2718" y="1171"/>
                </a:lnTo>
                <a:lnTo>
                  <a:pt x="2699" y="1201"/>
                </a:lnTo>
                <a:lnTo>
                  <a:pt x="2689" y="1234"/>
                </a:lnTo>
                <a:lnTo>
                  <a:pt x="2683" y="1267"/>
                </a:lnTo>
                <a:lnTo>
                  <a:pt x="2683" y="1301"/>
                </a:lnTo>
                <a:lnTo>
                  <a:pt x="2689" y="1334"/>
                </a:lnTo>
                <a:lnTo>
                  <a:pt x="2699" y="1366"/>
                </a:lnTo>
                <a:lnTo>
                  <a:pt x="2718" y="1397"/>
                </a:lnTo>
                <a:lnTo>
                  <a:pt x="2740" y="1424"/>
                </a:lnTo>
                <a:lnTo>
                  <a:pt x="2797" y="1487"/>
                </a:lnTo>
                <a:lnTo>
                  <a:pt x="2847" y="1554"/>
                </a:lnTo>
                <a:lnTo>
                  <a:pt x="2891" y="1624"/>
                </a:lnTo>
                <a:lnTo>
                  <a:pt x="2929" y="1697"/>
                </a:lnTo>
                <a:lnTo>
                  <a:pt x="2960" y="1773"/>
                </a:lnTo>
                <a:lnTo>
                  <a:pt x="2985" y="1852"/>
                </a:lnTo>
                <a:lnTo>
                  <a:pt x="3001" y="1933"/>
                </a:lnTo>
                <a:lnTo>
                  <a:pt x="3013" y="2016"/>
                </a:lnTo>
                <a:lnTo>
                  <a:pt x="3016" y="2101"/>
                </a:lnTo>
                <a:lnTo>
                  <a:pt x="3012" y="2187"/>
                </a:lnTo>
                <a:lnTo>
                  <a:pt x="3001" y="2271"/>
                </a:lnTo>
                <a:lnTo>
                  <a:pt x="2982" y="2354"/>
                </a:lnTo>
                <a:lnTo>
                  <a:pt x="2957" y="2434"/>
                </a:lnTo>
                <a:lnTo>
                  <a:pt x="2925" y="2510"/>
                </a:lnTo>
                <a:lnTo>
                  <a:pt x="2887" y="2582"/>
                </a:lnTo>
                <a:lnTo>
                  <a:pt x="2843" y="2652"/>
                </a:lnTo>
                <a:lnTo>
                  <a:pt x="2794" y="2716"/>
                </a:lnTo>
                <a:lnTo>
                  <a:pt x="2740" y="2776"/>
                </a:lnTo>
                <a:lnTo>
                  <a:pt x="2680" y="2831"/>
                </a:lnTo>
                <a:lnTo>
                  <a:pt x="2616" y="2881"/>
                </a:lnTo>
                <a:lnTo>
                  <a:pt x="2548" y="2926"/>
                </a:lnTo>
                <a:lnTo>
                  <a:pt x="2476" y="2964"/>
                </a:lnTo>
                <a:lnTo>
                  <a:pt x="2401" y="2997"/>
                </a:lnTo>
                <a:lnTo>
                  <a:pt x="2322" y="3022"/>
                </a:lnTo>
                <a:lnTo>
                  <a:pt x="2242" y="3040"/>
                </a:lnTo>
                <a:lnTo>
                  <a:pt x="2158" y="3052"/>
                </a:lnTo>
                <a:lnTo>
                  <a:pt x="2072" y="3056"/>
                </a:lnTo>
                <a:lnTo>
                  <a:pt x="1985" y="3052"/>
                </a:lnTo>
                <a:lnTo>
                  <a:pt x="1902" y="3040"/>
                </a:lnTo>
                <a:lnTo>
                  <a:pt x="1821" y="3022"/>
                </a:lnTo>
                <a:lnTo>
                  <a:pt x="1743" y="2997"/>
                </a:lnTo>
                <a:lnTo>
                  <a:pt x="1668" y="2964"/>
                </a:lnTo>
                <a:lnTo>
                  <a:pt x="1595" y="2926"/>
                </a:lnTo>
                <a:lnTo>
                  <a:pt x="1528" y="2881"/>
                </a:lnTo>
                <a:lnTo>
                  <a:pt x="1463" y="2831"/>
                </a:lnTo>
                <a:lnTo>
                  <a:pt x="1405" y="2776"/>
                </a:lnTo>
                <a:lnTo>
                  <a:pt x="1350" y="2716"/>
                </a:lnTo>
                <a:lnTo>
                  <a:pt x="1300" y="2652"/>
                </a:lnTo>
                <a:lnTo>
                  <a:pt x="1257" y="2582"/>
                </a:lnTo>
                <a:lnTo>
                  <a:pt x="1218" y="2510"/>
                </a:lnTo>
                <a:lnTo>
                  <a:pt x="1187" y="2434"/>
                </a:lnTo>
                <a:lnTo>
                  <a:pt x="1161" y="2354"/>
                </a:lnTo>
                <a:lnTo>
                  <a:pt x="1143" y="2271"/>
                </a:lnTo>
                <a:lnTo>
                  <a:pt x="1131" y="2187"/>
                </a:lnTo>
                <a:lnTo>
                  <a:pt x="1127" y="2101"/>
                </a:lnTo>
                <a:lnTo>
                  <a:pt x="1131" y="2016"/>
                </a:lnTo>
                <a:lnTo>
                  <a:pt x="1142" y="1933"/>
                </a:lnTo>
                <a:lnTo>
                  <a:pt x="1160" y="1852"/>
                </a:lnTo>
                <a:lnTo>
                  <a:pt x="1184" y="1773"/>
                </a:lnTo>
                <a:lnTo>
                  <a:pt x="1215" y="1697"/>
                </a:lnTo>
                <a:lnTo>
                  <a:pt x="1253" y="1624"/>
                </a:lnTo>
                <a:lnTo>
                  <a:pt x="1297" y="1553"/>
                </a:lnTo>
                <a:lnTo>
                  <a:pt x="1348" y="1487"/>
                </a:lnTo>
                <a:lnTo>
                  <a:pt x="1405" y="1424"/>
                </a:lnTo>
                <a:lnTo>
                  <a:pt x="1427" y="1397"/>
                </a:lnTo>
                <a:lnTo>
                  <a:pt x="1444" y="1366"/>
                </a:lnTo>
                <a:lnTo>
                  <a:pt x="1455" y="1334"/>
                </a:lnTo>
                <a:lnTo>
                  <a:pt x="1462" y="1301"/>
                </a:lnTo>
                <a:lnTo>
                  <a:pt x="1462" y="1267"/>
                </a:lnTo>
                <a:lnTo>
                  <a:pt x="1455" y="1233"/>
                </a:lnTo>
                <a:lnTo>
                  <a:pt x="1444" y="1201"/>
                </a:lnTo>
                <a:lnTo>
                  <a:pt x="1427" y="1171"/>
                </a:lnTo>
                <a:lnTo>
                  <a:pt x="1405" y="1143"/>
                </a:lnTo>
                <a:lnTo>
                  <a:pt x="1380" y="1123"/>
                </a:lnTo>
                <a:lnTo>
                  <a:pt x="1353" y="1105"/>
                </a:lnTo>
                <a:lnTo>
                  <a:pt x="1324" y="1094"/>
                </a:lnTo>
                <a:lnTo>
                  <a:pt x="1296" y="1087"/>
                </a:lnTo>
                <a:lnTo>
                  <a:pt x="1265" y="1084"/>
                </a:lnTo>
                <a:close/>
                <a:moveTo>
                  <a:pt x="2079" y="860"/>
                </a:moveTo>
                <a:lnTo>
                  <a:pt x="2040" y="864"/>
                </a:lnTo>
                <a:lnTo>
                  <a:pt x="2002" y="876"/>
                </a:lnTo>
                <a:lnTo>
                  <a:pt x="1968" y="894"/>
                </a:lnTo>
                <a:lnTo>
                  <a:pt x="1940" y="918"/>
                </a:lnTo>
                <a:lnTo>
                  <a:pt x="1915" y="948"/>
                </a:lnTo>
                <a:lnTo>
                  <a:pt x="1897" y="982"/>
                </a:lnTo>
                <a:lnTo>
                  <a:pt x="1885" y="1019"/>
                </a:lnTo>
                <a:lnTo>
                  <a:pt x="1882" y="1060"/>
                </a:lnTo>
                <a:lnTo>
                  <a:pt x="1882" y="2094"/>
                </a:lnTo>
                <a:lnTo>
                  <a:pt x="1885" y="2134"/>
                </a:lnTo>
                <a:lnTo>
                  <a:pt x="1897" y="2172"/>
                </a:lnTo>
                <a:lnTo>
                  <a:pt x="1915" y="2205"/>
                </a:lnTo>
                <a:lnTo>
                  <a:pt x="1940" y="2235"/>
                </a:lnTo>
                <a:lnTo>
                  <a:pt x="1968" y="2258"/>
                </a:lnTo>
                <a:lnTo>
                  <a:pt x="2002" y="2277"/>
                </a:lnTo>
                <a:lnTo>
                  <a:pt x="2040" y="2288"/>
                </a:lnTo>
                <a:lnTo>
                  <a:pt x="2079" y="2292"/>
                </a:lnTo>
                <a:lnTo>
                  <a:pt x="2119" y="2288"/>
                </a:lnTo>
                <a:lnTo>
                  <a:pt x="2155" y="2277"/>
                </a:lnTo>
                <a:lnTo>
                  <a:pt x="2189" y="2258"/>
                </a:lnTo>
                <a:lnTo>
                  <a:pt x="2217" y="2235"/>
                </a:lnTo>
                <a:lnTo>
                  <a:pt x="2242" y="2205"/>
                </a:lnTo>
                <a:lnTo>
                  <a:pt x="2260" y="2172"/>
                </a:lnTo>
                <a:lnTo>
                  <a:pt x="2272" y="2134"/>
                </a:lnTo>
                <a:lnTo>
                  <a:pt x="2276" y="2094"/>
                </a:lnTo>
                <a:lnTo>
                  <a:pt x="2276" y="1060"/>
                </a:lnTo>
                <a:lnTo>
                  <a:pt x="2272" y="1019"/>
                </a:lnTo>
                <a:lnTo>
                  <a:pt x="2260" y="982"/>
                </a:lnTo>
                <a:lnTo>
                  <a:pt x="2242" y="948"/>
                </a:lnTo>
                <a:lnTo>
                  <a:pt x="2217" y="918"/>
                </a:lnTo>
                <a:lnTo>
                  <a:pt x="2189" y="894"/>
                </a:lnTo>
                <a:lnTo>
                  <a:pt x="2155" y="876"/>
                </a:lnTo>
                <a:lnTo>
                  <a:pt x="2119" y="864"/>
                </a:lnTo>
                <a:lnTo>
                  <a:pt x="2079" y="860"/>
                </a:lnTo>
                <a:close/>
                <a:moveTo>
                  <a:pt x="2072" y="0"/>
                </a:moveTo>
                <a:lnTo>
                  <a:pt x="2203" y="5"/>
                </a:lnTo>
                <a:lnTo>
                  <a:pt x="2331" y="17"/>
                </a:lnTo>
                <a:lnTo>
                  <a:pt x="2457" y="37"/>
                </a:lnTo>
                <a:lnTo>
                  <a:pt x="2581" y="64"/>
                </a:lnTo>
                <a:lnTo>
                  <a:pt x="2702" y="100"/>
                </a:lnTo>
                <a:lnTo>
                  <a:pt x="2820" y="141"/>
                </a:lnTo>
                <a:lnTo>
                  <a:pt x="2934" y="191"/>
                </a:lnTo>
                <a:lnTo>
                  <a:pt x="3045" y="246"/>
                </a:lnTo>
                <a:lnTo>
                  <a:pt x="3152" y="308"/>
                </a:lnTo>
                <a:lnTo>
                  <a:pt x="3254" y="376"/>
                </a:lnTo>
                <a:lnTo>
                  <a:pt x="3353" y="451"/>
                </a:lnTo>
                <a:lnTo>
                  <a:pt x="3447" y="530"/>
                </a:lnTo>
                <a:lnTo>
                  <a:pt x="3537" y="615"/>
                </a:lnTo>
                <a:lnTo>
                  <a:pt x="3620" y="705"/>
                </a:lnTo>
                <a:lnTo>
                  <a:pt x="3699" y="800"/>
                </a:lnTo>
                <a:lnTo>
                  <a:pt x="3773" y="900"/>
                </a:lnTo>
                <a:lnTo>
                  <a:pt x="3840" y="1004"/>
                </a:lnTo>
                <a:lnTo>
                  <a:pt x="3901" y="1112"/>
                </a:lnTo>
                <a:lnTo>
                  <a:pt x="3955" y="1225"/>
                </a:lnTo>
                <a:lnTo>
                  <a:pt x="4005" y="1340"/>
                </a:lnTo>
                <a:lnTo>
                  <a:pt x="4046" y="1460"/>
                </a:lnTo>
                <a:lnTo>
                  <a:pt x="4081" y="1582"/>
                </a:lnTo>
                <a:lnTo>
                  <a:pt x="4108" y="1706"/>
                </a:lnTo>
                <a:lnTo>
                  <a:pt x="4128" y="1835"/>
                </a:lnTo>
                <a:lnTo>
                  <a:pt x="4139" y="1965"/>
                </a:lnTo>
                <a:lnTo>
                  <a:pt x="4143" y="2097"/>
                </a:lnTo>
                <a:lnTo>
                  <a:pt x="4139" y="2229"/>
                </a:lnTo>
                <a:lnTo>
                  <a:pt x="4128" y="2359"/>
                </a:lnTo>
                <a:lnTo>
                  <a:pt x="4108" y="2488"/>
                </a:lnTo>
                <a:lnTo>
                  <a:pt x="4081" y="2612"/>
                </a:lnTo>
                <a:lnTo>
                  <a:pt x="4046" y="2734"/>
                </a:lnTo>
                <a:lnTo>
                  <a:pt x="4005" y="2854"/>
                </a:lnTo>
                <a:lnTo>
                  <a:pt x="3955" y="2969"/>
                </a:lnTo>
                <a:lnTo>
                  <a:pt x="3901" y="3082"/>
                </a:lnTo>
                <a:lnTo>
                  <a:pt x="3840" y="3189"/>
                </a:lnTo>
                <a:lnTo>
                  <a:pt x="3773" y="3294"/>
                </a:lnTo>
                <a:lnTo>
                  <a:pt x="3699" y="3394"/>
                </a:lnTo>
                <a:lnTo>
                  <a:pt x="3620" y="3488"/>
                </a:lnTo>
                <a:lnTo>
                  <a:pt x="3537" y="3579"/>
                </a:lnTo>
                <a:lnTo>
                  <a:pt x="3447" y="3664"/>
                </a:lnTo>
                <a:lnTo>
                  <a:pt x="3353" y="3743"/>
                </a:lnTo>
                <a:lnTo>
                  <a:pt x="3254" y="3818"/>
                </a:lnTo>
                <a:lnTo>
                  <a:pt x="3152" y="3886"/>
                </a:lnTo>
                <a:lnTo>
                  <a:pt x="3045" y="3948"/>
                </a:lnTo>
                <a:lnTo>
                  <a:pt x="2934" y="4003"/>
                </a:lnTo>
                <a:lnTo>
                  <a:pt x="2820" y="4052"/>
                </a:lnTo>
                <a:lnTo>
                  <a:pt x="2702" y="4094"/>
                </a:lnTo>
                <a:lnTo>
                  <a:pt x="2581" y="4130"/>
                </a:lnTo>
                <a:lnTo>
                  <a:pt x="2457" y="4157"/>
                </a:lnTo>
                <a:lnTo>
                  <a:pt x="2331" y="4177"/>
                </a:lnTo>
                <a:lnTo>
                  <a:pt x="2203" y="4189"/>
                </a:lnTo>
                <a:lnTo>
                  <a:pt x="2072" y="4194"/>
                </a:lnTo>
                <a:lnTo>
                  <a:pt x="1941" y="4189"/>
                </a:lnTo>
                <a:lnTo>
                  <a:pt x="1812" y="4177"/>
                </a:lnTo>
                <a:lnTo>
                  <a:pt x="1686" y="4157"/>
                </a:lnTo>
                <a:lnTo>
                  <a:pt x="1563" y="4130"/>
                </a:lnTo>
                <a:lnTo>
                  <a:pt x="1441" y="4094"/>
                </a:lnTo>
                <a:lnTo>
                  <a:pt x="1324" y="4052"/>
                </a:lnTo>
                <a:lnTo>
                  <a:pt x="1209" y="4003"/>
                </a:lnTo>
                <a:lnTo>
                  <a:pt x="1099" y="3948"/>
                </a:lnTo>
                <a:lnTo>
                  <a:pt x="991" y="3886"/>
                </a:lnTo>
                <a:lnTo>
                  <a:pt x="889" y="3818"/>
                </a:lnTo>
                <a:lnTo>
                  <a:pt x="790" y="3743"/>
                </a:lnTo>
                <a:lnTo>
                  <a:pt x="697" y="3664"/>
                </a:lnTo>
                <a:lnTo>
                  <a:pt x="608" y="3579"/>
                </a:lnTo>
                <a:lnTo>
                  <a:pt x="523" y="3488"/>
                </a:lnTo>
                <a:lnTo>
                  <a:pt x="444" y="3394"/>
                </a:lnTo>
                <a:lnTo>
                  <a:pt x="372" y="3294"/>
                </a:lnTo>
                <a:lnTo>
                  <a:pt x="304" y="3189"/>
                </a:lnTo>
                <a:lnTo>
                  <a:pt x="243" y="3082"/>
                </a:lnTo>
                <a:lnTo>
                  <a:pt x="188" y="2969"/>
                </a:lnTo>
                <a:lnTo>
                  <a:pt x="140" y="2854"/>
                </a:lnTo>
                <a:lnTo>
                  <a:pt x="98" y="2734"/>
                </a:lnTo>
                <a:lnTo>
                  <a:pt x="63" y="2612"/>
                </a:lnTo>
                <a:lnTo>
                  <a:pt x="36" y="2488"/>
                </a:lnTo>
                <a:lnTo>
                  <a:pt x="17" y="2359"/>
                </a:lnTo>
                <a:lnTo>
                  <a:pt x="4" y="2229"/>
                </a:lnTo>
                <a:lnTo>
                  <a:pt x="0" y="2097"/>
                </a:lnTo>
                <a:lnTo>
                  <a:pt x="4" y="1965"/>
                </a:lnTo>
                <a:lnTo>
                  <a:pt x="17" y="1835"/>
                </a:lnTo>
                <a:lnTo>
                  <a:pt x="36" y="1706"/>
                </a:lnTo>
                <a:lnTo>
                  <a:pt x="63" y="1582"/>
                </a:lnTo>
                <a:lnTo>
                  <a:pt x="98" y="1460"/>
                </a:lnTo>
                <a:lnTo>
                  <a:pt x="140" y="1340"/>
                </a:lnTo>
                <a:lnTo>
                  <a:pt x="188" y="1225"/>
                </a:lnTo>
                <a:lnTo>
                  <a:pt x="243" y="1112"/>
                </a:lnTo>
                <a:lnTo>
                  <a:pt x="304" y="1004"/>
                </a:lnTo>
                <a:lnTo>
                  <a:pt x="372" y="900"/>
                </a:lnTo>
                <a:lnTo>
                  <a:pt x="444" y="800"/>
                </a:lnTo>
                <a:lnTo>
                  <a:pt x="523" y="705"/>
                </a:lnTo>
                <a:lnTo>
                  <a:pt x="608" y="615"/>
                </a:lnTo>
                <a:lnTo>
                  <a:pt x="697" y="530"/>
                </a:lnTo>
                <a:lnTo>
                  <a:pt x="790" y="451"/>
                </a:lnTo>
                <a:lnTo>
                  <a:pt x="889" y="376"/>
                </a:lnTo>
                <a:lnTo>
                  <a:pt x="991" y="308"/>
                </a:lnTo>
                <a:lnTo>
                  <a:pt x="1099" y="246"/>
                </a:lnTo>
                <a:lnTo>
                  <a:pt x="1209" y="191"/>
                </a:lnTo>
                <a:lnTo>
                  <a:pt x="1324" y="141"/>
                </a:lnTo>
                <a:lnTo>
                  <a:pt x="1441" y="100"/>
                </a:lnTo>
                <a:lnTo>
                  <a:pt x="1563" y="64"/>
                </a:lnTo>
                <a:lnTo>
                  <a:pt x="1686" y="37"/>
                </a:lnTo>
                <a:lnTo>
                  <a:pt x="1812" y="17"/>
                </a:lnTo>
                <a:lnTo>
                  <a:pt x="1941" y="5"/>
                </a:lnTo>
                <a:lnTo>
                  <a:pt x="2072" y="0"/>
                </a:lnTo>
                <a:close/>
              </a:path>
            </a:pathLst>
          </a:custGeom>
          <a:solidFill>
            <a:schemeClr val="bg1"/>
          </a:solidFill>
          <a:ln w="0">
            <a:noFill/>
            <a:prstDash val="solid"/>
            <a:round/>
            <a:headEnd/>
            <a:tailEnd/>
          </a:ln>
          <a:effectLst>
            <a:outerShdw blurRad="63500" sx="102000" sy="102000" algn="ctr" rotWithShape="0">
              <a:prstClr val="black">
                <a:alpha val="40000"/>
              </a:prstClr>
            </a:outerShdw>
          </a:effectLst>
        </p:spPr>
        <p:txBody>
          <a:bodyPr vert="horz" wrap="square" lIns="91440" tIns="45720" rIns="91440" bIns="45720" numCol="1" anchor="t" anchorCtr="0" compatLnSpc="1">
            <a:prstTxWarp prst="textNoShape">
              <a:avLst/>
            </a:prstTxWarp>
          </a:bodyPr>
          <a:lstStyle/>
          <a:p>
            <a:endParaRPr lang="ru-RU"/>
          </a:p>
        </p:txBody>
      </p:sp>
      <p:sp>
        <p:nvSpPr>
          <p:cNvPr id="53" name="TextBox 52">
            <a:extLst>
              <a:ext uri="{FF2B5EF4-FFF2-40B4-BE49-F238E27FC236}">
                <a16:creationId xmlns:a16="http://schemas.microsoft.com/office/drawing/2014/main" id="{9BDC3BD4-D661-4686-9DB1-B89E0A2CF840}"/>
              </a:ext>
            </a:extLst>
          </p:cNvPr>
          <p:cNvSpPr txBox="1"/>
          <p:nvPr/>
        </p:nvSpPr>
        <p:spPr>
          <a:xfrm>
            <a:off x="8512342" y="1695105"/>
            <a:ext cx="3374858" cy="4508927"/>
          </a:xfrm>
          <a:prstGeom prst="rect">
            <a:avLst/>
          </a:prstGeom>
          <a:noFill/>
        </p:spPr>
        <p:txBody>
          <a:bodyPr wrap="square" rtlCol="0">
            <a:spAutoFit/>
          </a:bodyPr>
          <a:lstStyle/>
          <a:p>
            <a:pPr algn="r"/>
            <a:r>
              <a:rPr lang="en-US" sz="1600" b="1" dirty="0">
                <a:solidFill>
                  <a:schemeClr val="bg1"/>
                </a:solidFill>
                <a:latin typeface="Candara" panose="020E0502030303020204" pitchFamily="34" charset="0"/>
              </a:rPr>
              <a:t>LOREM IPSUM DOLOR</a:t>
            </a:r>
          </a:p>
          <a:p>
            <a:pPr algn="r"/>
            <a:endParaRPr lang="en-US" sz="1000"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a:t>
            </a:r>
          </a:p>
          <a:p>
            <a:pPr algn="r"/>
            <a:endParaRPr lang="en-US" sz="600" b="1" dirty="0">
              <a:solidFill>
                <a:schemeClr val="bg1"/>
              </a:solidFill>
              <a:latin typeface="Candara" panose="020E0502030303020204" pitchFamily="34" charset="0"/>
            </a:endParaRPr>
          </a:p>
          <a:p>
            <a:pPr algn="r"/>
            <a:r>
              <a:rPr lang="en-US" sz="1300" dirty="0">
                <a:solidFill>
                  <a:schemeClr val="bg1"/>
                </a:solidFill>
                <a:latin typeface="Candara" panose="020E0502030303020204" pitchFamily="34" charset="0"/>
              </a:rPr>
              <a:t>Lorem ipsum dolor sit amet, consectetur adipiscing elit, sed do eiusmod tempor incididunt ut labore et dolore magna aliqua. Ut enim ad minim veniam, quis nostrud exercitation. Lorem ipsum dolor sit amet, consectetur.</a:t>
            </a:r>
            <a:endParaRPr lang="en-US" sz="1300" b="1" dirty="0">
              <a:solidFill>
                <a:schemeClr val="bg1"/>
              </a:solidFill>
              <a:latin typeface="Candara" panose="020E0502030303020204" pitchFamily="34" charset="0"/>
            </a:endParaRPr>
          </a:p>
          <a:p>
            <a:pPr marL="285750" indent="-285750" algn="r">
              <a:buFont typeface="Wingdings" panose="05000000000000000000" pitchFamily="2" charset="2"/>
              <a:buChar char="q"/>
            </a:pPr>
            <a:endParaRPr lang="en-US" sz="1400" dirty="0">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 .</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a:p>
            <a:pPr algn="r"/>
            <a:endParaRPr lang="en-US" sz="1000" dirty="0">
              <a:solidFill>
                <a:schemeClr val="bg1"/>
              </a:solidFill>
              <a:latin typeface="Candara" panose="020E0502030303020204" pitchFamily="34" charset="0"/>
            </a:endParaRPr>
          </a:p>
          <a:p>
            <a:pPr marL="285750" indent="-285750" algn="r">
              <a:buFont typeface="Wingdings" panose="05000000000000000000" pitchFamily="2" charset="2"/>
              <a:buChar char="q"/>
            </a:pPr>
            <a:r>
              <a:rPr lang="en-US" sz="1300" dirty="0">
                <a:solidFill>
                  <a:schemeClr val="bg1"/>
                </a:solidFill>
                <a:latin typeface="Candara" panose="020E0502030303020204" pitchFamily="34" charset="0"/>
              </a:rPr>
              <a:t>Lorem ipsum dolor sit amet, consectetur adipiscing elit, sed do eiusmod.</a:t>
            </a:r>
          </a:p>
        </p:txBody>
      </p:sp>
      <p:sp>
        <p:nvSpPr>
          <p:cNvPr id="54" name="TextBox 53">
            <a:extLst>
              <a:ext uri="{FF2B5EF4-FFF2-40B4-BE49-F238E27FC236}">
                <a16:creationId xmlns:a16="http://schemas.microsoft.com/office/drawing/2014/main" id="{746DFEC3-98F8-47D2-BCB9-3AE12A3FB923}"/>
              </a:ext>
            </a:extLst>
          </p:cNvPr>
          <p:cNvSpPr txBox="1"/>
          <p:nvPr/>
        </p:nvSpPr>
        <p:spPr>
          <a:xfrm>
            <a:off x="6310489" y="258228"/>
            <a:ext cx="5508978" cy="1046440"/>
          </a:xfrm>
          <a:prstGeom prst="rect">
            <a:avLst/>
          </a:prstGeom>
          <a:noFill/>
        </p:spPr>
        <p:txBody>
          <a:bodyPr wrap="square" rtlCol="0">
            <a:spAutoFit/>
          </a:bodyPr>
          <a:lstStyle/>
          <a:p>
            <a:pPr algn="r"/>
            <a:r>
              <a:rPr lang="en-US" sz="4400" b="1" dirty="0">
                <a:solidFill>
                  <a:schemeClr val="bg1"/>
                </a:solidFill>
                <a:latin typeface="Candara" panose="020E0502030303020204" pitchFamily="34" charset="0"/>
              </a:rPr>
              <a:t>TITLE GOES HERE</a:t>
            </a:r>
          </a:p>
          <a:p>
            <a:pPr algn="r"/>
            <a:r>
              <a:rPr lang="en-US" dirty="0">
                <a:solidFill>
                  <a:schemeClr val="bg1"/>
                </a:solidFill>
                <a:latin typeface="Candara" panose="020E0502030303020204" pitchFamily="34" charset="0"/>
              </a:rPr>
              <a:t>Your Subtitle</a:t>
            </a:r>
          </a:p>
        </p:txBody>
      </p:sp>
    </p:spTree>
    <p:extLst>
      <p:ext uri="{BB962C8B-B14F-4D97-AF65-F5344CB8AC3E}">
        <p14:creationId xmlns:p14="http://schemas.microsoft.com/office/powerpoint/2010/main" val="427523613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withEffect">
                                  <p:stCondLst>
                                    <p:cond delay="0"/>
                                  </p:stCondLst>
                                  <p:childTnLst>
                                    <p:set>
                                      <p:cBhvr>
                                        <p:cTn id="6" dur="1" fill="hold">
                                          <p:stCondLst>
                                            <p:cond delay="0"/>
                                          </p:stCondLst>
                                        </p:cTn>
                                        <p:tgtEl>
                                          <p:spTgt spid="27"/>
                                        </p:tgtEl>
                                        <p:attrNameLst>
                                          <p:attrName>style.visibility</p:attrName>
                                        </p:attrNameLst>
                                      </p:cBhvr>
                                      <p:to>
                                        <p:strVal val="visible"/>
                                      </p:to>
                                    </p:set>
                                    <p:animEffect transition="in" filter="wipe(left)">
                                      <p:cBhvr>
                                        <p:cTn id="7" dur="500"/>
                                        <p:tgtEl>
                                          <p:spTgt spid="27"/>
                                        </p:tgtEl>
                                      </p:cBhvr>
                                    </p:animEffect>
                                  </p:childTnLst>
                                </p:cTn>
                              </p:par>
                            </p:childTnLst>
                          </p:cTn>
                        </p:par>
                        <p:par>
                          <p:cTn id="8" fill="hold">
                            <p:stCondLst>
                              <p:cond delay="500"/>
                            </p:stCondLst>
                            <p:childTnLst>
                              <p:par>
                                <p:cTn id="9" presetID="22" presetClass="entr" presetSubtype="8" fill="hold" grpId="0" nodeType="afterEffect">
                                  <p:stCondLst>
                                    <p:cond delay="0"/>
                                  </p:stCondLst>
                                  <p:childTnLst>
                                    <p:set>
                                      <p:cBhvr>
                                        <p:cTn id="10" dur="1" fill="hold">
                                          <p:stCondLst>
                                            <p:cond delay="0"/>
                                          </p:stCondLst>
                                        </p:cTn>
                                        <p:tgtEl>
                                          <p:spTgt spid="54"/>
                                        </p:tgtEl>
                                        <p:attrNameLst>
                                          <p:attrName>style.visibility</p:attrName>
                                        </p:attrNameLst>
                                      </p:cBhvr>
                                      <p:to>
                                        <p:strVal val="visible"/>
                                      </p:to>
                                    </p:set>
                                    <p:animEffect transition="in" filter="wipe(left)">
                                      <p:cBhvr>
                                        <p:cTn id="11" dur="500"/>
                                        <p:tgtEl>
                                          <p:spTgt spid="54"/>
                                        </p:tgtEl>
                                      </p:cBhvr>
                                    </p:animEffect>
                                  </p:childTnLst>
                                </p:cTn>
                              </p:par>
                            </p:childTnLst>
                          </p:cTn>
                        </p:par>
                        <p:par>
                          <p:cTn id="12" fill="hold">
                            <p:stCondLst>
                              <p:cond delay="1000"/>
                            </p:stCondLst>
                            <p:childTnLst>
                              <p:par>
                                <p:cTn id="13" presetID="42" presetClass="entr" presetSubtype="0" fill="hold" grpId="0" nodeType="afterEffect">
                                  <p:stCondLst>
                                    <p:cond delay="0"/>
                                  </p:stCondLst>
                                  <p:childTnLst>
                                    <p:set>
                                      <p:cBhvr>
                                        <p:cTn id="14" dur="1" fill="hold">
                                          <p:stCondLst>
                                            <p:cond delay="0"/>
                                          </p:stCondLst>
                                        </p:cTn>
                                        <p:tgtEl>
                                          <p:spTgt spid="53">
                                            <p:txEl>
                                              <p:pRg st="0" end="0"/>
                                            </p:txEl>
                                          </p:spTgt>
                                        </p:tgtEl>
                                        <p:attrNameLst>
                                          <p:attrName>style.visibility</p:attrName>
                                        </p:attrNameLst>
                                      </p:cBhvr>
                                      <p:to>
                                        <p:strVal val="visible"/>
                                      </p:to>
                                    </p:set>
                                    <p:animEffect transition="in" filter="fade">
                                      <p:cBhvr>
                                        <p:cTn id="15" dur="500"/>
                                        <p:tgtEl>
                                          <p:spTgt spid="53">
                                            <p:txEl>
                                              <p:pRg st="0" end="0"/>
                                            </p:txEl>
                                          </p:spTgt>
                                        </p:tgtEl>
                                      </p:cBhvr>
                                    </p:animEffect>
                                    <p:anim calcmode="lin" valueType="num">
                                      <p:cBhvr>
                                        <p:cTn id="16" dur="500" fill="hold"/>
                                        <p:tgtEl>
                                          <p:spTgt spid="53">
                                            <p:txEl>
                                              <p:pRg st="0" end="0"/>
                                            </p:txEl>
                                          </p:spTgt>
                                        </p:tgtEl>
                                        <p:attrNameLst>
                                          <p:attrName>ppt_x</p:attrName>
                                        </p:attrNameLst>
                                      </p:cBhvr>
                                      <p:tavLst>
                                        <p:tav tm="0">
                                          <p:val>
                                            <p:strVal val="#ppt_x"/>
                                          </p:val>
                                        </p:tav>
                                        <p:tav tm="100000">
                                          <p:val>
                                            <p:strVal val="#ppt_x"/>
                                          </p:val>
                                        </p:tav>
                                      </p:tavLst>
                                    </p:anim>
                                    <p:anim calcmode="lin" valueType="num">
                                      <p:cBhvr>
                                        <p:cTn id="17" dur="500" fill="hold"/>
                                        <p:tgtEl>
                                          <p:spTgt spid="53">
                                            <p:txEl>
                                              <p:pRg st="0" end="0"/>
                                            </p:txEl>
                                          </p:spTgt>
                                        </p:tgtEl>
                                        <p:attrNameLst>
                                          <p:attrName>ppt_y</p:attrName>
                                        </p:attrNameLst>
                                      </p:cBhvr>
                                      <p:tavLst>
                                        <p:tav tm="0">
                                          <p:val>
                                            <p:strVal val="#ppt_y+.1"/>
                                          </p:val>
                                        </p:tav>
                                        <p:tav tm="100000">
                                          <p:val>
                                            <p:strVal val="#ppt_y"/>
                                          </p:val>
                                        </p:tav>
                                      </p:tavLst>
                                    </p:anim>
                                  </p:childTnLst>
                                </p:cTn>
                              </p:par>
                            </p:childTnLst>
                          </p:cTn>
                        </p:par>
                        <p:par>
                          <p:cTn id="18" fill="hold">
                            <p:stCondLst>
                              <p:cond delay="1500"/>
                            </p:stCondLst>
                            <p:childTnLst>
                              <p:par>
                                <p:cTn id="19" presetID="42" presetClass="entr" presetSubtype="0" fill="hold" grpId="0" nodeType="afterEffect">
                                  <p:stCondLst>
                                    <p:cond delay="0"/>
                                  </p:stCondLst>
                                  <p:childTnLst>
                                    <p:set>
                                      <p:cBhvr>
                                        <p:cTn id="20" dur="1" fill="hold">
                                          <p:stCondLst>
                                            <p:cond delay="0"/>
                                          </p:stCondLst>
                                        </p:cTn>
                                        <p:tgtEl>
                                          <p:spTgt spid="53">
                                            <p:txEl>
                                              <p:pRg st="2" end="2"/>
                                            </p:txEl>
                                          </p:spTgt>
                                        </p:tgtEl>
                                        <p:attrNameLst>
                                          <p:attrName>style.visibility</p:attrName>
                                        </p:attrNameLst>
                                      </p:cBhvr>
                                      <p:to>
                                        <p:strVal val="visible"/>
                                      </p:to>
                                    </p:set>
                                    <p:animEffect transition="in" filter="fade">
                                      <p:cBhvr>
                                        <p:cTn id="21" dur="500"/>
                                        <p:tgtEl>
                                          <p:spTgt spid="53">
                                            <p:txEl>
                                              <p:pRg st="2" end="2"/>
                                            </p:txEl>
                                          </p:spTgt>
                                        </p:tgtEl>
                                      </p:cBhvr>
                                    </p:animEffect>
                                    <p:anim calcmode="lin" valueType="num">
                                      <p:cBhvr>
                                        <p:cTn id="22" dur="500" fill="hold"/>
                                        <p:tgtEl>
                                          <p:spTgt spid="53">
                                            <p:txEl>
                                              <p:pRg st="2" end="2"/>
                                            </p:txEl>
                                          </p:spTgt>
                                        </p:tgtEl>
                                        <p:attrNameLst>
                                          <p:attrName>ppt_x</p:attrName>
                                        </p:attrNameLst>
                                      </p:cBhvr>
                                      <p:tavLst>
                                        <p:tav tm="0">
                                          <p:val>
                                            <p:strVal val="#ppt_x"/>
                                          </p:val>
                                        </p:tav>
                                        <p:tav tm="100000">
                                          <p:val>
                                            <p:strVal val="#ppt_x"/>
                                          </p:val>
                                        </p:tav>
                                      </p:tavLst>
                                    </p:anim>
                                    <p:anim calcmode="lin" valueType="num">
                                      <p:cBhvr>
                                        <p:cTn id="23" dur="500" fill="hold"/>
                                        <p:tgtEl>
                                          <p:spTgt spid="53">
                                            <p:txEl>
                                              <p:pRg st="2" end="2"/>
                                            </p:txEl>
                                          </p:spTgt>
                                        </p:tgtEl>
                                        <p:attrNameLst>
                                          <p:attrName>ppt_y</p:attrName>
                                        </p:attrNameLst>
                                      </p:cBhvr>
                                      <p:tavLst>
                                        <p:tav tm="0">
                                          <p:val>
                                            <p:strVal val="#ppt_y+.1"/>
                                          </p:val>
                                        </p:tav>
                                        <p:tav tm="100000">
                                          <p:val>
                                            <p:strVal val="#ppt_y"/>
                                          </p:val>
                                        </p:tav>
                                      </p:tavLst>
                                    </p:anim>
                                  </p:childTnLst>
                                </p:cTn>
                              </p:par>
                            </p:childTnLst>
                          </p:cTn>
                        </p:par>
                        <p:par>
                          <p:cTn id="24" fill="hold">
                            <p:stCondLst>
                              <p:cond delay="2000"/>
                            </p:stCondLst>
                            <p:childTnLst>
                              <p:par>
                                <p:cTn id="25" presetID="42" presetClass="entr" presetSubtype="0" fill="hold" grpId="0" nodeType="afterEffect">
                                  <p:stCondLst>
                                    <p:cond delay="0"/>
                                  </p:stCondLst>
                                  <p:childTnLst>
                                    <p:set>
                                      <p:cBhvr>
                                        <p:cTn id="26" dur="1" fill="hold">
                                          <p:stCondLst>
                                            <p:cond delay="0"/>
                                          </p:stCondLst>
                                        </p:cTn>
                                        <p:tgtEl>
                                          <p:spTgt spid="53">
                                            <p:txEl>
                                              <p:pRg st="4" end="4"/>
                                            </p:txEl>
                                          </p:spTgt>
                                        </p:tgtEl>
                                        <p:attrNameLst>
                                          <p:attrName>style.visibility</p:attrName>
                                        </p:attrNameLst>
                                      </p:cBhvr>
                                      <p:to>
                                        <p:strVal val="visible"/>
                                      </p:to>
                                    </p:set>
                                    <p:animEffect transition="in" filter="fade">
                                      <p:cBhvr>
                                        <p:cTn id="27" dur="500"/>
                                        <p:tgtEl>
                                          <p:spTgt spid="53">
                                            <p:txEl>
                                              <p:pRg st="4" end="4"/>
                                            </p:txEl>
                                          </p:spTgt>
                                        </p:tgtEl>
                                      </p:cBhvr>
                                    </p:animEffect>
                                    <p:anim calcmode="lin" valueType="num">
                                      <p:cBhvr>
                                        <p:cTn id="28" dur="500" fill="hold"/>
                                        <p:tgtEl>
                                          <p:spTgt spid="53">
                                            <p:txEl>
                                              <p:pRg st="4" end="4"/>
                                            </p:txEl>
                                          </p:spTgt>
                                        </p:tgtEl>
                                        <p:attrNameLst>
                                          <p:attrName>ppt_x</p:attrName>
                                        </p:attrNameLst>
                                      </p:cBhvr>
                                      <p:tavLst>
                                        <p:tav tm="0">
                                          <p:val>
                                            <p:strVal val="#ppt_x"/>
                                          </p:val>
                                        </p:tav>
                                        <p:tav tm="100000">
                                          <p:val>
                                            <p:strVal val="#ppt_x"/>
                                          </p:val>
                                        </p:tav>
                                      </p:tavLst>
                                    </p:anim>
                                    <p:anim calcmode="lin" valueType="num">
                                      <p:cBhvr>
                                        <p:cTn id="29" dur="500" fill="hold"/>
                                        <p:tgtEl>
                                          <p:spTgt spid="53">
                                            <p:txEl>
                                              <p:pRg st="4" end="4"/>
                                            </p:txEl>
                                          </p:spTgt>
                                        </p:tgtEl>
                                        <p:attrNameLst>
                                          <p:attrName>ppt_y</p:attrName>
                                        </p:attrNameLst>
                                      </p:cBhvr>
                                      <p:tavLst>
                                        <p:tav tm="0">
                                          <p:val>
                                            <p:strVal val="#ppt_y+.1"/>
                                          </p:val>
                                        </p:tav>
                                        <p:tav tm="100000">
                                          <p:val>
                                            <p:strVal val="#ppt_y"/>
                                          </p:val>
                                        </p:tav>
                                      </p:tavLst>
                                    </p:anim>
                                  </p:childTnLst>
                                </p:cTn>
                              </p:par>
                            </p:childTnLst>
                          </p:cTn>
                        </p:par>
                        <p:par>
                          <p:cTn id="30" fill="hold">
                            <p:stCondLst>
                              <p:cond delay="2500"/>
                            </p:stCondLst>
                            <p:childTnLst>
                              <p:par>
                                <p:cTn id="31" presetID="42" presetClass="entr" presetSubtype="0" fill="hold" grpId="0" nodeType="afterEffect">
                                  <p:stCondLst>
                                    <p:cond delay="0"/>
                                  </p:stCondLst>
                                  <p:childTnLst>
                                    <p:set>
                                      <p:cBhvr>
                                        <p:cTn id="32" dur="1" fill="hold">
                                          <p:stCondLst>
                                            <p:cond delay="0"/>
                                          </p:stCondLst>
                                        </p:cTn>
                                        <p:tgtEl>
                                          <p:spTgt spid="53">
                                            <p:txEl>
                                              <p:pRg st="6" end="6"/>
                                            </p:txEl>
                                          </p:spTgt>
                                        </p:tgtEl>
                                        <p:attrNameLst>
                                          <p:attrName>style.visibility</p:attrName>
                                        </p:attrNameLst>
                                      </p:cBhvr>
                                      <p:to>
                                        <p:strVal val="visible"/>
                                      </p:to>
                                    </p:set>
                                    <p:animEffect transition="in" filter="fade">
                                      <p:cBhvr>
                                        <p:cTn id="33" dur="500"/>
                                        <p:tgtEl>
                                          <p:spTgt spid="53">
                                            <p:txEl>
                                              <p:pRg st="6" end="6"/>
                                            </p:txEl>
                                          </p:spTgt>
                                        </p:tgtEl>
                                      </p:cBhvr>
                                    </p:animEffect>
                                    <p:anim calcmode="lin" valueType="num">
                                      <p:cBhvr>
                                        <p:cTn id="34" dur="500" fill="hold"/>
                                        <p:tgtEl>
                                          <p:spTgt spid="53">
                                            <p:txEl>
                                              <p:pRg st="6" end="6"/>
                                            </p:txEl>
                                          </p:spTgt>
                                        </p:tgtEl>
                                        <p:attrNameLst>
                                          <p:attrName>ppt_x</p:attrName>
                                        </p:attrNameLst>
                                      </p:cBhvr>
                                      <p:tavLst>
                                        <p:tav tm="0">
                                          <p:val>
                                            <p:strVal val="#ppt_x"/>
                                          </p:val>
                                        </p:tav>
                                        <p:tav tm="100000">
                                          <p:val>
                                            <p:strVal val="#ppt_x"/>
                                          </p:val>
                                        </p:tav>
                                      </p:tavLst>
                                    </p:anim>
                                    <p:anim calcmode="lin" valueType="num">
                                      <p:cBhvr>
                                        <p:cTn id="35" dur="500" fill="hold"/>
                                        <p:tgtEl>
                                          <p:spTgt spid="53">
                                            <p:txEl>
                                              <p:pRg st="6" end="6"/>
                                            </p:txEl>
                                          </p:spTgt>
                                        </p:tgtEl>
                                        <p:attrNameLst>
                                          <p:attrName>ppt_y</p:attrName>
                                        </p:attrNameLst>
                                      </p:cBhvr>
                                      <p:tavLst>
                                        <p:tav tm="0">
                                          <p:val>
                                            <p:strVal val="#ppt_y+.1"/>
                                          </p:val>
                                        </p:tav>
                                        <p:tav tm="100000">
                                          <p:val>
                                            <p:strVal val="#ppt_y"/>
                                          </p:val>
                                        </p:tav>
                                      </p:tavLst>
                                    </p:anim>
                                  </p:childTnLst>
                                </p:cTn>
                              </p:par>
                            </p:childTnLst>
                          </p:cTn>
                        </p:par>
                        <p:par>
                          <p:cTn id="36" fill="hold">
                            <p:stCondLst>
                              <p:cond delay="3000"/>
                            </p:stCondLst>
                            <p:childTnLst>
                              <p:par>
                                <p:cTn id="37" presetID="42" presetClass="entr" presetSubtype="0" fill="hold" grpId="0" nodeType="afterEffect">
                                  <p:stCondLst>
                                    <p:cond delay="0"/>
                                  </p:stCondLst>
                                  <p:childTnLst>
                                    <p:set>
                                      <p:cBhvr>
                                        <p:cTn id="38" dur="1" fill="hold">
                                          <p:stCondLst>
                                            <p:cond delay="0"/>
                                          </p:stCondLst>
                                        </p:cTn>
                                        <p:tgtEl>
                                          <p:spTgt spid="53">
                                            <p:txEl>
                                              <p:pRg st="8" end="8"/>
                                            </p:txEl>
                                          </p:spTgt>
                                        </p:tgtEl>
                                        <p:attrNameLst>
                                          <p:attrName>style.visibility</p:attrName>
                                        </p:attrNameLst>
                                      </p:cBhvr>
                                      <p:to>
                                        <p:strVal val="visible"/>
                                      </p:to>
                                    </p:set>
                                    <p:animEffect transition="in" filter="fade">
                                      <p:cBhvr>
                                        <p:cTn id="39" dur="500"/>
                                        <p:tgtEl>
                                          <p:spTgt spid="53">
                                            <p:txEl>
                                              <p:pRg st="8" end="8"/>
                                            </p:txEl>
                                          </p:spTgt>
                                        </p:tgtEl>
                                      </p:cBhvr>
                                    </p:animEffect>
                                    <p:anim calcmode="lin" valueType="num">
                                      <p:cBhvr>
                                        <p:cTn id="40" dur="500" fill="hold"/>
                                        <p:tgtEl>
                                          <p:spTgt spid="53">
                                            <p:txEl>
                                              <p:pRg st="8" end="8"/>
                                            </p:txEl>
                                          </p:spTgt>
                                        </p:tgtEl>
                                        <p:attrNameLst>
                                          <p:attrName>ppt_x</p:attrName>
                                        </p:attrNameLst>
                                      </p:cBhvr>
                                      <p:tavLst>
                                        <p:tav tm="0">
                                          <p:val>
                                            <p:strVal val="#ppt_x"/>
                                          </p:val>
                                        </p:tav>
                                        <p:tav tm="100000">
                                          <p:val>
                                            <p:strVal val="#ppt_x"/>
                                          </p:val>
                                        </p:tav>
                                      </p:tavLst>
                                    </p:anim>
                                    <p:anim calcmode="lin" valueType="num">
                                      <p:cBhvr>
                                        <p:cTn id="41" dur="500" fill="hold"/>
                                        <p:tgtEl>
                                          <p:spTgt spid="53">
                                            <p:txEl>
                                              <p:pRg st="8" end="8"/>
                                            </p:txEl>
                                          </p:spTgt>
                                        </p:tgtEl>
                                        <p:attrNameLst>
                                          <p:attrName>ppt_y</p:attrName>
                                        </p:attrNameLst>
                                      </p:cBhvr>
                                      <p:tavLst>
                                        <p:tav tm="0">
                                          <p:val>
                                            <p:strVal val="#ppt_y+.1"/>
                                          </p:val>
                                        </p:tav>
                                        <p:tav tm="100000">
                                          <p:val>
                                            <p:strVal val="#ppt_y"/>
                                          </p:val>
                                        </p:tav>
                                      </p:tavLst>
                                    </p:anim>
                                  </p:childTnLst>
                                </p:cTn>
                              </p:par>
                            </p:childTnLst>
                          </p:cTn>
                        </p:par>
                        <p:par>
                          <p:cTn id="42" fill="hold">
                            <p:stCondLst>
                              <p:cond delay="3500"/>
                            </p:stCondLst>
                            <p:childTnLst>
                              <p:par>
                                <p:cTn id="43" presetID="42" presetClass="entr" presetSubtype="0" fill="hold" grpId="0" nodeType="afterEffect">
                                  <p:stCondLst>
                                    <p:cond delay="0"/>
                                  </p:stCondLst>
                                  <p:childTnLst>
                                    <p:set>
                                      <p:cBhvr>
                                        <p:cTn id="44" dur="1" fill="hold">
                                          <p:stCondLst>
                                            <p:cond delay="0"/>
                                          </p:stCondLst>
                                        </p:cTn>
                                        <p:tgtEl>
                                          <p:spTgt spid="53">
                                            <p:txEl>
                                              <p:pRg st="10" end="10"/>
                                            </p:txEl>
                                          </p:spTgt>
                                        </p:tgtEl>
                                        <p:attrNameLst>
                                          <p:attrName>style.visibility</p:attrName>
                                        </p:attrNameLst>
                                      </p:cBhvr>
                                      <p:to>
                                        <p:strVal val="visible"/>
                                      </p:to>
                                    </p:set>
                                    <p:animEffect transition="in" filter="fade">
                                      <p:cBhvr>
                                        <p:cTn id="45" dur="500"/>
                                        <p:tgtEl>
                                          <p:spTgt spid="53">
                                            <p:txEl>
                                              <p:pRg st="10" end="10"/>
                                            </p:txEl>
                                          </p:spTgt>
                                        </p:tgtEl>
                                      </p:cBhvr>
                                    </p:animEffect>
                                    <p:anim calcmode="lin" valueType="num">
                                      <p:cBhvr>
                                        <p:cTn id="46" dur="500" fill="hold"/>
                                        <p:tgtEl>
                                          <p:spTgt spid="53">
                                            <p:txEl>
                                              <p:pRg st="10" end="10"/>
                                            </p:txEl>
                                          </p:spTgt>
                                        </p:tgtEl>
                                        <p:attrNameLst>
                                          <p:attrName>ppt_x</p:attrName>
                                        </p:attrNameLst>
                                      </p:cBhvr>
                                      <p:tavLst>
                                        <p:tav tm="0">
                                          <p:val>
                                            <p:strVal val="#ppt_x"/>
                                          </p:val>
                                        </p:tav>
                                        <p:tav tm="100000">
                                          <p:val>
                                            <p:strVal val="#ppt_x"/>
                                          </p:val>
                                        </p:tav>
                                      </p:tavLst>
                                    </p:anim>
                                    <p:anim calcmode="lin" valueType="num">
                                      <p:cBhvr>
                                        <p:cTn id="47" dur="500" fill="hold"/>
                                        <p:tgtEl>
                                          <p:spTgt spid="53">
                                            <p:txEl>
                                              <p:pRg st="10" end="10"/>
                                            </p:txEl>
                                          </p:spTgt>
                                        </p:tgtEl>
                                        <p:attrNameLst>
                                          <p:attrName>ppt_y</p:attrName>
                                        </p:attrNameLst>
                                      </p:cBhvr>
                                      <p:tavLst>
                                        <p:tav tm="0">
                                          <p:val>
                                            <p:strVal val="#ppt_y+.1"/>
                                          </p:val>
                                        </p:tav>
                                        <p:tav tm="100000">
                                          <p:val>
                                            <p:strVal val="#ppt_y"/>
                                          </p:val>
                                        </p:tav>
                                      </p:tavLst>
                                    </p:anim>
                                  </p:childTnLst>
                                </p:cTn>
                              </p:par>
                            </p:childTnLst>
                          </p:cTn>
                        </p:par>
                        <p:par>
                          <p:cTn id="48" fill="hold">
                            <p:stCondLst>
                              <p:cond delay="4000"/>
                            </p:stCondLst>
                            <p:childTnLst>
                              <p:par>
                                <p:cTn id="49" presetID="53" presetClass="entr" presetSubtype="16" fill="hold" grpId="0" nodeType="afterEffect">
                                  <p:stCondLst>
                                    <p:cond delay="0"/>
                                  </p:stCondLst>
                                  <p:childTnLst>
                                    <p:set>
                                      <p:cBhvr>
                                        <p:cTn id="50" dur="1" fill="hold">
                                          <p:stCondLst>
                                            <p:cond delay="0"/>
                                          </p:stCondLst>
                                        </p:cTn>
                                        <p:tgtEl>
                                          <p:spTgt spid="35"/>
                                        </p:tgtEl>
                                        <p:attrNameLst>
                                          <p:attrName>style.visibility</p:attrName>
                                        </p:attrNameLst>
                                      </p:cBhvr>
                                      <p:to>
                                        <p:strVal val="visible"/>
                                      </p:to>
                                    </p:set>
                                    <p:anim calcmode="lin" valueType="num">
                                      <p:cBhvr>
                                        <p:cTn id="51" dur="500" fill="hold"/>
                                        <p:tgtEl>
                                          <p:spTgt spid="35"/>
                                        </p:tgtEl>
                                        <p:attrNameLst>
                                          <p:attrName>ppt_w</p:attrName>
                                        </p:attrNameLst>
                                      </p:cBhvr>
                                      <p:tavLst>
                                        <p:tav tm="0">
                                          <p:val>
                                            <p:fltVal val="0"/>
                                          </p:val>
                                        </p:tav>
                                        <p:tav tm="100000">
                                          <p:val>
                                            <p:strVal val="#ppt_w"/>
                                          </p:val>
                                        </p:tav>
                                      </p:tavLst>
                                    </p:anim>
                                    <p:anim calcmode="lin" valueType="num">
                                      <p:cBhvr>
                                        <p:cTn id="52" dur="500" fill="hold"/>
                                        <p:tgtEl>
                                          <p:spTgt spid="35"/>
                                        </p:tgtEl>
                                        <p:attrNameLst>
                                          <p:attrName>ppt_h</p:attrName>
                                        </p:attrNameLst>
                                      </p:cBhvr>
                                      <p:tavLst>
                                        <p:tav tm="0">
                                          <p:val>
                                            <p:fltVal val="0"/>
                                          </p:val>
                                        </p:tav>
                                        <p:tav tm="100000">
                                          <p:val>
                                            <p:strVal val="#ppt_h"/>
                                          </p:val>
                                        </p:tav>
                                      </p:tavLst>
                                    </p:anim>
                                    <p:animEffect transition="in" filter="fade">
                                      <p:cBhvr>
                                        <p:cTn id="53" dur="500"/>
                                        <p:tgtEl>
                                          <p:spTgt spid="35"/>
                                        </p:tgtEl>
                                      </p:cBhvr>
                                    </p:animEffect>
                                  </p:childTnLst>
                                </p:cTn>
                              </p:par>
                            </p:childTnLst>
                          </p:cTn>
                        </p:par>
                        <p:par>
                          <p:cTn id="54" fill="hold">
                            <p:stCondLst>
                              <p:cond delay="4500"/>
                            </p:stCondLst>
                            <p:childTnLst>
                              <p:par>
                                <p:cTn id="55" presetID="31" presetClass="entr" presetSubtype="0" fill="hold" nodeType="afterEffect">
                                  <p:stCondLst>
                                    <p:cond delay="0"/>
                                  </p:stCondLst>
                                  <p:childTnLst>
                                    <p:set>
                                      <p:cBhvr>
                                        <p:cTn id="56" dur="1" fill="hold">
                                          <p:stCondLst>
                                            <p:cond delay="0"/>
                                          </p:stCondLst>
                                        </p:cTn>
                                        <p:tgtEl>
                                          <p:spTgt spid="2"/>
                                        </p:tgtEl>
                                        <p:attrNameLst>
                                          <p:attrName>style.visibility</p:attrName>
                                        </p:attrNameLst>
                                      </p:cBhvr>
                                      <p:to>
                                        <p:strVal val="visible"/>
                                      </p:to>
                                    </p:set>
                                    <p:anim calcmode="lin" valueType="num">
                                      <p:cBhvr>
                                        <p:cTn id="57" dur="1000" fill="hold"/>
                                        <p:tgtEl>
                                          <p:spTgt spid="2"/>
                                        </p:tgtEl>
                                        <p:attrNameLst>
                                          <p:attrName>ppt_w</p:attrName>
                                        </p:attrNameLst>
                                      </p:cBhvr>
                                      <p:tavLst>
                                        <p:tav tm="0">
                                          <p:val>
                                            <p:fltVal val="0"/>
                                          </p:val>
                                        </p:tav>
                                        <p:tav tm="100000">
                                          <p:val>
                                            <p:strVal val="#ppt_w"/>
                                          </p:val>
                                        </p:tav>
                                      </p:tavLst>
                                    </p:anim>
                                    <p:anim calcmode="lin" valueType="num">
                                      <p:cBhvr>
                                        <p:cTn id="58" dur="1000" fill="hold"/>
                                        <p:tgtEl>
                                          <p:spTgt spid="2"/>
                                        </p:tgtEl>
                                        <p:attrNameLst>
                                          <p:attrName>ppt_h</p:attrName>
                                        </p:attrNameLst>
                                      </p:cBhvr>
                                      <p:tavLst>
                                        <p:tav tm="0">
                                          <p:val>
                                            <p:fltVal val="0"/>
                                          </p:val>
                                        </p:tav>
                                        <p:tav tm="100000">
                                          <p:val>
                                            <p:strVal val="#ppt_h"/>
                                          </p:val>
                                        </p:tav>
                                      </p:tavLst>
                                    </p:anim>
                                    <p:anim calcmode="lin" valueType="num">
                                      <p:cBhvr>
                                        <p:cTn id="59" dur="1000" fill="hold"/>
                                        <p:tgtEl>
                                          <p:spTgt spid="2"/>
                                        </p:tgtEl>
                                        <p:attrNameLst>
                                          <p:attrName>style.rotation</p:attrName>
                                        </p:attrNameLst>
                                      </p:cBhvr>
                                      <p:tavLst>
                                        <p:tav tm="0">
                                          <p:val>
                                            <p:fltVal val="90"/>
                                          </p:val>
                                        </p:tav>
                                        <p:tav tm="100000">
                                          <p:val>
                                            <p:fltVal val="0"/>
                                          </p:val>
                                        </p:tav>
                                      </p:tavLst>
                                    </p:anim>
                                    <p:animEffect transition="in" filter="fade">
                                      <p:cBhvr>
                                        <p:cTn id="60" dur="1000"/>
                                        <p:tgtEl>
                                          <p:spTgt spid="2"/>
                                        </p:tgtEl>
                                      </p:cBhvr>
                                    </p:animEffect>
                                  </p:childTnLst>
                                </p:cTn>
                              </p:par>
                              <p:par>
                                <p:cTn id="61" presetID="31" presetClass="entr" presetSubtype="0" fill="hold" nodeType="withEffect">
                                  <p:stCondLst>
                                    <p:cond delay="0"/>
                                  </p:stCondLst>
                                  <p:childTnLst>
                                    <p:set>
                                      <p:cBhvr>
                                        <p:cTn id="62" dur="1" fill="hold">
                                          <p:stCondLst>
                                            <p:cond delay="0"/>
                                          </p:stCondLst>
                                        </p:cTn>
                                        <p:tgtEl>
                                          <p:spTgt spid="37"/>
                                        </p:tgtEl>
                                        <p:attrNameLst>
                                          <p:attrName>style.visibility</p:attrName>
                                        </p:attrNameLst>
                                      </p:cBhvr>
                                      <p:to>
                                        <p:strVal val="visible"/>
                                      </p:to>
                                    </p:set>
                                    <p:anim calcmode="lin" valueType="num">
                                      <p:cBhvr>
                                        <p:cTn id="63" dur="1000" fill="hold"/>
                                        <p:tgtEl>
                                          <p:spTgt spid="37"/>
                                        </p:tgtEl>
                                        <p:attrNameLst>
                                          <p:attrName>ppt_w</p:attrName>
                                        </p:attrNameLst>
                                      </p:cBhvr>
                                      <p:tavLst>
                                        <p:tav tm="0">
                                          <p:val>
                                            <p:fltVal val="0"/>
                                          </p:val>
                                        </p:tav>
                                        <p:tav tm="100000">
                                          <p:val>
                                            <p:strVal val="#ppt_w"/>
                                          </p:val>
                                        </p:tav>
                                      </p:tavLst>
                                    </p:anim>
                                    <p:anim calcmode="lin" valueType="num">
                                      <p:cBhvr>
                                        <p:cTn id="64" dur="1000" fill="hold"/>
                                        <p:tgtEl>
                                          <p:spTgt spid="37"/>
                                        </p:tgtEl>
                                        <p:attrNameLst>
                                          <p:attrName>ppt_h</p:attrName>
                                        </p:attrNameLst>
                                      </p:cBhvr>
                                      <p:tavLst>
                                        <p:tav tm="0">
                                          <p:val>
                                            <p:fltVal val="0"/>
                                          </p:val>
                                        </p:tav>
                                        <p:tav tm="100000">
                                          <p:val>
                                            <p:strVal val="#ppt_h"/>
                                          </p:val>
                                        </p:tav>
                                      </p:tavLst>
                                    </p:anim>
                                    <p:anim calcmode="lin" valueType="num">
                                      <p:cBhvr>
                                        <p:cTn id="65" dur="1000" fill="hold"/>
                                        <p:tgtEl>
                                          <p:spTgt spid="37"/>
                                        </p:tgtEl>
                                        <p:attrNameLst>
                                          <p:attrName>style.rotation</p:attrName>
                                        </p:attrNameLst>
                                      </p:cBhvr>
                                      <p:tavLst>
                                        <p:tav tm="0">
                                          <p:val>
                                            <p:fltVal val="90"/>
                                          </p:val>
                                        </p:tav>
                                        <p:tav tm="100000">
                                          <p:val>
                                            <p:fltVal val="0"/>
                                          </p:val>
                                        </p:tav>
                                      </p:tavLst>
                                    </p:anim>
                                    <p:animEffect transition="in" filter="fade">
                                      <p:cBhvr>
                                        <p:cTn id="66" dur="1000"/>
                                        <p:tgtEl>
                                          <p:spTgt spid="37"/>
                                        </p:tgtEl>
                                      </p:cBhvr>
                                    </p:animEffect>
                                  </p:childTnLst>
                                </p:cTn>
                              </p:par>
                            </p:childTnLst>
                          </p:cTn>
                        </p:par>
                        <p:par>
                          <p:cTn id="67" fill="hold">
                            <p:stCondLst>
                              <p:cond delay="5500"/>
                            </p:stCondLst>
                            <p:childTnLst>
                              <p:par>
                                <p:cTn id="68" presetID="42" presetClass="entr" presetSubtype="0" fill="hold" grpId="0" nodeType="afterEffect">
                                  <p:stCondLst>
                                    <p:cond delay="0"/>
                                  </p:stCondLst>
                                  <p:childTnLst>
                                    <p:set>
                                      <p:cBhvr>
                                        <p:cTn id="69" dur="1" fill="hold">
                                          <p:stCondLst>
                                            <p:cond delay="0"/>
                                          </p:stCondLst>
                                        </p:cTn>
                                        <p:tgtEl>
                                          <p:spTgt spid="28"/>
                                        </p:tgtEl>
                                        <p:attrNameLst>
                                          <p:attrName>style.visibility</p:attrName>
                                        </p:attrNameLst>
                                      </p:cBhvr>
                                      <p:to>
                                        <p:strVal val="visible"/>
                                      </p:to>
                                    </p:set>
                                    <p:animEffect transition="in" filter="fade">
                                      <p:cBhvr>
                                        <p:cTn id="70" dur="1000"/>
                                        <p:tgtEl>
                                          <p:spTgt spid="28"/>
                                        </p:tgtEl>
                                      </p:cBhvr>
                                    </p:animEffect>
                                    <p:anim calcmode="lin" valueType="num">
                                      <p:cBhvr>
                                        <p:cTn id="71" dur="1000" fill="hold"/>
                                        <p:tgtEl>
                                          <p:spTgt spid="28"/>
                                        </p:tgtEl>
                                        <p:attrNameLst>
                                          <p:attrName>ppt_x</p:attrName>
                                        </p:attrNameLst>
                                      </p:cBhvr>
                                      <p:tavLst>
                                        <p:tav tm="0">
                                          <p:val>
                                            <p:strVal val="#ppt_x"/>
                                          </p:val>
                                        </p:tav>
                                        <p:tav tm="100000">
                                          <p:val>
                                            <p:strVal val="#ppt_x"/>
                                          </p:val>
                                        </p:tav>
                                      </p:tavLst>
                                    </p:anim>
                                    <p:anim calcmode="lin" valueType="num">
                                      <p:cBhvr>
                                        <p:cTn id="72" dur="1000" fill="hold"/>
                                        <p:tgtEl>
                                          <p:spTgt spid="28"/>
                                        </p:tgtEl>
                                        <p:attrNameLst>
                                          <p:attrName>ppt_y</p:attrName>
                                        </p:attrNameLst>
                                      </p:cBhvr>
                                      <p:tavLst>
                                        <p:tav tm="0">
                                          <p:val>
                                            <p:strVal val="#ppt_y+.1"/>
                                          </p:val>
                                        </p:tav>
                                        <p:tav tm="100000">
                                          <p:val>
                                            <p:strVal val="#ppt_y"/>
                                          </p:val>
                                        </p:tav>
                                      </p:tavLst>
                                    </p:anim>
                                  </p:childTnLst>
                                </p:cTn>
                              </p:par>
                            </p:childTnLst>
                          </p:cTn>
                        </p:par>
                        <p:par>
                          <p:cTn id="73" fill="hold">
                            <p:stCondLst>
                              <p:cond delay="6500"/>
                            </p:stCondLst>
                            <p:childTnLst>
                              <p:par>
                                <p:cTn id="74" presetID="31" presetClass="entr" presetSubtype="0" fill="hold" nodeType="afterEffect">
                                  <p:stCondLst>
                                    <p:cond delay="0"/>
                                  </p:stCondLst>
                                  <p:childTnLst>
                                    <p:set>
                                      <p:cBhvr>
                                        <p:cTn id="75" dur="1" fill="hold">
                                          <p:stCondLst>
                                            <p:cond delay="0"/>
                                          </p:stCondLst>
                                        </p:cTn>
                                        <p:tgtEl>
                                          <p:spTgt spid="12"/>
                                        </p:tgtEl>
                                        <p:attrNameLst>
                                          <p:attrName>style.visibility</p:attrName>
                                        </p:attrNameLst>
                                      </p:cBhvr>
                                      <p:to>
                                        <p:strVal val="visible"/>
                                      </p:to>
                                    </p:set>
                                    <p:anim calcmode="lin" valueType="num">
                                      <p:cBhvr>
                                        <p:cTn id="76" dur="1000" fill="hold"/>
                                        <p:tgtEl>
                                          <p:spTgt spid="12"/>
                                        </p:tgtEl>
                                        <p:attrNameLst>
                                          <p:attrName>ppt_w</p:attrName>
                                        </p:attrNameLst>
                                      </p:cBhvr>
                                      <p:tavLst>
                                        <p:tav tm="0">
                                          <p:val>
                                            <p:fltVal val="0"/>
                                          </p:val>
                                        </p:tav>
                                        <p:tav tm="100000">
                                          <p:val>
                                            <p:strVal val="#ppt_w"/>
                                          </p:val>
                                        </p:tav>
                                      </p:tavLst>
                                    </p:anim>
                                    <p:anim calcmode="lin" valueType="num">
                                      <p:cBhvr>
                                        <p:cTn id="77" dur="1000" fill="hold"/>
                                        <p:tgtEl>
                                          <p:spTgt spid="12"/>
                                        </p:tgtEl>
                                        <p:attrNameLst>
                                          <p:attrName>ppt_h</p:attrName>
                                        </p:attrNameLst>
                                      </p:cBhvr>
                                      <p:tavLst>
                                        <p:tav tm="0">
                                          <p:val>
                                            <p:fltVal val="0"/>
                                          </p:val>
                                        </p:tav>
                                        <p:tav tm="100000">
                                          <p:val>
                                            <p:strVal val="#ppt_h"/>
                                          </p:val>
                                        </p:tav>
                                      </p:tavLst>
                                    </p:anim>
                                    <p:anim calcmode="lin" valueType="num">
                                      <p:cBhvr>
                                        <p:cTn id="78" dur="1000" fill="hold"/>
                                        <p:tgtEl>
                                          <p:spTgt spid="12"/>
                                        </p:tgtEl>
                                        <p:attrNameLst>
                                          <p:attrName>style.rotation</p:attrName>
                                        </p:attrNameLst>
                                      </p:cBhvr>
                                      <p:tavLst>
                                        <p:tav tm="0">
                                          <p:val>
                                            <p:fltVal val="90"/>
                                          </p:val>
                                        </p:tav>
                                        <p:tav tm="100000">
                                          <p:val>
                                            <p:fltVal val="0"/>
                                          </p:val>
                                        </p:tav>
                                      </p:tavLst>
                                    </p:anim>
                                    <p:animEffect transition="in" filter="fade">
                                      <p:cBhvr>
                                        <p:cTn id="79" dur="1000"/>
                                        <p:tgtEl>
                                          <p:spTgt spid="12"/>
                                        </p:tgtEl>
                                      </p:cBhvr>
                                    </p:animEffect>
                                  </p:childTnLst>
                                </p:cTn>
                              </p:par>
                              <p:par>
                                <p:cTn id="80" presetID="31" presetClass="entr" presetSubtype="0" fill="hold" nodeType="withEffect">
                                  <p:stCondLst>
                                    <p:cond delay="0"/>
                                  </p:stCondLst>
                                  <p:childTnLst>
                                    <p:set>
                                      <p:cBhvr>
                                        <p:cTn id="81" dur="1" fill="hold">
                                          <p:stCondLst>
                                            <p:cond delay="0"/>
                                          </p:stCondLst>
                                        </p:cTn>
                                        <p:tgtEl>
                                          <p:spTgt spid="40"/>
                                        </p:tgtEl>
                                        <p:attrNameLst>
                                          <p:attrName>style.visibility</p:attrName>
                                        </p:attrNameLst>
                                      </p:cBhvr>
                                      <p:to>
                                        <p:strVal val="visible"/>
                                      </p:to>
                                    </p:set>
                                    <p:anim calcmode="lin" valueType="num">
                                      <p:cBhvr>
                                        <p:cTn id="82" dur="1000" fill="hold"/>
                                        <p:tgtEl>
                                          <p:spTgt spid="40"/>
                                        </p:tgtEl>
                                        <p:attrNameLst>
                                          <p:attrName>ppt_w</p:attrName>
                                        </p:attrNameLst>
                                      </p:cBhvr>
                                      <p:tavLst>
                                        <p:tav tm="0">
                                          <p:val>
                                            <p:fltVal val="0"/>
                                          </p:val>
                                        </p:tav>
                                        <p:tav tm="100000">
                                          <p:val>
                                            <p:strVal val="#ppt_w"/>
                                          </p:val>
                                        </p:tav>
                                      </p:tavLst>
                                    </p:anim>
                                    <p:anim calcmode="lin" valueType="num">
                                      <p:cBhvr>
                                        <p:cTn id="83" dur="1000" fill="hold"/>
                                        <p:tgtEl>
                                          <p:spTgt spid="40"/>
                                        </p:tgtEl>
                                        <p:attrNameLst>
                                          <p:attrName>ppt_h</p:attrName>
                                        </p:attrNameLst>
                                      </p:cBhvr>
                                      <p:tavLst>
                                        <p:tav tm="0">
                                          <p:val>
                                            <p:fltVal val="0"/>
                                          </p:val>
                                        </p:tav>
                                        <p:tav tm="100000">
                                          <p:val>
                                            <p:strVal val="#ppt_h"/>
                                          </p:val>
                                        </p:tav>
                                      </p:tavLst>
                                    </p:anim>
                                    <p:anim calcmode="lin" valueType="num">
                                      <p:cBhvr>
                                        <p:cTn id="84" dur="1000" fill="hold"/>
                                        <p:tgtEl>
                                          <p:spTgt spid="40"/>
                                        </p:tgtEl>
                                        <p:attrNameLst>
                                          <p:attrName>style.rotation</p:attrName>
                                        </p:attrNameLst>
                                      </p:cBhvr>
                                      <p:tavLst>
                                        <p:tav tm="0">
                                          <p:val>
                                            <p:fltVal val="90"/>
                                          </p:val>
                                        </p:tav>
                                        <p:tav tm="100000">
                                          <p:val>
                                            <p:fltVal val="0"/>
                                          </p:val>
                                        </p:tav>
                                      </p:tavLst>
                                    </p:anim>
                                    <p:animEffect transition="in" filter="fade">
                                      <p:cBhvr>
                                        <p:cTn id="85" dur="1000"/>
                                        <p:tgtEl>
                                          <p:spTgt spid="40"/>
                                        </p:tgtEl>
                                      </p:cBhvr>
                                    </p:animEffect>
                                  </p:childTnLst>
                                </p:cTn>
                              </p:par>
                            </p:childTnLst>
                          </p:cTn>
                        </p:par>
                        <p:par>
                          <p:cTn id="86" fill="hold">
                            <p:stCondLst>
                              <p:cond delay="7500"/>
                            </p:stCondLst>
                            <p:childTnLst>
                              <p:par>
                                <p:cTn id="87" presetID="42" presetClass="entr" presetSubtype="0" fill="hold" grpId="0" nodeType="afterEffect">
                                  <p:stCondLst>
                                    <p:cond delay="0"/>
                                  </p:stCondLst>
                                  <p:childTnLst>
                                    <p:set>
                                      <p:cBhvr>
                                        <p:cTn id="88" dur="1" fill="hold">
                                          <p:stCondLst>
                                            <p:cond delay="0"/>
                                          </p:stCondLst>
                                        </p:cTn>
                                        <p:tgtEl>
                                          <p:spTgt spid="30"/>
                                        </p:tgtEl>
                                        <p:attrNameLst>
                                          <p:attrName>style.visibility</p:attrName>
                                        </p:attrNameLst>
                                      </p:cBhvr>
                                      <p:to>
                                        <p:strVal val="visible"/>
                                      </p:to>
                                    </p:set>
                                    <p:animEffect transition="in" filter="fade">
                                      <p:cBhvr>
                                        <p:cTn id="89" dur="1000"/>
                                        <p:tgtEl>
                                          <p:spTgt spid="30"/>
                                        </p:tgtEl>
                                      </p:cBhvr>
                                    </p:animEffect>
                                    <p:anim calcmode="lin" valueType="num">
                                      <p:cBhvr>
                                        <p:cTn id="90" dur="1000" fill="hold"/>
                                        <p:tgtEl>
                                          <p:spTgt spid="30"/>
                                        </p:tgtEl>
                                        <p:attrNameLst>
                                          <p:attrName>ppt_x</p:attrName>
                                        </p:attrNameLst>
                                      </p:cBhvr>
                                      <p:tavLst>
                                        <p:tav tm="0">
                                          <p:val>
                                            <p:strVal val="#ppt_x"/>
                                          </p:val>
                                        </p:tav>
                                        <p:tav tm="100000">
                                          <p:val>
                                            <p:strVal val="#ppt_x"/>
                                          </p:val>
                                        </p:tav>
                                      </p:tavLst>
                                    </p:anim>
                                    <p:anim calcmode="lin" valueType="num">
                                      <p:cBhvr>
                                        <p:cTn id="91" dur="1000" fill="hold"/>
                                        <p:tgtEl>
                                          <p:spTgt spid="30"/>
                                        </p:tgtEl>
                                        <p:attrNameLst>
                                          <p:attrName>ppt_y</p:attrName>
                                        </p:attrNameLst>
                                      </p:cBhvr>
                                      <p:tavLst>
                                        <p:tav tm="0">
                                          <p:val>
                                            <p:strVal val="#ppt_y+.1"/>
                                          </p:val>
                                        </p:tav>
                                        <p:tav tm="100000">
                                          <p:val>
                                            <p:strVal val="#ppt_y"/>
                                          </p:val>
                                        </p:tav>
                                      </p:tavLst>
                                    </p:anim>
                                  </p:childTnLst>
                                </p:cTn>
                              </p:par>
                            </p:childTnLst>
                          </p:cTn>
                        </p:par>
                        <p:par>
                          <p:cTn id="92" fill="hold">
                            <p:stCondLst>
                              <p:cond delay="8500"/>
                            </p:stCondLst>
                            <p:childTnLst>
                              <p:par>
                                <p:cTn id="93" presetID="31" presetClass="entr" presetSubtype="0" fill="hold" nodeType="afterEffect">
                                  <p:stCondLst>
                                    <p:cond delay="0"/>
                                  </p:stCondLst>
                                  <p:childTnLst>
                                    <p:set>
                                      <p:cBhvr>
                                        <p:cTn id="94" dur="1" fill="hold">
                                          <p:stCondLst>
                                            <p:cond delay="0"/>
                                          </p:stCondLst>
                                        </p:cTn>
                                        <p:tgtEl>
                                          <p:spTgt spid="15"/>
                                        </p:tgtEl>
                                        <p:attrNameLst>
                                          <p:attrName>style.visibility</p:attrName>
                                        </p:attrNameLst>
                                      </p:cBhvr>
                                      <p:to>
                                        <p:strVal val="visible"/>
                                      </p:to>
                                    </p:set>
                                    <p:anim calcmode="lin" valueType="num">
                                      <p:cBhvr>
                                        <p:cTn id="95" dur="1000" fill="hold"/>
                                        <p:tgtEl>
                                          <p:spTgt spid="15"/>
                                        </p:tgtEl>
                                        <p:attrNameLst>
                                          <p:attrName>ppt_w</p:attrName>
                                        </p:attrNameLst>
                                      </p:cBhvr>
                                      <p:tavLst>
                                        <p:tav tm="0">
                                          <p:val>
                                            <p:fltVal val="0"/>
                                          </p:val>
                                        </p:tav>
                                        <p:tav tm="100000">
                                          <p:val>
                                            <p:strVal val="#ppt_w"/>
                                          </p:val>
                                        </p:tav>
                                      </p:tavLst>
                                    </p:anim>
                                    <p:anim calcmode="lin" valueType="num">
                                      <p:cBhvr>
                                        <p:cTn id="96" dur="1000" fill="hold"/>
                                        <p:tgtEl>
                                          <p:spTgt spid="15"/>
                                        </p:tgtEl>
                                        <p:attrNameLst>
                                          <p:attrName>ppt_h</p:attrName>
                                        </p:attrNameLst>
                                      </p:cBhvr>
                                      <p:tavLst>
                                        <p:tav tm="0">
                                          <p:val>
                                            <p:fltVal val="0"/>
                                          </p:val>
                                        </p:tav>
                                        <p:tav tm="100000">
                                          <p:val>
                                            <p:strVal val="#ppt_h"/>
                                          </p:val>
                                        </p:tav>
                                      </p:tavLst>
                                    </p:anim>
                                    <p:anim calcmode="lin" valueType="num">
                                      <p:cBhvr>
                                        <p:cTn id="97" dur="1000" fill="hold"/>
                                        <p:tgtEl>
                                          <p:spTgt spid="15"/>
                                        </p:tgtEl>
                                        <p:attrNameLst>
                                          <p:attrName>style.rotation</p:attrName>
                                        </p:attrNameLst>
                                      </p:cBhvr>
                                      <p:tavLst>
                                        <p:tav tm="0">
                                          <p:val>
                                            <p:fltVal val="90"/>
                                          </p:val>
                                        </p:tav>
                                        <p:tav tm="100000">
                                          <p:val>
                                            <p:fltVal val="0"/>
                                          </p:val>
                                        </p:tav>
                                      </p:tavLst>
                                    </p:anim>
                                    <p:animEffect transition="in" filter="fade">
                                      <p:cBhvr>
                                        <p:cTn id="98" dur="1000"/>
                                        <p:tgtEl>
                                          <p:spTgt spid="15"/>
                                        </p:tgtEl>
                                      </p:cBhvr>
                                    </p:animEffect>
                                  </p:childTnLst>
                                </p:cTn>
                              </p:par>
                              <p:par>
                                <p:cTn id="99" presetID="31" presetClass="entr" presetSubtype="0" fill="hold" nodeType="withEffect">
                                  <p:stCondLst>
                                    <p:cond delay="0"/>
                                  </p:stCondLst>
                                  <p:childTnLst>
                                    <p:set>
                                      <p:cBhvr>
                                        <p:cTn id="100" dur="1" fill="hold">
                                          <p:stCondLst>
                                            <p:cond delay="0"/>
                                          </p:stCondLst>
                                        </p:cTn>
                                        <p:tgtEl>
                                          <p:spTgt spid="45"/>
                                        </p:tgtEl>
                                        <p:attrNameLst>
                                          <p:attrName>style.visibility</p:attrName>
                                        </p:attrNameLst>
                                      </p:cBhvr>
                                      <p:to>
                                        <p:strVal val="visible"/>
                                      </p:to>
                                    </p:set>
                                    <p:anim calcmode="lin" valueType="num">
                                      <p:cBhvr>
                                        <p:cTn id="101" dur="1000" fill="hold"/>
                                        <p:tgtEl>
                                          <p:spTgt spid="45"/>
                                        </p:tgtEl>
                                        <p:attrNameLst>
                                          <p:attrName>ppt_w</p:attrName>
                                        </p:attrNameLst>
                                      </p:cBhvr>
                                      <p:tavLst>
                                        <p:tav tm="0">
                                          <p:val>
                                            <p:fltVal val="0"/>
                                          </p:val>
                                        </p:tav>
                                        <p:tav tm="100000">
                                          <p:val>
                                            <p:strVal val="#ppt_w"/>
                                          </p:val>
                                        </p:tav>
                                      </p:tavLst>
                                    </p:anim>
                                    <p:anim calcmode="lin" valueType="num">
                                      <p:cBhvr>
                                        <p:cTn id="102" dur="1000" fill="hold"/>
                                        <p:tgtEl>
                                          <p:spTgt spid="45"/>
                                        </p:tgtEl>
                                        <p:attrNameLst>
                                          <p:attrName>ppt_h</p:attrName>
                                        </p:attrNameLst>
                                      </p:cBhvr>
                                      <p:tavLst>
                                        <p:tav tm="0">
                                          <p:val>
                                            <p:fltVal val="0"/>
                                          </p:val>
                                        </p:tav>
                                        <p:tav tm="100000">
                                          <p:val>
                                            <p:strVal val="#ppt_h"/>
                                          </p:val>
                                        </p:tav>
                                      </p:tavLst>
                                    </p:anim>
                                    <p:anim calcmode="lin" valueType="num">
                                      <p:cBhvr>
                                        <p:cTn id="103" dur="1000" fill="hold"/>
                                        <p:tgtEl>
                                          <p:spTgt spid="45"/>
                                        </p:tgtEl>
                                        <p:attrNameLst>
                                          <p:attrName>style.rotation</p:attrName>
                                        </p:attrNameLst>
                                      </p:cBhvr>
                                      <p:tavLst>
                                        <p:tav tm="0">
                                          <p:val>
                                            <p:fltVal val="90"/>
                                          </p:val>
                                        </p:tav>
                                        <p:tav tm="100000">
                                          <p:val>
                                            <p:fltVal val="0"/>
                                          </p:val>
                                        </p:tav>
                                      </p:tavLst>
                                    </p:anim>
                                    <p:animEffect transition="in" filter="fade">
                                      <p:cBhvr>
                                        <p:cTn id="104" dur="1000"/>
                                        <p:tgtEl>
                                          <p:spTgt spid="45"/>
                                        </p:tgtEl>
                                      </p:cBhvr>
                                    </p:animEffect>
                                  </p:childTnLst>
                                </p:cTn>
                              </p:par>
                            </p:childTnLst>
                          </p:cTn>
                        </p:par>
                        <p:par>
                          <p:cTn id="105" fill="hold">
                            <p:stCondLst>
                              <p:cond delay="9500"/>
                            </p:stCondLst>
                            <p:childTnLst>
                              <p:par>
                                <p:cTn id="106" presetID="42" presetClass="entr" presetSubtype="0" fill="hold" grpId="0" nodeType="afterEffect">
                                  <p:stCondLst>
                                    <p:cond delay="0"/>
                                  </p:stCondLst>
                                  <p:childTnLst>
                                    <p:set>
                                      <p:cBhvr>
                                        <p:cTn id="107" dur="1" fill="hold">
                                          <p:stCondLst>
                                            <p:cond delay="0"/>
                                          </p:stCondLst>
                                        </p:cTn>
                                        <p:tgtEl>
                                          <p:spTgt spid="31"/>
                                        </p:tgtEl>
                                        <p:attrNameLst>
                                          <p:attrName>style.visibility</p:attrName>
                                        </p:attrNameLst>
                                      </p:cBhvr>
                                      <p:to>
                                        <p:strVal val="visible"/>
                                      </p:to>
                                    </p:set>
                                    <p:animEffect transition="in" filter="fade">
                                      <p:cBhvr>
                                        <p:cTn id="108" dur="1000"/>
                                        <p:tgtEl>
                                          <p:spTgt spid="31"/>
                                        </p:tgtEl>
                                      </p:cBhvr>
                                    </p:animEffect>
                                    <p:anim calcmode="lin" valueType="num">
                                      <p:cBhvr>
                                        <p:cTn id="109" dur="1000" fill="hold"/>
                                        <p:tgtEl>
                                          <p:spTgt spid="31"/>
                                        </p:tgtEl>
                                        <p:attrNameLst>
                                          <p:attrName>ppt_x</p:attrName>
                                        </p:attrNameLst>
                                      </p:cBhvr>
                                      <p:tavLst>
                                        <p:tav tm="0">
                                          <p:val>
                                            <p:strVal val="#ppt_x"/>
                                          </p:val>
                                        </p:tav>
                                        <p:tav tm="100000">
                                          <p:val>
                                            <p:strVal val="#ppt_x"/>
                                          </p:val>
                                        </p:tav>
                                      </p:tavLst>
                                    </p:anim>
                                    <p:anim calcmode="lin" valueType="num">
                                      <p:cBhvr>
                                        <p:cTn id="110" dur="1000" fill="hold"/>
                                        <p:tgtEl>
                                          <p:spTgt spid="31"/>
                                        </p:tgtEl>
                                        <p:attrNameLst>
                                          <p:attrName>ppt_y</p:attrName>
                                        </p:attrNameLst>
                                      </p:cBhvr>
                                      <p:tavLst>
                                        <p:tav tm="0">
                                          <p:val>
                                            <p:strVal val="#ppt_y+.1"/>
                                          </p:val>
                                        </p:tav>
                                        <p:tav tm="100000">
                                          <p:val>
                                            <p:strVal val="#ppt_y"/>
                                          </p:val>
                                        </p:tav>
                                      </p:tavLst>
                                    </p:anim>
                                  </p:childTnLst>
                                </p:cTn>
                              </p:par>
                            </p:childTnLst>
                          </p:cTn>
                        </p:par>
                        <p:par>
                          <p:cTn id="111" fill="hold">
                            <p:stCondLst>
                              <p:cond delay="10500"/>
                            </p:stCondLst>
                            <p:childTnLst>
                              <p:par>
                                <p:cTn id="112" presetID="31" presetClass="entr" presetSubtype="0" fill="hold" nodeType="afterEffect">
                                  <p:stCondLst>
                                    <p:cond delay="0"/>
                                  </p:stCondLst>
                                  <p:childTnLst>
                                    <p:set>
                                      <p:cBhvr>
                                        <p:cTn id="113" dur="1" fill="hold">
                                          <p:stCondLst>
                                            <p:cond delay="0"/>
                                          </p:stCondLst>
                                        </p:cTn>
                                        <p:tgtEl>
                                          <p:spTgt spid="24"/>
                                        </p:tgtEl>
                                        <p:attrNameLst>
                                          <p:attrName>style.visibility</p:attrName>
                                        </p:attrNameLst>
                                      </p:cBhvr>
                                      <p:to>
                                        <p:strVal val="visible"/>
                                      </p:to>
                                    </p:set>
                                    <p:anim calcmode="lin" valueType="num">
                                      <p:cBhvr>
                                        <p:cTn id="114" dur="1000" fill="hold"/>
                                        <p:tgtEl>
                                          <p:spTgt spid="24"/>
                                        </p:tgtEl>
                                        <p:attrNameLst>
                                          <p:attrName>ppt_w</p:attrName>
                                        </p:attrNameLst>
                                      </p:cBhvr>
                                      <p:tavLst>
                                        <p:tav tm="0">
                                          <p:val>
                                            <p:fltVal val="0"/>
                                          </p:val>
                                        </p:tav>
                                        <p:tav tm="100000">
                                          <p:val>
                                            <p:strVal val="#ppt_w"/>
                                          </p:val>
                                        </p:tav>
                                      </p:tavLst>
                                    </p:anim>
                                    <p:anim calcmode="lin" valueType="num">
                                      <p:cBhvr>
                                        <p:cTn id="115" dur="1000" fill="hold"/>
                                        <p:tgtEl>
                                          <p:spTgt spid="24"/>
                                        </p:tgtEl>
                                        <p:attrNameLst>
                                          <p:attrName>ppt_h</p:attrName>
                                        </p:attrNameLst>
                                      </p:cBhvr>
                                      <p:tavLst>
                                        <p:tav tm="0">
                                          <p:val>
                                            <p:fltVal val="0"/>
                                          </p:val>
                                        </p:tav>
                                        <p:tav tm="100000">
                                          <p:val>
                                            <p:strVal val="#ppt_h"/>
                                          </p:val>
                                        </p:tav>
                                      </p:tavLst>
                                    </p:anim>
                                    <p:anim calcmode="lin" valueType="num">
                                      <p:cBhvr>
                                        <p:cTn id="116" dur="1000" fill="hold"/>
                                        <p:tgtEl>
                                          <p:spTgt spid="24"/>
                                        </p:tgtEl>
                                        <p:attrNameLst>
                                          <p:attrName>style.rotation</p:attrName>
                                        </p:attrNameLst>
                                      </p:cBhvr>
                                      <p:tavLst>
                                        <p:tav tm="0">
                                          <p:val>
                                            <p:fltVal val="90"/>
                                          </p:val>
                                        </p:tav>
                                        <p:tav tm="100000">
                                          <p:val>
                                            <p:fltVal val="0"/>
                                          </p:val>
                                        </p:tav>
                                      </p:tavLst>
                                    </p:anim>
                                    <p:animEffect transition="in" filter="fade">
                                      <p:cBhvr>
                                        <p:cTn id="117" dur="1000"/>
                                        <p:tgtEl>
                                          <p:spTgt spid="24"/>
                                        </p:tgtEl>
                                      </p:cBhvr>
                                    </p:animEffect>
                                  </p:childTnLst>
                                </p:cTn>
                              </p:par>
                              <p:par>
                                <p:cTn id="118" presetID="31" presetClass="entr" presetSubtype="0" fill="hold" grpId="0" nodeType="withEffect">
                                  <p:stCondLst>
                                    <p:cond delay="0"/>
                                  </p:stCondLst>
                                  <p:childTnLst>
                                    <p:set>
                                      <p:cBhvr>
                                        <p:cTn id="119" dur="1" fill="hold">
                                          <p:stCondLst>
                                            <p:cond delay="0"/>
                                          </p:stCondLst>
                                        </p:cTn>
                                        <p:tgtEl>
                                          <p:spTgt spid="36"/>
                                        </p:tgtEl>
                                        <p:attrNameLst>
                                          <p:attrName>style.visibility</p:attrName>
                                        </p:attrNameLst>
                                      </p:cBhvr>
                                      <p:to>
                                        <p:strVal val="visible"/>
                                      </p:to>
                                    </p:set>
                                    <p:anim calcmode="lin" valueType="num">
                                      <p:cBhvr>
                                        <p:cTn id="120" dur="1000" fill="hold"/>
                                        <p:tgtEl>
                                          <p:spTgt spid="36"/>
                                        </p:tgtEl>
                                        <p:attrNameLst>
                                          <p:attrName>ppt_w</p:attrName>
                                        </p:attrNameLst>
                                      </p:cBhvr>
                                      <p:tavLst>
                                        <p:tav tm="0">
                                          <p:val>
                                            <p:fltVal val="0"/>
                                          </p:val>
                                        </p:tav>
                                        <p:tav tm="100000">
                                          <p:val>
                                            <p:strVal val="#ppt_w"/>
                                          </p:val>
                                        </p:tav>
                                      </p:tavLst>
                                    </p:anim>
                                    <p:anim calcmode="lin" valueType="num">
                                      <p:cBhvr>
                                        <p:cTn id="121" dur="1000" fill="hold"/>
                                        <p:tgtEl>
                                          <p:spTgt spid="36"/>
                                        </p:tgtEl>
                                        <p:attrNameLst>
                                          <p:attrName>ppt_h</p:attrName>
                                        </p:attrNameLst>
                                      </p:cBhvr>
                                      <p:tavLst>
                                        <p:tav tm="0">
                                          <p:val>
                                            <p:fltVal val="0"/>
                                          </p:val>
                                        </p:tav>
                                        <p:tav tm="100000">
                                          <p:val>
                                            <p:strVal val="#ppt_h"/>
                                          </p:val>
                                        </p:tav>
                                      </p:tavLst>
                                    </p:anim>
                                    <p:anim calcmode="lin" valueType="num">
                                      <p:cBhvr>
                                        <p:cTn id="122" dur="1000" fill="hold"/>
                                        <p:tgtEl>
                                          <p:spTgt spid="36"/>
                                        </p:tgtEl>
                                        <p:attrNameLst>
                                          <p:attrName>style.rotation</p:attrName>
                                        </p:attrNameLst>
                                      </p:cBhvr>
                                      <p:tavLst>
                                        <p:tav tm="0">
                                          <p:val>
                                            <p:fltVal val="90"/>
                                          </p:val>
                                        </p:tav>
                                        <p:tav tm="100000">
                                          <p:val>
                                            <p:fltVal val="0"/>
                                          </p:val>
                                        </p:tav>
                                      </p:tavLst>
                                    </p:anim>
                                    <p:animEffect transition="in" filter="fade">
                                      <p:cBhvr>
                                        <p:cTn id="123" dur="1000"/>
                                        <p:tgtEl>
                                          <p:spTgt spid="36"/>
                                        </p:tgtEl>
                                      </p:cBhvr>
                                    </p:animEffect>
                                  </p:childTnLst>
                                </p:cTn>
                              </p:par>
                            </p:childTnLst>
                          </p:cTn>
                        </p:par>
                        <p:par>
                          <p:cTn id="124" fill="hold">
                            <p:stCondLst>
                              <p:cond delay="11500"/>
                            </p:stCondLst>
                            <p:childTnLst>
                              <p:par>
                                <p:cTn id="125" presetID="42" presetClass="entr" presetSubtype="0" fill="hold" grpId="0" nodeType="afterEffect">
                                  <p:stCondLst>
                                    <p:cond delay="0"/>
                                  </p:stCondLst>
                                  <p:childTnLst>
                                    <p:set>
                                      <p:cBhvr>
                                        <p:cTn id="126" dur="1" fill="hold">
                                          <p:stCondLst>
                                            <p:cond delay="0"/>
                                          </p:stCondLst>
                                        </p:cTn>
                                        <p:tgtEl>
                                          <p:spTgt spid="32"/>
                                        </p:tgtEl>
                                        <p:attrNameLst>
                                          <p:attrName>style.visibility</p:attrName>
                                        </p:attrNameLst>
                                      </p:cBhvr>
                                      <p:to>
                                        <p:strVal val="visible"/>
                                      </p:to>
                                    </p:set>
                                    <p:animEffect transition="in" filter="fade">
                                      <p:cBhvr>
                                        <p:cTn id="127" dur="1000"/>
                                        <p:tgtEl>
                                          <p:spTgt spid="32"/>
                                        </p:tgtEl>
                                      </p:cBhvr>
                                    </p:animEffect>
                                    <p:anim calcmode="lin" valueType="num">
                                      <p:cBhvr>
                                        <p:cTn id="128" dur="1000" fill="hold"/>
                                        <p:tgtEl>
                                          <p:spTgt spid="32"/>
                                        </p:tgtEl>
                                        <p:attrNameLst>
                                          <p:attrName>ppt_x</p:attrName>
                                        </p:attrNameLst>
                                      </p:cBhvr>
                                      <p:tavLst>
                                        <p:tav tm="0">
                                          <p:val>
                                            <p:strVal val="#ppt_x"/>
                                          </p:val>
                                        </p:tav>
                                        <p:tav tm="100000">
                                          <p:val>
                                            <p:strVal val="#ppt_x"/>
                                          </p:val>
                                        </p:tav>
                                      </p:tavLst>
                                    </p:anim>
                                    <p:anim calcmode="lin" valueType="num">
                                      <p:cBhvr>
                                        <p:cTn id="129" dur="1000" fill="hold"/>
                                        <p:tgtEl>
                                          <p:spTgt spid="32"/>
                                        </p:tgtEl>
                                        <p:attrNameLst>
                                          <p:attrName>ppt_y</p:attrName>
                                        </p:attrNameLst>
                                      </p:cBhvr>
                                      <p:tavLst>
                                        <p:tav tm="0">
                                          <p:val>
                                            <p:strVal val="#ppt_y+.1"/>
                                          </p:val>
                                        </p:tav>
                                        <p:tav tm="100000">
                                          <p:val>
                                            <p:strVal val="#ppt_y"/>
                                          </p:val>
                                        </p:tav>
                                      </p:tavLst>
                                    </p:anim>
                                  </p:childTnLst>
                                </p:cTn>
                              </p:par>
                            </p:childTnLst>
                          </p:cTn>
                        </p:par>
                        <p:par>
                          <p:cTn id="130" fill="hold">
                            <p:stCondLst>
                              <p:cond delay="12500"/>
                            </p:stCondLst>
                            <p:childTnLst>
                              <p:par>
                                <p:cTn id="131" presetID="31" presetClass="entr" presetSubtype="0" fill="hold" nodeType="afterEffect">
                                  <p:stCondLst>
                                    <p:cond delay="0"/>
                                  </p:stCondLst>
                                  <p:childTnLst>
                                    <p:set>
                                      <p:cBhvr>
                                        <p:cTn id="132" dur="1" fill="hold">
                                          <p:stCondLst>
                                            <p:cond delay="0"/>
                                          </p:stCondLst>
                                        </p:cTn>
                                        <p:tgtEl>
                                          <p:spTgt spid="21"/>
                                        </p:tgtEl>
                                        <p:attrNameLst>
                                          <p:attrName>style.visibility</p:attrName>
                                        </p:attrNameLst>
                                      </p:cBhvr>
                                      <p:to>
                                        <p:strVal val="visible"/>
                                      </p:to>
                                    </p:set>
                                    <p:anim calcmode="lin" valueType="num">
                                      <p:cBhvr>
                                        <p:cTn id="133" dur="1000" fill="hold"/>
                                        <p:tgtEl>
                                          <p:spTgt spid="21"/>
                                        </p:tgtEl>
                                        <p:attrNameLst>
                                          <p:attrName>ppt_w</p:attrName>
                                        </p:attrNameLst>
                                      </p:cBhvr>
                                      <p:tavLst>
                                        <p:tav tm="0">
                                          <p:val>
                                            <p:fltVal val="0"/>
                                          </p:val>
                                        </p:tav>
                                        <p:tav tm="100000">
                                          <p:val>
                                            <p:strVal val="#ppt_w"/>
                                          </p:val>
                                        </p:tav>
                                      </p:tavLst>
                                    </p:anim>
                                    <p:anim calcmode="lin" valueType="num">
                                      <p:cBhvr>
                                        <p:cTn id="134" dur="1000" fill="hold"/>
                                        <p:tgtEl>
                                          <p:spTgt spid="21"/>
                                        </p:tgtEl>
                                        <p:attrNameLst>
                                          <p:attrName>ppt_h</p:attrName>
                                        </p:attrNameLst>
                                      </p:cBhvr>
                                      <p:tavLst>
                                        <p:tav tm="0">
                                          <p:val>
                                            <p:fltVal val="0"/>
                                          </p:val>
                                        </p:tav>
                                        <p:tav tm="100000">
                                          <p:val>
                                            <p:strVal val="#ppt_h"/>
                                          </p:val>
                                        </p:tav>
                                      </p:tavLst>
                                    </p:anim>
                                    <p:anim calcmode="lin" valueType="num">
                                      <p:cBhvr>
                                        <p:cTn id="135" dur="1000" fill="hold"/>
                                        <p:tgtEl>
                                          <p:spTgt spid="21"/>
                                        </p:tgtEl>
                                        <p:attrNameLst>
                                          <p:attrName>style.rotation</p:attrName>
                                        </p:attrNameLst>
                                      </p:cBhvr>
                                      <p:tavLst>
                                        <p:tav tm="0">
                                          <p:val>
                                            <p:fltVal val="90"/>
                                          </p:val>
                                        </p:tav>
                                        <p:tav tm="100000">
                                          <p:val>
                                            <p:fltVal val="0"/>
                                          </p:val>
                                        </p:tav>
                                      </p:tavLst>
                                    </p:anim>
                                    <p:animEffect transition="in" filter="fade">
                                      <p:cBhvr>
                                        <p:cTn id="136" dur="1000"/>
                                        <p:tgtEl>
                                          <p:spTgt spid="21"/>
                                        </p:tgtEl>
                                      </p:cBhvr>
                                    </p:animEffect>
                                  </p:childTnLst>
                                </p:cTn>
                              </p:par>
                              <p:par>
                                <p:cTn id="137" presetID="31" presetClass="entr" presetSubtype="0" fill="hold" nodeType="withEffect">
                                  <p:stCondLst>
                                    <p:cond delay="0"/>
                                  </p:stCondLst>
                                  <p:childTnLst>
                                    <p:set>
                                      <p:cBhvr>
                                        <p:cTn id="138" dur="1" fill="hold">
                                          <p:stCondLst>
                                            <p:cond delay="0"/>
                                          </p:stCondLst>
                                        </p:cTn>
                                        <p:tgtEl>
                                          <p:spTgt spid="48"/>
                                        </p:tgtEl>
                                        <p:attrNameLst>
                                          <p:attrName>style.visibility</p:attrName>
                                        </p:attrNameLst>
                                      </p:cBhvr>
                                      <p:to>
                                        <p:strVal val="visible"/>
                                      </p:to>
                                    </p:set>
                                    <p:anim calcmode="lin" valueType="num">
                                      <p:cBhvr>
                                        <p:cTn id="139" dur="1000" fill="hold"/>
                                        <p:tgtEl>
                                          <p:spTgt spid="48"/>
                                        </p:tgtEl>
                                        <p:attrNameLst>
                                          <p:attrName>ppt_w</p:attrName>
                                        </p:attrNameLst>
                                      </p:cBhvr>
                                      <p:tavLst>
                                        <p:tav tm="0">
                                          <p:val>
                                            <p:fltVal val="0"/>
                                          </p:val>
                                        </p:tav>
                                        <p:tav tm="100000">
                                          <p:val>
                                            <p:strVal val="#ppt_w"/>
                                          </p:val>
                                        </p:tav>
                                      </p:tavLst>
                                    </p:anim>
                                    <p:anim calcmode="lin" valueType="num">
                                      <p:cBhvr>
                                        <p:cTn id="140" dur="1000" fill="hold"/>
                                        <p:tgtEl>
                                          <p:spTgt spid="48"/>
                                        </p:tgtEl>
                                        <p:attrNameLst>
                                          <p:attrName>ppt_h</p:attrName>
                                        </p:attrNameLst>
                                      </p:cBhvr>
                                      <p:tavLst>
                                        <p:tav tm="0">
                                          <p:val>
                                            <p:fltVal val="0"/>
                                          </p:val>
                                        </p:tav>
                                        <p:tav tm="100000">
                                          <p:val>
                                            <p:strVal val="#ppt_h"/>
                                          </p:val>
                                        </p:tav>
                                      </p:tavLst>
                                    </p:anim>
                                    <p:anim calcmode="lin" valueType="num">
                                      <p:cBhvr>
                                        <p:cTn id="141" dur="1000" fill="hold"/>
                                        <p:tgtEl>
                                          <p:spTgt spid="48"/>
                                        </p:tgtEl>
                                        <p:attrNameLst>
                                          <p:attrName>style.rotation</p:attrName>
                                        </p:attrNameLst>
                                      </p:cBhvr>
                                      <p:tavLst>
                                        <p:tav tm="0">
                                          <p:val>
                                            <p:fltVal val="90"/>
                                          </p:val>
                                        </p:tav>
                                        <p:tav tm="100000">
                                          <p:val>
                                            <p:fltVal val="0"/>
                                          </p:val>
                                        </p:tav>
                                      </p:tavLst>
                                    </p:anim>
                                    <p:animEffect transition="in" filter="fade">
                                      <p:cBhvr>
                                        <p:cTn id="142" dur="1000"/>
                                        <p:tgtEl>
                                          <p:spTgt spid="48"/>
                                        </p:tgtEl>
                                      </p:cBhvr>
                                    </p:animEffect>
                                  </p:childTnLst>
                                </p:cTn>
                              </p:par>
                            </p:childTnLst>
                          </p:cTn>
                        </p:par>
                        <p:par>
                          <p:cTn id="143" fill="hold">
                            <p:stCondLst>
                              <p:cond delay="13500"/>
                            </p:stCondLst>
                            <p:childTnLst>
                              <p:par>
                                <p:cTn id="144" presetID="42" presetClass="entr" presetSubtype="0" fill="hold" grpId="0" nodeType="afterEffect">
                                  <p:stCondLst>
                                    <p:cond delay="0"/>
                                  </p:stCondLst>
                                  <p:childTnLst>
                                    <p:set>
                                      <p:cBhvr>
                                        <p:cTn id="145" dur="1" fill="hold">
                                          <p:stCondLst>
                                            <p:cond delay="0"/>
                                          </p:stCondLst>
                                        </p:cTn>
                                        <p:tgtEl>
                                          <p:spTgt spid="33"/>
                                        </p:tgtEl>
                                        <p:attrNameLst>
                                          <p:attrName>style.visibility</p:attrName>
                                        </p:attrNameLst>
                                      </p:cBhvr>
                                      <p:to>
                                        <p:strVal val="visible"/>
                                      </p:to>
                                    </p:set>
                                    <p:animEffect transition="in" filter="fade">
                                      <p:cBhvr>
                                        <p:cTn id="146" dur="1000"/>
                                        <p:tgtEl>
                                          <p:spTgt spid="33"/>
                                        </p:tgtEl>
                                      </p:cBhvr>
                                    </p:animEffect>
                                    <p:anim calcmode="lin" valueType="num">
                                      <p:cBhvr>
                                        <p:cTn id="147" dur="1000" fill="hold"/>
                                        <p:tgtEl>
                                          <p:spTgt spid="33"/>
                                        </p:tgtEl>
                                        <p:attrNameLst>
                                          <p:attrName>ppt_x</p:attrName>
                                        </p:attrNameLst>
                                      </p:cBhvr>
                                      <p:tavLst>
                                        <p:tav tm="0">
                                          <p:val>
                                            <p:strVal val="#ppt_x"/>
                                          </p:val>
                                        </p:tav>
                                        <p:tav tm="100000">
                                          <p:val>
                                            <p:strVal val="#ppt_x"/>
                                          </p:val>
                                        </p:tav>
                                      </p:tavLst>
                                    </p:anim>
                                    <p:anim calcmode="lin" valueType="num">
                                      <p:cBhvr>
                                        <p:cTn id="148" dur="1000" fill="hold"/>
                                        <p:tgtEl>
                                          <p:spTgt spid="33"/>
                                        </p:tgtEl>
                                        <p:attrNameLst>
                                          <p:attrName>ppt_y</p:attrName>
                                        </p:attrNameLst>
                                      </p:cBhvr>
                                      <p:tavLst>
                                        <p:tav tm="0">
                                          <p:val>
                                            <p:strVal val="#ppt_y+.1"/>
                                          </p:val>
                                        </p:tav>
                                        <p:tav tm="100000">
                                          <p:val>
                                            <p:strVal val="#ppt_y"/>
                                          </p:val>
                                        </p:tav>
                                      </p:tavLst>
                                    </p:anim>
                                  </p:childTnLst>
                                </p:cTn>
                              </p:par>
                            </p:childTnLst>
                          </p:cTn>
                        </p:par>
                        <p:par>
                          <p:cTn id="149" fill="hold">
                            <p:stCondLst>
                              <p:cond delay="14500"/>
                            </p:stCondLst>
                            <p:childTnLst>
                              <p:par>
                                <p:cTn id="150" presetID="31" presetClass="entr" presetSubtype="0" fill="hold" nodeType="afterEffect">
                                  <p:stCondLst>
                                    <p:cond delay="0"/>
                                  </p:stCondLst>
                                  <p:childTnLst>
                                    <p:set>
                                      <p:cBhvr>
                                        <p:cTn id="151" dur="1" fill="hold">
                                          <p:stCondLst>
                                            <p:cond delay="0"/>
                                          </p:stCondLst>
                                        </p:cTn>
                                        <p:tgtEl>
                                          <p:spTgt spid="18"/>
                                        </p:tgtEl>
                                        <p:attrNameLst>
                                          <p:attrName>style.visibility</p:attrName>
                                        </p:attrNameLst>
                                      </p:cBhvr>
                                      <p:to>
                                        <p:strVal val="visible"/>
                                      </p:to>
                                    </p:set>
                                    <p:anim calcmode="lin" valueType="num">
                                      <p:cBhvr>
                                        <p:cTn id="152" dur="1000" fill="hold"/>
                                        <p:tgtEl>
                                          <p:spTgt spid="18"/>
                                        </p:tgtEl>
                                        <p:attrNameLst>
                                          <p:attrName>ppt_w</p:attrName>
                                        </p:attrNameLst>
                                      </p:cBhvr>
                                      <p:tavLst>
                                        <p:tav tm="0">
                                          <p:val>
                                            <p:fltVal val="0"/>
                                          </p:val>
                                        </p:tav>
                                        <p:tav tm="100000">
                                          <p:val>
                                            <p:strVal val="#ppt_w"/>
                                          </p:val>
                                        </p:tav>
                                      </p:tavLst>
                                    </p:anim>
                                    <p:anim calcmode="lin" valueType="num">
                                      <p:cBhvr>
                                        <p:cTn id="153" dur="1000" fill="hold"/>
                                        <p:tgtEl>
                                          <p:spTgt spid="18"/>
                                        </p:tgtEl>
                                        <p:attrNameLst>
                                          <p:attrName>ppt_h</p:attrName>
                                        </p:attrNameLst>
                                      </p:cBhvr>
                                      <p:tavLst>
                                        <p:tav tm="0">
                                          <p:val>
                                            <p:fltVal val="0"/>
                                          </p:val>
                                        </p:tav>
                                        <p:tav tm="100000">
                                          <p:val>
                                            <p:strVal val="#ppt_h"/>
                                          </p:val>
                                        </p:tav>
                                      </p:tavLst>
                                    </p:anim>
                                    <p:anim calcmode="lin" valueType="num">
                                      <p:cBhvr>
                                        <p:cTn id="154" dur="1000" fill="hold"/>
                                        <p:tgtEl>
                                          <p:spTgt spid="18"/>
                                        </p:tgtEl>
                                        <p:attrNameLst>
                                          <p:attrName>style.rotation</p:attrName>
                                        </p:attrNameLst>
                                      </p:cBhvr>
                                      <p:tavLst>
                                        <p:tav tm="0">
                                          <p:val>
                                            <p:fltVal val="90"/>
                                          </p:val>
                                        </p:tav>
                                        <p:tav tm="100000">
                                          <p:val>
                                            <p:fltVal val="0"/>
                                          </p:val>
                                        </p:tav>
                                      </p:tavLst>
                                    </p:anim>
                                    <p:animEffect transition="in" filter="fade">
                                      <p:cBhvr>
                                        <p:cTn id="155" dur="1000"/>
                                        <p:tgtEl>
                                          <p:spTgt spid="18"/>
                                        </p:tgtEl>
                                      </p:cBhvr>
                                    </p:animEffect>
                                  </p:childTnLst>
                                </p:cTn>
                              </p:par>
                              <p:par>
                                <p:cTn id="156" presetID="31" presetClass="entr" presetSubtype="0" fill="hold" grpId="0" nodeType="withEffect">
                                  <p:stCondLst>
                                    <p:cond delay="0"/>
                                  </p:stCondLst>
                                  <p:childTnLst>
                                    <p:set>
                                      <p:cBhvr>
                                        <p:cTn id="157" dur="1" fill="hold">
                                          <p:stCondLst>
                                            <p:cond delay="0"/>
                                          </p:stCondLst>
                                        </p:cTn>
                                        <p:tgtEl>
                                          <p:spTgt spid="52"/>
                                        </p:tgtEl>
                                        <p:attrNameLst>
                                          <p:attrName>style.visibility</p:attrName>
                                        </p:attrNameLst>
                                      </p:cBhvr>
                                      <p:to>
                                        <p:strVal val="visible"/>
                                      </p:to>
                                    </p:set>
                                    <p:anim calcmode="lin" valueType="num">
                                      <p:cBhvr>
                                        <p:cTn id="158" dur="1000" fill="hold"/>
                                        <p:tgtEl>
                                          <p:spTgt spid="52"/>
                                        </p:tgtEl>
                                        <p:attrNameLst>
                                          <p:attrName>ppt_w</p:attrName>
                                        </p:attrNameLst>
                                      </p:cBhvr>
                                      <p:tavLst>
                                        <p:tav tm="0">
                                          <p:val>
                                            <p:fltVal val="0"/>
                                          </p:val>
                                        </p:tav>
                                        <p:tav tm="100000">
                                          <p:val>
                                            <p:strVal val="#ppt_w"/>
                                          </p:val>
                                        </p:tav>
                                      </p:tavLst>
                                    </p:anim>
                                    <p:anim calcmode="lin" valueType="num">
                                      <p:cBhvr>
                                        <p:cTn id="159" dur="1000" fill="hold"/>
                                        <p:tgtEl>
                                          <p:spTgt spid="52"/>
                                        </p:tgtEl>
                                        <p:attrNameLst>
                                          <p:attrName>ppt_h</p:attrName>
                                        </p:attrNameLst>
                                      </p:cBhvr>
                                      <p:tavLst>
                                        <p:tav tm="0">
                                          <p:val>
                                            <p:fltVal val="0"/>
                                          </p:val>
                                        </p:tav>
                                        <p:tav tm="100000">
                                          <p:val>
                                            <p:strVal val="#ppt_h"/>
                                          </p:val>
                                        </p:tav>
                                      </p:tavLst>
                                    </p:anim>
                                    <p:anim calcmode="lin" valueType="num">
                                      <p:cBhvr>
                                        <p:cTn id="160" dur="1000" fill="hold"/>
                                        <p:tgtEl>
                                          <p:spTgt spid="52"/>
                                        </p:tgtEl>
                                        <p:attrNameLst>
                                          <p:attrName>style.rotation</p:attrName>
                                        </p:attrNameLst>
                                      </p:cBhvr>
                                      <p:tavLst>
                                        <p:tav tm="0">
                                          <p:val>
                                            <p:fltVal val="90"/>
                                          </p:val>
                                        </p:tav>
                                        <p:tav tm="100000">
                                          <p:val>
                                            <p:fltVal val="0"/>
                                          </p:val>
                                        </p:tav>
                                      </p:tavLst>
                                    </p:anim>
                                    <p:animEffect transition="in" filter="fade">
                                      <p:cBhvr>
                                        <p:cTn id="161" dur="1000"/>
                                        <p:tgtEl>
                                          <p:spTgt spid="52"/>
                                        </p:tgtEl>
                                      </p:cBhvr>
                                    </p:animEffect>
                                  </p:childTnLst>
                                </p:cTn>
                              </p:par>
                            </p:childTnLst>
                          </p:cTn>
                        </p:par>
                        <p:par>
                          <p:cTn id="162" fill="hold">
                            <p:stCondLst>
                              <p:cond delay="15500"/>
                            </p:stCondLst>
                            <p:childTnLst>
                              <p:par>
                                <p:cTn id="163" presetID="42" presetClass="entr" presetSubtype="0" fill="hold" grpId="0" nodeType="afterEffect">
                                  <p:stCondLst>
                                    <p:cond delay="0"/>
                                  </p:stCondLst>
                                  <p:childTnLst>
                                    <p:set>
                                      <p:cBhvr>
                                        <p:cTn id="164" dur="1" fill="hold">
                                          <p:stCondLst>
                                            <p:cond delay="0"/>
                                          </p:stCondLst>
                                        </p:cTn>
                                        <p:tgtEl>
                                          <p:spTgt spid="34"/>
                                        </p:tgtEl>
                                        <p:attrNameLst>
                                          <p:attrName>style.visibility</p:attrName>
                                        </p:attrNameLst>
                                      </p:cBhvr>
                                      <p:to>
                                        <p:strVal val="visible"/>
                                      </p:to>
                                    </p:set>
                                    <p:animEffect transition="in" filter="fade">
                                      <p:cBhvr>
                                        <p:cTn id="165" dur="1000"/>
                                        <p:tgtEl>
                                          <p:spTgt spid="34"/>
                                        </p:tgtEl>
                                      </p:cBhvr>
                                    </p:animEffect>
                                    <p:anim calcmode="lin" valueType="num">
                                      <p:cBhvr>
                                        <p:cTn id="166" dur="1000" fill="hold"/>
                                        <p:tgtEl>
                                          <p:spTgt spid="34"/>
                                        </p:tgtEl>
                                        <p:attrNameLst>
                                          <p:attrName>ppt_x</p:attrName>
                                        </p:attrNameLst>
                                      </p:cBhvr>
                                      <p:tavLst>
                                        <p:tav tm="0">
                                          <p:val>
                                            <p:strVal val="#ppt_x"/>
                                          </p:val>
                                        </p:tav>
                                        <p:tav tm="100000">
                                          <p:val>
                                            <p:strVal val="#ppt_x"/>
                                          </p:val>
                                        </p:tav>
                                      </p:tavLst>
                                    </p:anim>
                                    <p:anim calcmode="lin" valueType="num">
                                      <p:cBhvr>
                                        <p:cTn id="167" dur="1000" fill="hold"/>
                                        <p:tgtEl>
                                          <p:spTgt spid="34"/>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7" grpId="0" animBg="1"/>
      <p:bldP spid="28" grpId="0"/>
      <p:bldP spid="30" grpId="0"/>
      <p:bldP spid="31" grpId="0"/>
      <p:bldP spid="32" grpId="0"/>
      <p:bldP spid="33" grpId="0"/>
      <p:bldP spid="34" grpId="0"/>
      <p:bldP spid="35" grpId="0" animBg="1"/>
      <p:bldP spid="36" grpId="0" animBg="1"/>
      <p:bldP spid="52" grpId="0" animBg="1"/>
      <p:bldP spid="53" grpId="0" build="p"/>
      <p:bldP spid="5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3" name="Freeform 5">
            <a:extLst>
              <a:ext uri="{FF2B5EF4-FFF2-40B4-BE49-F238E27FC236}">
                <a16:creationId xmlns:a16="http://schemas.microsoft.com/office/drawing/2014/main" id="{A749B354-F314-44EF-AAF0-43E0635535AC}"/>
              </a:ext>
            </a:extLst>
          </p:cNvPr>
          <p:cNvSpPr>
            <a:spLocks noEditPoints="1"/>
          </p:cNvSpPr>
          <p:nvPr/>
        </p:nvSpPr>
        <p:spPr bwMode="auto">
          <a:xfrm>
            <a:off x="6415130" y="5356476"/>
            <a:ext cx="1571682" cy="1150696"/>
          </a:xfrm>
          <a:custGeom>
            <a:avLst/>
            <a:gdLst/>
            <a:ahLst/>
            <a:cxnLst>
              <a:cxn ang="0">
                <a:pos x="484" y="360"/>
              </a:cxn>
              <a:cxn ang="0">
                <a:pos x="445" y="348"/>
              </a:cxn>
              <a:cxn ang="0">
                <a:pos x="398" y="337"/>
              </a:cxn>
              <a:cxn ang="0">
                <a:pos x="345" y="284"/>
              </a:cxn>
              <a:cxn ang="0">
                <a:pos x="314" y="298"/>
              </a:cxn>
              <a:cxn ang="0">
                <a:pos x="317" y="318"/>
              </a:cxn>
              <a:cxn ang="0">
                <a:pos x="308" y="382"/>
              </a:cxn>
              <a:cxn ang="0">
                <a:pos x="274" y="382"/>
              </a:cxn>
              <a:cxn ang="0">
                <a:pos x="223" y="411"/>
              </a:cxn>
              <a:cxn ang="0">
                <a:pos x="240" y="379"/>
              </a:cxn>
              <a:cxn ang="0">
                <a:pos x="265" y="359"/>
              </a:cxn>
              <a:cxn ang="0">
                <a:pos x="271" y="344"/>
              </a:cxn>
              <a:cxn ang="0">
                <a:pos x="260" y="322"/>
              </a:cxn>
              <a:cxn ang="0">
                <a:pos x="238" y="333"/>
              </a:cxn>
              <a:cxn ang="0">
                <a:pos x="234" y="340"/>
              </a:cxn>
              <a:cxn ang="0">
                <a:pos x="212" y="355"/>
              </a:cxn>
              <a:cxn ang="0">
                <a:pos x="191" y="357"/>
              </a:cxn>
              <a:cxn ang="0">
                <a:pos x="192" y="314"/>
              </a:cxn>
              <a:cxn ang="0">
                <a:pos x="125" y="327"/>
              </a:cxn>
              <a:cxn ang="0">
                <a:pos x="167" y="302"/>
              </a:cxn>
              <a:cxn ang="0">
                <a:pos x="196" y="261"/>
              </a:cxn>
              <a:cxn ang="0">
                <a:pos x="77" y="237"/>
              </a:cxn>
              <a:cxn ang="0">
                <a:pos x="75" y="193"/>
              </a:cxn>
              <a:cxn ang="0">
                <a:pos x="75" y="185"/>
              </a:cxn>
              <a:cxn ang="0">
                <a:pos x="107" y="109"/>
              </a:cxn>
              <a:cxn ang="0">
                <a:pos x="131" y="56"/>
              </a:cxn>
              <a:cxn ang="0">
                <a:pos x="159" y="49"/>
              </a:cxn>
              <a:cxn ang="0">
                <a:pos x="184" y="23"/>
              </a:cxn>
              <a:cxn ang="0">
                <a:pos x="224" y="13"/>
              </a:cxn>
              <a:cxn ang="0">
                <a:pos x="281" y="13"/>
              </a:cxn>
              <a:cxn ang="0">
                <a:pos x="326" y="48"/>
              </a:cxn>
              <a:cxn ang="0">
                <a:pos x="338" y="103"/>
              </a:cxn>
              <a:cxn ang="0">
                <a:pos x="387" y="163"/>
              </a:cxn>
              <a:cxn ang="0">
                <a:pos x="471" y="207"/>
              </a:cxn>
              <a:cxn ang="0">
                <a:pos x="570" y="230"/>
              </a:cxn>
              <a:cxn ang="0">
                <a:pos x="564" y="274"/>
              </a:cxn>
              <a:cxn ang="0">
                <a:pos x="404" y="377"/>
              </a:cxn>
              <a:cxn ang="0">
                <a:pos x="407" y="378"/>
              </a:cxn>
              <a:cxn ang="0">
                <a:pos x="359" y="368"/>
              </a:cxn>
              <a:cxn ang="0">
                <a:pos x="234" y="350"/>
              </a:cxn>
              <a:cxn ang="0">
                <a:pos x="237" y="353"/>
              </a:cxn>
              <a:cxn ang="0">
                <a:pos x="226" y="366"/>
              </a:cxn>
              <a:cxn ang="0">
                <a:pos x="233" y="362"/>
              </a:cxn>
              <a:cxn ang="0">
                <a:pos x="205" y="388"/>
              </a:cxn>
              <a:cxn ang="0">
                <a:pos x="200" y="405"/>
              </a:cxn>
              <a:cxn ang="0">
                <a:pos x="166" y="364"/>
              </a:cxn>
              <a:cxn ang="0">
                <a:pos x="174" y="366"/>
              </a:cxn>
              <a:cxn ang="0">
                <a:pos x="127" y="353"/>
              </a:cxn>
              <a:cxn ang="0">
                <a:pos x="114" y="364"/>
              </a:cxn>
              <a:cxn ang="0">
                <a:pos x="132" y="357"/>
              </a:cxn>
              <a:cxn ang="0">
                <a:pos x="41" y="77"/>
              </a:cxn>
              <a:cxn ang="0">
                <a:pos x="121" y="30"/>
              </a:cxn>
              <a:cxn ang="0">
                <a:pos x="112" y="24"/>
              </a:cxn>
            </a:cxnLst>
            <a:rect l="0" t="0" r="r" b="b"/>
            <a:pathLst>
              <a:path w="576" h="421">
                <a:moveTo>
                  <a:pt x="567" y="325"/>
                </a:moveTo>
                <a:cubicBezTo>
                  <a:pt x="565" y="324"/>
                  <a:pt x="561" y="332"/>
                  <a:pt x="559" y="332"/>
                </a:cubicBezTo>
                <a:cubicBezTo>
                  <a:pt x="556" y="333"/>
                  <a:pt x="553" y="333"/>
                  <a:pt x="550" y="334"/>
                </a:cubicBezTo>
                <a:cubicBezTo>
                  <a:pt x="539" y="336"/>
                  <a:pt x="531" y="347"/>
                  <a:pt x="520" y="348"/>
                </a:cubicBezTo>
                <a:cubicBezTo>
                  <a:pt x="514" y="349"/>
                  <a:pt x="506" y="341"/>
                  <a:pt x="503" y="342"/>
                </a:cubicBezTo>
                <a:cubicBezTo>
                  <a:pt x="501" y="351"/>
                  <a:pt x="481" y="350"/>
                  <a:pt x="484" y="360"/>
                </a:cubicBezTo>
                <a:cubicBezTo>
                  <a:pt x="485" y="364"/>
                  <a:pt x="492" y="389"/>
                  <a:pt x="486" y="391"/>
                </a:cubicBezTo>
                <a:cubicBezTo>
                  <a:pt x="481" y="393"/>
                  <a:pt x="468" y="389"/>
                  <a:pt x="465" y="385"/>
                </a:cubicBezTo>
                <a:cubicBezTo>
                  <a:pt x="462" y="382"/>
                  <a:pt x="468" y="377"/>
                  <a:pt x="466" y="374"/>
                </a:cubicBezTo>
                <a:cubicBezTo>
                  <a:pt x="464" y="370"/>
                  <a:pt x="457" y="369"/>
                  <a:pt x="455" y="364"/>
                </a:cubicBezTo>
                <a:cubicBezTo>
                  <a:pt x="453" y="361"/>
                  <a:pt x="454" y="349"/>
                  <a:pt x="454" y="345"/>
                </a:cubicBezTo>
                <a:cubicBezTo>
                  <a:pt x="454" y="333"/>
                  <a:pt x="447" y="344"/>
                  <a:pt x="445" y="348"/>
                </a:cubicBezTo>
                <a:cubicBezTo>
                  <a:pt x="442" y="348"/>
                  <a:pt x="441" y="347"/>
                  <a:pt x="438" y="346"/>
                </a:cubicBezTo>
                <a:cubicBezTo>
                  <a:pt x="438" y="342"/>
                  <a:pt x="428" y="327"/>
                  <a:pt x="424" y="335"/>
                </a:cubicBezTo>
                <a:cubicBezTo>
                  <a:pt x="422" y="338"/>
                  <a:pt x="428" y="355"/>
                  <a:pt x="427" y="355"/>
                </a:cubicBezTo>
                <a:cubicBezTo>
                  <a:pt x="422" y="355"/>
                  <a:pt x="416" y="351"/>
                  <a:pt x="413" y="351"/>
                </a:cubicBezTo>
                <a:cubicBezTo>
                  <a:pt x="409" y="351"/>
                  <a:pt x="406" y="354"/>
                  <a:pt x="402" y="353"/>
                </a:cubicBezTo>
                <a:cubicBezTo>
                  <a:pt x="402" y="349"/>
                  <a:pt x="399" y="342"/>
                  <a:pt x="398" y="337"/>
                </a:cubicBezTo>
                <a:cubicBezTo>
                  <a:pt x="396" y="330"/>
                  <a:pt x="390" y="331"/>
                  <a:pt x="388" y="323"/>
                </a:cubicBezTo>
                <a:cubicBezTo>
                  <a:pt x="388" y="321"/>
                  <a:pt x="382" y="317"/>
                  <a:pt x="381" y="314"/>
                </a:cubicBezTo>
                <a:cubicBezTo>
                  <a:pt x="380" y="313"/>
                  <a:pt x="382" y="310"/>
                  <a:pt x="380" y="309"/>
                </a:cubicBezTo>
                <a:cubicBezTo>
                  <a:pt x="376" y="309"/>
                  <a:pt x="373" y="312"/>
                  <a:pt x="370" y="308"/>
                </a:cubicBezTo>
                <a:cubicBezTo>
                  <a:pt x="365" y="300"/>
                  <a:pt x="376" y="293"/>
                  <a:pt x="368" y="291"/>
                </a:cubicBezTo>
                <a:cubicBezTo>
                  <a:pt x="362" y="289"/>
                  <a:pt x="348" y="276"/>
                  <a:pt x="345" y="284"/>
                </a:cubicBezTo>
                <a:cubicBezTo>
                  <a:pt x="342" y="291"/>
                  <a:pt x="343" y="292"/>
                  <a:pt x="335" y="289"/>
                </a:cubicBezTo>
                <a:cubicBezTo>
                  <a:pt x="333" y="288"/>
                  <a:pt x="337" y="278"/>
                  <a:pt x="329" y="278"/>
                </a:cubicBezTo>
                <a:cubicBezTo>
                  <a:pt x="319" y="278"/>
                  <a:pt x="318" y="272"/>
                  <a:pt x="310" y="274"/>
                </a:cubicBezTo>
                <a:cubicBezTo>
                  <a:pt x="306" y="276"/>
                  <a:pt x="308" y="269"/>
                  <a:pt x="301" y="273"/>
                </a:cubicBezTo>
                <a:cubicBezTo>
                  <a:pt x="298" y="274"/>
                  <a:pt x="293" y="276"/>
                  <a:pt x="299" y="280"/>
                </a:cubicBezTo>
                <a:cubicBezTo>
                  <a:pt x="305" y="284"/>
                  <a:pt x="308" y="295"/>
                  <a:pt x="314" y="298"/>
                </a:cubicBezTo>
                <a:cubicBezTo>
                  <a:pt x="327" y="303"/>
                  <a:pt x="338" y="283"/>
                  <a:pt x="331" y="302"/>
                </a:cubicBezTo>
                <a:cubicBezTo>
                  <a:pt x="329" y="306"/>
                  <a:pt x="341" y="301"/>
                  <a:pt x="342" y="301"/>
                </a:cubicBezTo>
                <a:cubicBezTo>
                  <a:pt x="344" y="302"/>
                  <a:pt x="338" y="311"/>
                  <a:pt x="337" y="313"/>
                </a:cubicBezTo>
                <a:cubicBezTo>
                  <a:pt x="332" y="321"/>
                  <a:pt x="348" y="316"/>
                  <a:pt x="349" y="316"/>
                </a:cubicBezTo>
                <a:cubicBezTo>
                  <a:pt x="351" y="329"/>
                  <a:pt x="322" y="338"/>
                  <a:pt x="318" y="318"/>
                </a:cubicBezTo>
                <a:cubicBezTo>
                  <a:pt x="317" y="318"/>
                  <a:pt x="317" y="318"/>
                  <a:pt x="317" y="318"/>
                </a:cubicBezTo>
                <a:cubicBezTo>
                  <a:pt x="315" y="326"/>
                  <a:pt x="319" y="325"/>
                  <a:pt x="319" y="333"/>
                </a:cubicBezTo>
                <a:cubicBezTo>
                  <a:pt x="324" y="334"/>
                  <a:pt x="317" y="345"/>
                  <a:pt x="316" y="346"/>
                </a:cubicBezTo>
                <a:cubicBezTo>
                  <a:pt x="306" y="354"/>
                  <a:pt x="329" y="359"/>
                  <a:pt x="313" y="362"/>
                </a:cubicBezTo>
                <a:cubicBezTo>
                  <a:pt x="310" y="363"/>
                  <a:pt x="306" y="362"/>
                  <a:pt x="307" y="367"/>
                </a:cubicBezTo>
                <a:cubicBezTo>
                  <a:pt x="308" y="370"/>
                  <a:pt x="313" y="372"/>
                  <a:pt x="312" y="373"/>
                </a:cubicBezTo>
                <a:cubicBezTo>
                  <a:pt x="307" y="377"/>
                  <a:pt x="318" y="382"/>
                  <a:pt x="308" y="382"/>
                </a:cubicBezTo>
                <a:cubicBezTo>
                  <a:pt x="306" y="383"/>
                  <a:pt x="288" y="382"/>
                  <a:pt x="297" y="378"/>
                </a:cubicBezTo>
                <a:cubicBezTo>
                  <a:pt x="303" y="375"/>
                  <a:pt x="297" y="375"/>
                  <a:pt x="295" y="374"/>
                </a:cubicBezTo>
                <a:cubicBezTo>
                  <a:pt x="290" y="372"/>
                  <a:pt x="291" y="377"/>
                  <a:pt x="291" y="381"/>
                </a:cubicBezTo>
                <a:cubicBezTo>
                  <a:pt x="291" y="383"/>
                  <a:pt x="282" y="378"/>
                  <a:pt x="281" y="377"/>
                </a:cubicBezTo>
                <a:cubicBezTo>
                  <a:pt x="281" y="375"/>
                  <a:pt x="280" y="369"/>
                  <a:pt x="279" y="369"/>
                </a:cubicBezTo>
                <a:cubicBezTo>
                  <a:pt x="274" y="369"/>
                  <a:pt x="275" y="379"/>
                  <a:pt x="274" y="382"/>
                </a:cubicBezTo>
                <a:cubicBezTo>
                  <a:pt x="273" y="385"/>
                  <a:pt x="269" y="387"/>
                  <a:pt x="269" y="391"/>
                </a:cubicBezTo>
                <a:cubicBezTo>
                  <a:pt x="266" y="402"/>
                  <a:pt x="257" y="397"/>
                  <a:pt x="249" y="395"/>
                </a:cubicBezTo>
                <a:cubicBezTo>
                  <a:pt x="245" y="394"/>
                  <a:pt x="245" y="400"/>
                  <a:pt x="239" y="399"/>
                </a:cubicBezTo>
                <a:cubicBezTo>
                  <a:pt x="236" y="398"/>
                  <a:pt x="231" y="404"/>
                  <a:pt x="230" y="407"/>
                </a:cubicBezTo>
                <a:cubicBezTo>
                  <a:pt x="229" y="409"/>
                  <a:pt x="227" y="421"/>
                  <a:pt x="225" y="418"/>
                </a:cubicBezTo>
                <a:cubicBezTo>
                  <a:pt x="224" y="416"/>
                  <a:pt x="225" y="413"/>
                  <a:pt x="223" y="411"/>
                </a:cubicBezTo>
                <a:cubicBezTo>
                  <a:pt x="214" y="405"/>
                  <a:pt x="217" y="407"/>
                  <a:pt x="220" y="399"/>
                </a:cubicBezTo>
                <a:cubicBezTo>
                  <a:pt x="221" y="396"/>
                  <a:pt x="224" y="391"/>
                  <a:pt x="226" y="389"/>
                </a:cubicBezTo>
                <a:cubicBezTo>
                  <a:pt x="228" y="388"/>
                  <a:pt x="227" y="385"/>
                  <a:pt x="227" y="385"/>
                </a:cubicBezTo>
                <a:cubicBezTo>
                  <a:pt x="230" y="385"/>
                  <a:pt x="240" y="389"/>
                  <a:pt x="242" y="384"/>
                </a:cubicBezTo>
                <a:cubicBezTo>
                  <a:pt x="244" y="378"/>
                  <a:pt x="254" y="386"/>
                  <a:pt x="254" y="373"/>
                </a:cubicBezTo>
                <a:cubicBezTo>
                  <a:pt x="251" y="374"/>
                  <a:pt x="242" y="382"/>
                  <a:pt x="240" y="379"/>
                </a:cubicBezTo>
                <a:cubicBezTo>
                  <a:pt x="237" y="375"/>
                  <a:pt x="225" y="376"/>
                  <a:pt x="232" y="372"/>
                </a:cubicBezTo>
                <a:cubicBezTo>
                  <a:pt x="235" y="371"/>
                  <a:pt x="237" y="370"/>
                  <a:pt x="240" y="372"/>
                </a:cubicBezTo>
                <a:cubicBezTo>
                  <a:pt x="245" y="376"/>
                  <a:pt x="242" y="365"/>
                  <a:pt x="242" y="364"/>
                </a:cubicBezTo>
                <a:cubicBezTo>
                  <a:pt x="242" y="362"/>
                  <a:pt x="246" y="365"/>
                  <a:pt x="247" y="361"/>
                </a:cubicBezTo>
                <a:cubicBezTo>
                  <a:pt x="249" y="360"/>
                  <a:pt x="256" y="356"/>
                  <a:pt x="258" y="356"/>
                </a:cubicBezTo>
                <a:cubicBezTo>
                  <a:pt x="261" y="356"/>
                  <a:pt x="262" y="359"/>
                  <a:pt x="265" y="359"/>
                </a:cubicBezTo>
                <a:cubicBezTo>
                  <a:pt x="266" y="359"/>
                  <a:pt x="270" y="358"/>
                  <a:pt x="270" y="359"/>
                </a:cubicBezTo>
                <a:cubicBezTo>
                  <a:pt x="272" y="362"/>
                  <a:pt x="272" y="364"/>
                  <a:pt x="276" y="362"/>
                </a:cubicBezTo>
                <a:cubicBezTo>
                  <a:pt x="278" y="361"/>
                  <a:pt x="282" y="355"/>
                  <a:pt x="282" y="354"/>
                </a:cubicBezTo>
                <a:cubicBezTo>
                  <a:pt x="280" y="354"/>
                  <a:pt x="276" y="357"/>
                  <a:pt x="274" y="358"/>
                </a:cubicBezTo>
                <a:cubicBezTo>
                  <a:pt x="271" y="358"/>
                  <a:pt x="272" y="355"/>
                  <a:pt x="270" y="354"/>
                </a:cubicBezTo>
                <a:cubicBezTo>
                  <a:pt x="264" y="348"/>
                  <a:pt x="266" y="349"/>
                  <a:pt x="271" y="344"/>
                </a:cubicBezTo>
                <a:cubicBezTo>
                  <a:pt x="276" y="341"/>
                  <a:pt x="262" y="341"/>
                  <a:pt x="262" y="341"/>
                </a:cubicBezTo>
                <a:cubicBezTo>
                  <a:pt x="260" y="341"/>
                  <a:pt x="266" y="338"/>
                  <a:pt x="266" y="338"/>
                </a:cubicBezTo>
                <a:cubicBezTo>
                  <a:pt x="269" y="338"/>
                  <a:pt x="280" y="335"/>
                  <a:pt x="280" y="332"/>
                </a:cubicBezTo>
                <a:cubicBezTo>
                  <a:pt x="280" y="330"/>
                  <a:pt x="273" y="330"/>
                  <a:pt x="272" y="330"/>
                </a:cubicBezTo>
                <a:cubicBezTo>
                  <a:pt x="267" y="330"/>
                  <a:pt x="267" y="327"/>
                  <a:pt x="264" y="331"/>
                </a:cubicBezTo>
                <a:cubicBezTo>
                  <a:pt x="259" y="335"/>
                  <a:pt x="260" y="324"/>
                  <a:pt x="260" y="322"/>
                </a:cubicBezTo>
                <a:cubicBezTo>
                  <a:pt x="260" y="318"/>
                  <a:pt x="261" y="318"/>
                  <a:pt x="258" y="321"/>
                </a:cubicBezTo>
                <a:cubicBezTo>
                  <a:pt x="257" y="321"/>
                  <a:pt x="253" y="323"/>
                  <a:pt x="253" y="323"/>
                </a:cubicBezTo>
                <a:cubicBezTo>
                  <a:pt x="253" y="325"/>
                  <a:pt x="256" y="327"/>
                  <a:pt x="256" y="330"/>
                </a:cubicBezTo>
                <a:cubicBezTo>
                  <a:pt x="256" y="330"/>
                  <a:pt x="251" y="332"/>
                  <a:pt x="250" y="332"/>
                </a:cubicBezTo>
                <a:cubicBezTo>
                  <a:pt x="247" y="332"/>
                  <a:pt x="243" y="328"/>
                  <a:pt x="241" y="327"/>
                </a:cubicBezTo>
                <a:cubicBezTo>
                  <a:pt x="236" y="325"/>
                  <a:pt x="237" y="331"/>
                  <a:pt x="238" y="333"/>
                </a:cubicBezTo>
                <a:cubicBezTo>
                  <a:pt x="242" y="338"/>
                  <a:pt x="245" y="337"/>
                  <a:pt x="250" y="336"/>
                </a:cubicBezTo>
                <a:cubicBezTo>
                  <a:pt x="254" y="335"/>
                  <a:pt x="251" y="341"/>
                  <a:pt x="252" y="342"/>
                </a:cubicBezTo>
                <a:cubicBezTo>
                  <a:pt x="254" y="343"/>
                  <a:pt x="256" y="342"/>
                  <a:pt x="256" y="345"/>
                </a:cubicBezTo>
                <a:cubicBezTo>
                  <a:pt x="256" y="348"/>
                  <a:pt x="255" y="350"/>
                  <a:pt x="253" y="348"/>
                </a:cubicBezTo>
                <a:cubicBezTo>
                  <a:pt x="250" y="346"/>
                  <a:pt x="251" y="344"/>
                  <a:pt x="247" y="343"/>
                </a:cubicBezTo>
                <a:cubicBezTo>
                  <a:pt x="242" y="342"/>
                  <a:pt x="236" y="347"/>
                  <a:pt x="234" y="340"/>
                </a:cubicBezTo>
                <a:cubicBezTo>
                  <a:pt x="233" y="340"/>
                  <a:pt x="229" y="342"/>
                  <a:pt x="227" y="343"/>
                </a:cubicBezTo>
                <a:cubicBezTo>
                  <a:pt x="224" y="344"/>
                  <a:pt x="231" y="345"/>
                  <a:pt x="231" y="345"/>
                </a:cubicBezTo>
                <a:cubicBezTo>
                  <a:pt x="236" y="346"/>
                  <a:pt x="231" y="348"/>
                  <a:pt x="230" y="351"/>
                </a:cubicBezTo>
                <a:cubicBezTo>
                  <a:pt x="229" y="355"/>
                  <a:pt x="229" y="357"/>
                  <a:pt x="225" y="358"/>
                </a:cubicBezTo>
                <a:cubicBezTo>
                  <a:pt x="221" y="360"/>
                  <a:pt x="218" y="362"/>
                  <a:pt x="216" y="365"/>
                </a:cubicBezTo>
                <a:cubicBezTo>
                  <a:pt x="211" y="372"/>
                  <a:pt x="212" y="357"/>
                  <a:pt x="212" y="355"/>
                </a:cubicBezTo>
                <a:cubicBezTo>
                  <a:pt x="210" y="355"/>
                  <a:pt x="209" y="357"/>
                  <a:pt x="207" y="358"/>
                </a:cubicBezTo>
                <a:cubicBezTo>
                  <a:pt x="206" y="359"/>
                  <a:pt x="203" y="358"/>
                  <a:pt x="202" y="358"/>
                </a:cubicBezTo>
                <a:cubicBezTo>
                  <a:pt x="201" y="361"/>
                  <a:pt x="206" y="364"/>
                  <a:pt x="207" y="366"/>
                </a:cubicBezTo>
                <a:cubicBezTo>
                  <a:pt x="209" y="370"/>
                  <a:pt x="198" y="361"/>
                  <a:pt x="195" y="361"/>
                </a:cubicBezTo>
                <a:cubicBezTo>
                  <a:pt x="193" y="361"/>
                  <a:pt x="190" y="364"/>
                  <a:pt x="189" y="363"/>
                </a:cubicBezTo>
                <a:cubicBezTo>
                  <a:pt x="189" y="362"/>
                  <a:pt x="190" y="358"/>
                  <a:pt x="191" y="357"/>
                </a:cubicBezTo>
                <a:cubicBezTo>
                  <a:pt x="192" y="356"/>
                  <a:pt x="194" y="356"/>
                  <a:pt x="196" y="355"/>
                </a:cubicBezTo>
                <a:cubicBezTo>
                  <a:pt x="199" y="353"/>
                  <a:pt x="200" y="352"/>
                  <a:pt x="202" y="349"/>
                </a:cubicBezTo>
                <a:cubicBezTo>
                  <a:pt x="209" y="339"/>
                  <a:pt x="212" y="343"/>
                  <a:pt x="212" y="332"/>
                </a:cubicBezTo>
                <a:cubicBezTo>
                  <a:pt x="213" y="324"/>
                  <a:pt x="198" y="331"/>
                  <a:pt x="194" y="326"/>
                </a:cubicBezTo>
                <a:cubicBezTo>
                  <a:pt x="191" y="322"/>
                  <a:pt x="197" y="315"/>
                  <a:pt x="196" y="314"/>
                </a:cubicBezTo>
                <a:cubicBezTo>
                  <a:pt x="195" y="313"/>
                  <a:pt x="192" y="312"/>
                  <a:pt x="192" y="314"/>
                </a:cubicBezTo>
                <a:cubicBezTo>
                  <a:pt x="192" y="316"/>
                  <a:pt x="192" y="319"/>
                  <a:pt x="192" y="321"/>
                </a:cubicBezTo>
                <a:cubicBezTo>
                  <a:pt x="191" y="324"/>
                  <a:pt x="189" y="324"/>
                  <a:pt x="189" y="329"/>
                </a:cubicBezTo>
                <a:cubicBezTo>
                  <a:pt x="191" y="336"/>
                  <a:pt x="168" y="342"/>
                  <a:pt x="164" y="339"/>
                </a:cubicBezTo>
                <a:cubicBezTo>
                  <a:pt x="161" y="337"/>
                  <a:pt x="159" y="341"/>
                  <a:pt x="156" y="341"/>
                </a:cubicBezTo>
                <a:cubicBezTo>
                  <a:pt x="152" y="342"/>
                  <a:pt x="143" y="337"/>
                  <a:pt x="141" y="333"/>
                </a:cubicBezTo>
                <a:cubicBezTo>
                  <a:pt x="135" y="324"/>
                  <a:pt x="134" y="330"/>
                  <a:pt x="125" y="327"/>
                </a:cubicBezTo>
                <a:cubicBezTo>
                  <a:pt x="116" y="323"/>
                  <a:pt x="123" y="311"/>
                  <a:pt x="116" y="313"/>
                </a:cubicBezTo>
                <a:cubicBezTo>
                  <a:pt x="112" y="315"/>
                  <a:pt x="108" y="319"/>
                  <a:pt x="111" y="310"/>
                </a:cubicBezTo>
                <a:cubicBezTo>
                  <a:pt x="112" y="307"/>
                  <a:pt x="113" y="304"/>
                  <a:pt x="117" y="304"/>
                </a:cubicBezTo>
                <a:cubicBezTo>
                  <a:pt x="122" y="304"/>
                  <a:pt x="137" y="295"/>
                  <a:pt x="138" y="296"/>
                </a:cubicBezTo>
                <a:cubicBezTo>
                  <a:pt x="145" y="301"/>
                  <a:pt x="139" y="303"/>
                  <a:pt x="150" y="303"/>
                </a:cubicBezTo>
                <a:cubicBezTo>
                  <a:pt x="154" y="303"/>
                  <a:pt x="164" y="305"/>
                  <a:pt x="167" y="302"/>
                </a:cubicBezTo>
                <a:cubicBezTo>
                  <a:pt x="171" y="296"/>
                  <a:pt x="172" y="294"/>
                  <a:pt x="164" y="296"/>
                </a:cubicBezTo>
                <a:cubicBezTo>
                  <a:pt x="153" y="299"/>
                  <a:pt x="153" y="280"/>
                  <a:pt x="152" y="271"/>
                </a:cubicBezTo>
                <a:cubicBezTo>
                  <a:pt x="151" y="268"/>
                  <a:pt x="179" y="258"/>
                  <a:pt x="185" y="273"/>
                </a:cubicBezTo>
                <a:cubicBezTo>
                  <a:pt x="186" y="277"/>
                  <a:pt x="183" y="276"/>
                  <a:pt x="190" y="278"/>
                </a:cubicBezTo>
                <a:cubicBezTo>
                  <a:pt x="194" y="280"/>
                  <a:pt x="192" y="274"/>
                  <a:pt x="191" y="272"/>
                </a:cubicBezTo>
                <a:cubicBezTo>
                  <a:pt x="190" y="266"/>
                  <a:pt x="193" y="265"/>
                  <a:pt x="196" y="261"/>
                </a:cubicBezTo>
                <a:cubicBezTo>
                  <a:pt x="203" y="249"/>
                  <a:pt x="187" y="254"/>
                  <a:pt x="179" y="252"/>
                </a:cubicBezTo>
                <a:cubicBezTo>
                  <a:pt x="168" y="249"/>
                  <a:pt x="157" y="250"/>
                  <a:pt x="147" y="254"/>
                </a:cubicBezTo>
                <a:cubicBezTo>
                  <a:pt x="140" y="256"/>
                  <a:pt x="133" y="263"/>
                  <a:pt x="126" y="257"/>
                </a:cubicBezTo>
                <a:cubicBezTo>
                  <a:pt x="123" y="254"/>
                  <a:pt x="121" y="264"/>
                  <a:pt x="119" y="262"/>
                </a:cubicBezTo>
                <a:cubicBezTo>
                  <a:pt x="110" y="254"/>
                  <a:pt x="110" y="254"/>
                  <a:pt x="110" y="254"/>
                </a:cubicBezTo>
                <a:cubicBezTo>
                  <a:pt x="106" y="250"/>
                  <a:pt x="80" y="233"/>
                  <a:pt x="77" y="237"/>
                </a:cubicBezTo>
                <a:cubicBezTo>
                  <a:pt x="64" y="254"/>
                  <a:pt x="34" y="246"/>
                  <a:pt x="17" y="241"/>
                </a:cubicBezTo>
                <a:cubicBezTo>
                  <a:pt x="3" y="236"/>
                  <a:pt x="0" y="232"/>
                  <a:pt x="16" y="232"/>
                </a:cubicBezTo>
                <a:cubicBezTo>
                  <a:pt x="25" y="232"/>
                  <a:pt x="39" y="230"/>
                  <a:pt x="42" y="220"/>
                </a:cubicBezTo>
                <a:cubicBezTo>
                  <a:pt x="46" y="209"/>
                  <a:pt x="45" y="218"/>
                  <a:pt x="52" y="218"/>
                </a:cubicBezTo>
                <a:cubicBezTo>
                  <a:pt x="58" y="218"/>
                  <a:pt x="59" y="213"/>
                  <a:pt x="57" y="210"/>
                </a:cubicBezTo>
                <a:cubicBezTo>
                  <a:pt x="60" y="207"/>
                  <a:pt x="74" y="190"/>
                  <a:pt x="75" y="193"/>
                </a:cubicBezTo>
                <a:cubicBezTo>
                  <a:pt x="77" y="201"/>
                  <a:pt x="85" y="200"/>
                  <a:pt x="92" y="202"/>
                </a:cubicBezTo>
                <a:cubicBezTo>
                  <a:pt x="92" y="202"/>
                  <a:pt x="87" y="215"/>
                  <a:pt x="93" y="209"/>
                </a:cubicBezTo>
                <a:cubicBezTo>
                  <a:pt x="95" y="207"/>
                  <a:pt x="97" y="204"/>
                  <a:pt x="99" y="203"/>
                </a:cubicBezTo>
                <a:cubicBezTo>
                  <a:pt x="101" y="195"/>
                  <a:pt x="104" y="200"/>
                  <a:pt x="110" y="196"/>
                </a:cubicBezTo>
                <a:cubicBezTo>
                  <a:pt x="113" y="195"/>
                  <a:pt x="102" y="195"/>
                  <a:pt x="99" y="196"/>
                </a:cubicBezTo>
                <a:cubicBezTo>
                  <a:pt x="79" y="203"/>
                  <a:pt x="85" y="193"/>
                  <a:pt x="75" y="185"/>
                </a:cubicBezTo>
                <a:cubicBezTo>
                  <a:pt x="72" y="179"/>
                  <a:pt x="75" y="170"/>
                  <a:pt x="76" y="164"/>
                </a:cubicBezTo>
                <a:cubicBezTo>
                  <a:pt x="77" y="156"/>
                  <a:pt x="65" y="152"/>
                  <a:pt x="71" y="147"/>
                </a:cubicBezTo>
                <a:cubicBezTo>
                  <a:pt x="75" y="144"/>
                  <a:pt x="77" y="141"/>
                  <a:pt x="80" y="138"/>
                </a:cubicBezTo>
                <a:cubicBezTo>
                  <a:pt x="83" y="134"/>
                  <a:pt x="89" y="125"/>
                  <a:pt x="91" y="120"/>
                </a:cubicBezTo>
                <a:cubicBezTo>
                  <a:pt x="92" y="117"/>
                  <a:pt x="102" y="98"/>
                  <a:pt x="103" y="103"/>
                </a:cubicBezTo>
                <a:cubicBezTo>
                  <a:pt x="104" y="105"/>
                  <a:pt x="107" y="114"/>
                  <a:pt x="107" y="109"/>
                </a:cubicBezTo>
                <a:cubicBezTo>
                  <a:pt x="107" y="102"/>
                  <a:pt x="105" y="103"/>
                  <a:pt x="112" y="97"/>
                </a:cubicBezTo>
                <a:cubicBezTo>
                  <a:pt x="122" y="91"/>
                  <a:pt x="125" y="76"/>
                  <a:pt x="113" y="72"/>
                </a:cubicBezTo>
                <a:cubicBezTo>
                  <a:pt x="113" y="64"/>
                  <a:pt x="121" y="59"/>
                  <a:pt x="109" y="52"/>
                </a:cubicBezTo>
                <a:cubicBezTo>
                  <a:pt x="100" y="48"/>
                  <a:pt x="117" y="48"/>
                  <a:pt x="119" y="50"/>
                </a:cubicBezTo>
                <a:cubicBezTo>
                  <a:pt x="125" y="53"/>
                  <a:pt x="123" y="50"/>
                  <a:pt x="129" y="50"/>
                </a:cubicBezTo>
                <a:cubicBezTo>
                  <a:pt x="129" y="52"/>
                  <a:pt x="131" y="54"/>
                  <a:pt x="131" y="56"/>
                </a:cubicBezTo>
                <a:cubicBezTo>
                  <a:pt x="131" y="58"/>
                  <a:pt x="127" y="60"/>
                  <a:pt x="130" y="61"/>
                </a:cubicBezTo>
                <a:cubicBezTo>
                  <a:pt x="133" y="63"/>
                  <a:pt x="139" y="67"/>
                  <a:pt x="142" y="66"/>
                </a:cubicBezTo>
                <a:cubicBezTo>
                  <a:pt x="142" y="66"/>
                  <a:pt x="142" y="65"/>
                  <a:pt x="142" y="65"/>
                </a:cubicBezTo>
                <a:cubicBezTo>
                  <a:pt x="142" y="62"/>
                  <a:pt x="145" y="60"/>
                  <a:pt x="143" y="56"/>
                </a:cubicBezTo>
                <a:cubicBezTo>
                  <a:pt x="141" y="50"/>
                  <a:pt x="149" y="55"/>
                  <a:pt x="151" y="55"/>
                </a:cubicBezTo>
                <a:cubicBezTo>
                  <a:pt x="154" y="55"/>
                  <a:pt x="165" y="56"/>
                  <a:pt x="159" y="49"/>
                </a:cubicBezTo>
                <a:cubicBezTo>
                  <a:pt x="156" y="47"/>
                  <a:pt x="159" y="43"/>
                  <a:pt x="157" y="39"/>
                </a:cubicBezTo>
                <a:cubicBezTo>
                  <a:pt x="155" y="34"/>
                  <a:pt x="151" y="25"/>
                  <a:pt x="151" y="19"/>
                </a:cubicBezTo>
                <a:cubicBezTo>
                  <a:pt x="154" y="18"/>
                  <a:pt x="157" y="14"/>
                  <a:pt x="158" y="21"/>
                </a:cubicBezTo>
                <a:cubicBezTo>
                  <a:pt x="162" y="22"/>
                  <a:pt x="165" y="36"/>
                  <a:pt x="170" y="34"/>
                </a:cubicBezTo>
                <a:cubicBezTo>
                  <a:pt x="175" y="32"/>
                  <a:pt x="169" y="14"/>
                  <a:pt x="175" y="19"/>
                </a:cubicBezTo>
                <a:cubicBezTo>
                  <a:pt x="177" y="20"/>
                  <a:pt x="181" y="24"/>
                  <a:pt x="184" y="23"/>
                </a:cubicBezTo>
                <a:cubicBezTo>
                  <a:pt x="202" y="17"/>
                  <a:pt x="202" y="17"/>
                  <a:pt x="202" y="17"/>
                </a:cubicBezTo>
                <a:cubicBezTo>
                  <a:pt x="202" y="17"/>
                  <a:pt x="202" y="19"/>
                  <a:pt x="202" y="19"/>
                </a:cubicBezTo>
                <a:cubicBezTo>
                  <a:pt x="203" y="20"/>
                  <a:pt x="203" y="20"/>
                  <a:pt x="203" y="20"/>
                </a:cubicBezTo>
                <a:cubicBezTo>
                  <a:pt x="209" y="22"/>
                  <a:pt x="210" y="25"/>
                  <a:pt x="212" y="31"/>
                </a:cubicBezTo>
                <a:cubicBezTo>
                  <a:pt x="213" y="39"/>
                  <a:pt x="216" y="23"/>
                  <a:pt x="217" y="23"/>
                </a:cubicBezTo>
                <a:cubicBezTo>
                  <a:pt x="220" y="15"/>
                  <a:pt x="217" y="18"/>
                  <a:pt x="224" y="13"/>
                </a:cubicBezTo>
                <a:cubicBezTo>
                  <a:pt x="229" y="12"/>
                  <a:pt x="230" y="7"/>
                  <a:pt x="234" y="7"/>
                </a:cubicBezTo>
                <a:cubicBezTo>
                  <a:pt x="238" y="7"/>
                  <a:pt x="242" y="6"/>
                  <a:pt x="246" y="7"/>
                </a:cubicBezTo>
                <a:cubicBezTo>
                  <a:pt x="248" y="7"/>
                  <a:pt x="251" y="9"/>
                  <a:pt x="253" y="8"/>
                </a:cubicBezTo>
                <a:cubicBezTo>
                  <a:pt x="258" y="7"/>
                  <a:pt x="253" y="0"/>
                  <a:pt x="255" y="0"/>
                </a:cubicBezTo>
                <a:cubicBezTo>
                  <a:pt x="257" y="0"/>
                  <a:pt x="264" y="1"/>
                  <a:pt x="266" y="2"/>
                </a:cubicBezTo>
                <a:cubicBezTo>
                  <a:pt x="269" y="5"/>
                  <a:pt x="278" y="13"/>
                  <a:pt x="281" y="13"/>
                </a:cubicBezTo>
                <a:cubicBezTo>
                  <a:pt x="285" y="12"/>
                  <a:pt x="285" y="9"/>
                  <a:pt x="288" y="8"/>
                </a:cubicBezTo>
                <a:cubicBezTo>
                  <a:pt x="297" y="5"/>
                  <a:pt x="301" y="17"/>
                  <a:pt x="306" y="22"/>
                </a:cubicBezTo>
                <a:cubicBezTo>
                  <a:pt x="307" y="24"/>
                  <a:pt x="318" y="29"/>
                  <a:pt x="320" y="27"/>
                </a:cubicBezTo>
                <a:cubicBezTo>
                  <a:pt x="320" y="27"/>
                  <a:pt x="320" y="27"/>
                  <a:pt x="320" y="27"/>
                </a:cubicBezTo>
                <a:cubicBezTo>
                  <a:pt x="326" y="36"/>
                  <a:pt x="326" y="36"/>
                  <a:pt x="326" y="36"/>
                </a:cubicBezTo>
                <a:cubicBezTo>
                  <a:pt x="326" y="40"/>
                  <a:pt x="325" y="45"/>
                  <a:pt x="326" y="48"/>
                </a:cubicBezTo>
                <a:cubicBezTo>
                  <a:pt x="327" y="51"/>
                  <a:pt x="330" y="51"/>
                  <a:pt x="330" y="54"/>
                </a:cubicBezTo>
                <a:cubicBezTo>
                  <a:pt x="330" y="59"/>
                  <a:pt x="327" y="65"/>
                  <a:pt x="330" y="69"/>
                </a:cubicBezTo>
                <a:cubicBezTo>
                  <a:pt x="332" y="72"/>
                  <a:pt x="336" y="72"/>
                  <a:pt x="334" y="77"/>
                </a:cubicBezTo>
                <a:cubicBezTo>
                  <a:pt x="332" y="84"/>
                  <a:pt x="340" y="81"/>
                  <a:pt x="340" y="89"/>
                </a:cubicBezTo>
                <a:cubicBezTo>
                  <a:pt x="340" y="91"/>
                  <a:pt x="343" y="93"/>
                  <a:pt x="342" y="95"/>
                </a:cubicBezTo>
                <a:cubicBezTo>
                  <a:pt x="341" y="98"/>
                  <a:pt x="338" y="99"/>
                  <a:pt x="338" y="103"/>
                </a:cubicBezTo>
                <a:cubicBezTo>
                  <a:pt x="339" y="109"/>
                  <a:pt x="341" y="119"/>
                  <a:pt x="346" y="122"/>
                </a:cubicBezTo>
                <a:cubicBezTo>
                  <a:pt x="346" y="129"/>
                  <a:pt x="338" y="140"/>
                  <a:pt x="343" y="143"/>
                </a:cubicBezTo>
                <a:cubicBezTo>
                  <a:pt x="347" y="145"/>
                  <a:pt x="362" y="144"/>
                  <a:pt x="358" y="153"/>
                </a:cubicBezTo>
                <a:cubicBezTo>
                  <a:pt x="350" y="169"/>
                  <a:pt x="362" y="155"/>
                  <a:pt x="371" y="161"/>
                </a:cubicBezTo>
                <a:cubicBezTo>
                  <a:pt x="378" y="166"/>
                  <a:pt x="375" y="157"/>
                  <a:pt x="380" y="156"/>
                </a:cubicBezTo>
                <a:cubicBezTo>
                  <a:pt x="390" y="154"/>
                  <a:pt x="384" y="163"/>
                  <a:pt x="387" y="163"/>
                </a:cubicBezTo>
                <a:cubicBezTo>
                  <a:pt x="387" y="164"/>
                  <a:pt x="388" y="164"/>
                  <a:pt x="388" y="164"/>
                </a:cubicBezTo>
                <a:cubicBezTo>
                  <a:pt x="392" y="164"/>
                  <a:pt x="390" y="172"/>
                  <a:pt x="392" y="175"/>
                </a:cubicBezTo>
                <a:cubicBezTo>
                  <a:pt x="394" y="179"/>
                  <a:pt x="401" y="179"/>
                  <a:pt x="404" y="184"/>
                </a:cubicBezTo>
                <a:cubicBezTo>
                  <a:pt x="410" y="194"/>
                  <a:pt x="407" y="205"/>
                  <a:pt x="412" y="215"/>
                </a:cubicBezTo>
                <a:cubicBezTo>
                  <a:pt x="419" y="230"/>
                  <a:pt x="451" y="202"/>
                  <a:pt x="456" y="210"/>
                </a:cubicBezTo>
                <a:cubicBezTo>
                  <a:pt x="461" y="218"/>
                  <a:pt x="467" y="214"/>
                  <a:pt x="471" y="207"/>
                </a:cubicBezTo>
                <a:cubicBezTo>
                  <a:pt x="477" y="199"/>
                  <a:pt x="480" y="208"/>
                  <a:pt x="486" y="204"/>
                </a:cubicBezTo>
                <a:cubicBezTo>
                  <a:pt x="496" y="197"/>
                  <a:pt x="500" y="191"/>
                  <a:pt x="513" y="189"/>
                </a:cubicBezTo>
                <a:cubicBezTo>
                  <a:pt x="531" y="186"/>
                  <a:pt x="535" y="195"/>
                  <a:pt x="550" y="200"/>
                </a:cubicBezTo>
                <a:cubicBezTo>
                  <a:pt x="561" y="205"/>
                  <a:pt x="568" y="210"/>
                  <a:pt x="573" y="221"/>
                </a:cubicBezTo>
                <a:cubicBezTo>
                  <a:pt x="574" y="225"/>
                  <a:pt x="576" y="228"/>
                  <a:pt x="576" y="232"/>
                </a:cubicBezTo>
                <a:cubicBezTo>
                  <a:pt x="576" y="243"/>
                  <a:pt x="571" y="236"/>
                  <a:pt x="570" y="230"/>
                </a:cubicBezTo>
                <a:cubicBezTo>
                  <a:pt x="568" y="222"/>
                  <a:pt x="565" y="233"/>
                  <a:pt x="559" y="232"/>
                </a:cubicBezTo>
                <a:cubicBezTo>
                  <a:pt x="556" y="232"/>
                  <a:pt x="557" y="234"/>
                  <a:pt x="558" y="236"/>
                </a:cubicBezTo>
                <a:cubicBezTo>
                  <a:pt x="558" y="238"/>
                  <a:pt x="552" y="246"/>
                  <a:pt x="556" y="247"/>
                </a:cubicBezTo>
                <a:cubicBezTo>
                  <a:pt x="561" y="249"/>
                  <a:pt x="563" y="244"/>
                  <a:pt x="563" y="253"/>
                </a:cubicBezTo>
                <a:cubicBezTo>
                  <a:pt x="563" y="256"/>
                  <a:pt x="559" y="260"/>
                  <a:pt x="558" y="262"/>
                </a:cubicBezTo>
                <a:cubicBezTo>
                  <a:pt x="555" y="267"/>
                  <a:pt x="570" y="268"/>
                  <a:pt x="564" y="274"/>
                </a:cubicBezTo>
                <a:cubicBezTo>
                  <a:pt x="558" y="280"/>
                  <a:pt x="560" y="281"/>
                  <a:pt x="564" y="286"/>
                </a:cubicBezTo>
                <a:cubicBezTo>
                  <a:pt x="568" y="293"/>
                  <a:pt x="557" y="297"/>
                  <a:pt x="561" y="305"/>
                </a:cubicBezTo>
                <a:cubicBezTo>
                  <a:pt x="564" y="309"/>
                  <a:pt x="560" y="311"/>
                  <a:pt x="560" y="315"/>
                </a:cubicBezTo>
                <a:cubicBezTo>
                  <a:pt x="561" y="318"/>
                  <a:pt x="566" y="321"/>
                  <a:pt x="567" y="325"/>
                </a:cubicBezTo>
                <a:cubicBezTo>
                  <a:pt x="567" y="325"/>
                  <a:pt x="567" y="325"/>
                  <a:pt x="567" y="325"/>
                </a:cubicBezTo>
                <a:close/>
                <a:moveTo>
                  <a:pt x="404" y="377"/>
                </a:moveTo>
                <a:cubicBezTo>
                  <a:pt x="404" y="377"/>
                  <a:pt x="403" y="377"/>
                  <a:pt x="403" y="377"/>
                </a:cubicBezTo>
                <a:cubicBezTo>
                  <a:pt x="402" y="378"/>
                  <a:pt x="401" y="378"/>
                  <a:pt x="400" y="378"/>
                </a:cubicBezTo>
                <a:cubicBezTo>
                  <a:pt x="399" y="379"/>
                  <a:pt x="397" y="380"/>
                  <a:pt x="397" y="381"/>
                </a:cubicBezTo>
                <a:cubicBezTo>
                  <a:pt x="397" y="382"/>
                  <a:pt x="399" y="382"/>
                  <a:pt x="400" y="381"/>
                </a:cubicBezTo>
                <a:cubicBezTo>
                  <a:pt x="401" y="381"/>
                  <a:pt x="401" y="381"/>
                  <a:pt x="402" y="381"/>
                </a:cubicBezTo>
                <a:cubicBezTo>
                  <a:pt x="404" y="381"/>
                  <a:pt x="406" y="379"/>
                  <a:pt x="407" y="378"/>
                </a:cubicBezTo>
                <a:cubicBezTo>
                  <a:pt x="409" y="377"/>
                  <a:pt x="407" y="377"/>
                  <a:pt x="406" y="376"/>
                </a:cubicBezTo>
                <a:cubicBezTo>
                  <a:pt x="404" y="377"/>
                  <a:pt x="404" y="377"/>
                  <a:pt x="404" y="377"/>
                </a:cubicBezTo>
                <a:close/>
                <a:moveTo>
                  <a:pt x="362" y="365"/>
                </a:moveTo>
                <a:cubicBezTo>
                  <a:pt x="362" y="364"/>
                  <a:pt x="361" y="363"/>
                  <a:pt x="360" y="363"/>
                </a:cubicBezTo>
                <a:cubicBezTo>
                  <a:pt x="359" y="363"/>
                  <a:pt x="359" y="364"/>
                  <a:pt x="358" y="364"/>
                </a:cubicBezTo>
                <a:cubicBezTo>
                  <a:pt x="358" y="365"/>
                  <a:pt x="358" y="367"/>
                  <a:pt x="359" y="368"/>
                </a:cubicBezTo>
                <a:cubicBezTo>
                  <a:pt x="359" y="369"/>
                  <a:pt x="359" y="369"/>
                  <a:pt x="359" y="369"/>
                </a:cubicBezTo>
                <a:cubicBezTo>
                  <a:pt x="360" y="369"/>
                  <a:pt x="361" y="369"/>
                  <a:pt x="362" y="369"/>
                </a:cubicBezTo>
                <a:cubicBezTo>
                  <a:pt x="363" y="369"/>
                  <a:pt x="363" y="369"/>
                  <a:pt x="364" y="368"/>
                </a:cubicBezTo>
                <a:cubicBezTo>
                  <a:pt x="362" y="365"/>
                  <a:pt x="362" y="365"/>
                  <a:pt x="362" y="365"/>
                </a:cubicBezTo>
                <a:close/>
                <a:moveTo>
                  <a:pt x="237" y="349"/>
                </a:moveTo>
                <a:cubicBezTo>
                  <a:pt x="236" y="349"/>
                  <a:pt x="235" y="349"/>
                  <a:pt x="234" y="350"/>
                </a:cubicBezTo>
                <a:cubicBezTo>
                  <a:pt x="234" y="350"/>
                  <a:pt x="233" y="351"/>
                  <a:pt x="233" y="351"/>
                </a:cubicBezTo>
                <a:cubicBezTo>
                  <a:pt x="233" y="352"/>
                  <a:pt x="233" y="352"/>
                  <a:pt x="233" y="352"/>
                </a:cubicBezTo>
                <a:cubicBezTo>
                  <a:pt x="233" y="352"/>
                  <a:pt x="233" y="353"/>
                  <a:pt x="233" y="353"/>
                </a:cubicBezTo>
                <a:cubicBezTo>
                  <a:pt x="234" y="353"/>
                  <a:pt x="234" y="354"/>
                  <a:pt x="234" y="354"/>
                </a:cubicBezTo>
                <a:cubicBezTo>
                  <a:pt x="235" y="354"/>
                  <a:pt x="235" y="354"/>
                  <a:pt x="236" y="354"/>
                </a:cubicBezTo>
                <a:cubicBezTo>
                  <a:pt x="236" y="353"/>
                  <a:pt x="237" y="353"/>
                  <a:pt x="237" y="353"/>
                </a:cubicBezTo>
                <a:cubicBezTo>
                  <a:pt x="238" y="353"/>
                  <a:pt x="238" y="353"/>
                  <a:pt x="238" y="352"/>
                </a:cubicBezTo>
                <a:cubicBezTo>
                  <a:pt x="238" y="352"/>
                  <a:pt x="238" y="352"/>
                  <a:pt x="238" y="352"/>
                </a:cubicBezTo>
                <a:cubicBezTo>
                  <a:pt x="238" y="352"/>
                  <a:pt x="238" y="352"/>
                  <a:pt x="238" y="352"/>
                </a:cubicBezTo>
                <a:cubicBezTo>
                  <a:pt x="237" y="349"/>
                  <a:pt x="237" y="349"/>
                  <a:pt x="237" y="349"/>
                </a:cubicBezTo>
                <a:close/>
                <a:moveTo>
                  <a:pt x="229" y="362"/>
                </a:moveTo>
                <a:cubicBezTo>
                  <a:pt x="228" y="363"/>
                  <a:pt x="227" y="365"/>
                  <a:pt x="226" y="366"/>
                </a:cubicBezTo>
                <a:cubicBezTo>
                  <a:pt x="225" y="367"/>
                  <a:pt x="224" y="368"/>
                  <a:pt x="223" y="369"/>
                </a:cubicBezTo>
                <a:cubicBezTo>
                  <a:pt x="222" y="370"/>
                  <a:pt x="222" y="371"/>
                  <a:pt x="221" y="372"/>
                </a:cubicBezTo>
                <a:cubicBezTo>
                  <a:pt x="221" y="373"/>
                  <a:pt x="220" y="373"/>
                  <a:pt x="221" y="374"/>
                </a:cubicBezTo>
                <a:cubicBezTo>
                  <a:pt x="225" y="375"/>
                  <a:pt x="228" y="368"/>
                  <a:pt x="230" y="366"/>
                </a:cubicBezTo>
                <a:cubicBezTo>
                  <a:pt x="231" y="366"/>
                  <a:pt x="231" y="365"/>
                  <a:pt x="231" y="364"/>
                </a:cubicBezTo>
                <a:cubicBezTo>
                  <a:pt x="232" y="364"/>
                  <a:pt x="233" y="363"/>
                  <a:pt x="233" y="362"/>
                </a:cubicBezTo>
                <a:cubicBezTo>
                  <a:pt x="233" y="362"/>
                  <a:pt x="234" y="361"/>
                  <a:pt x="233" y="360"/>
                </a:cubicBezTo>
                <a:cubicBezTo>
                  <a:pt x="233" y="360"/>
                  <a:pt x="232" y="360"/>
                  <a:pt x="232" y="360"/>
                </a:cubicBezTo>
                <a:cubicBezTo>
                  <a:pt x="229" y="362"/>
                  <a:pt x="229" y="362"/>
                  <a:pt x="229" y="362"/>
                </a:cubicBezTo>
                <a:close/>
                <a:moveTo>
                  <a:pt x="218" y="381"/>
                </a:moveTo>
                <a:cubicBezTo>
                  <a:pt x="216" y="382"/>
                  <a:pt x="213" y="385"/>
                  <a:pt x="211" y="387"/>
                </a:cubicBezTo>
                <a:cubicBezTo>
                  <a:pt x="209" y="388"/>
                  <a:pt x="207" y="388"/>
                  <a:pt x="205" y="388"/>
                </a:cubicBezTo>
                <a:cubicBezTo>
                  <a:pt x="203" y="390"/>
                  <a:pt x="207" y="397"/>
                  <a:pt x="202" y="393"/>
                </a:cubicBezTo>
                <a:cubicBezTo>
                  <a:pt x="201" y="392"/>
                  <a:pt x="199" y="392"/>
                  <a:pt x="198" y="393"/>
                </a:cubicBezTo>
                <a:cubicBezTo>
                  <a:pt x="197" y="394"/>
                  <a:pt x="198" y="395"/>
                  <a:pt x="198" y="396"/>
                </a:cubicBezTo>
                <a:cubicBezTo>
                  <a:pt x="197" y="400"/>
                  <a:pt x="188" y="403"/>
                  <a:pt x="186" y="406"/>
                </a:cubicBezTo>
                <a:cubicBezTo>
                  <a:pt x="185" y="407"/>
                  <a:pt x="185" y="410"/>
                  <a:pt x="186" y="411"/>
                </a:cubicBezTo>
                <a:cubicBezTo>
                  <a:pt x="189" y="414"/>
                  <a:pt x="197" y="407"/>
                  <a:pt x="200" y="405"/>
                </a:cubicBezTo>
                <a:cubicBezTo>
                  <a:pt x="207" y="402"/>
                  <a:pt x="213" y="396"/>
                  <a:pt x="218" y="390"/>
                </a:cubicBezTo>
                <a:cubicBezTo>
                  <a:pt x="219" y="388"/>
                  <a:pt x="220" y="386"/>
                  <a:pt x="222" y="384"/>
                </a:cubicBezTo>
                <a:cubicBezTo>
                  <a:pt x="226" y="380"/>
                  <a:pt x="224" y="380"/>
                  <a:pt x="220" y="381"/>
                </a:cubicBezTo>
                <a:cubicBezTo>
                  <a:pt x="218" y="381"/>
                  <a:pt x="218" y="381"/>
                  <a:pt x="218" y="381"/>
                </a:cubicBezTo>
                <a:close/>
                <a:moveTo>
                  <a:pt x="173" y="363"/>
                </a:moveTo>
                <a:cubicBezTo>
                  <a:pt x="171" y="363"/>
                  <a:pt x="168" y="363"/>
                  <a:pt x="166" y="364"/>
                </a:cubicBezTo>
                <a:cubicBezTo>
                  <a:pt x="165" y="365"/>
                  <a:pt x="165" y="365"/>
                  <a:pt x="165" y="366"/>
                </a:cubicBezTo>
                <a:cubicBezTo>
                  <a:pt x="165" y="369"/>
                  <a:pt x="157" y="367"/>
                  <a:pt x="161" y="371"/>
                </a:cubicBezTo>
                <a:cubicBezTo>
                  <a:pt x="162" y="372"/>
                  <a:pt x="162" y="372"/>
                  <a:pt x="162" y="374"/>
                </a:cubicBezTo>
                <a:cubicBezTo>
                  <a:pt x="161" y="375"/>
                  <a:pt x="161" y="376"/>
                  <a:pt x="162" y="376"/>
                </a:cubicBezTo>
                <a:cubicBezTo>
                  <a:pt x="163" y="376"/>
                  <a:pt x="167" y="372"/>
                  <a:pt x="167" y="371"/>
                </a:cubicBezTo>
                <a:cubicBezTo>
                  <a:pt x="168" y="369"/>
                  <a:pt x="172" y="367"/>
                  <a:pt x="174" y="366"/>
                </a:cubicBezTo>
                <a:cubicBezTo>
                  <a:pt x="175" y="366"/>
                  <a:pt x="175" y="366"/>
                  <a:pt x="177" y="365"/>
                </a:cubicBezTo>
                <a:cubicBezTo>
                  <a:pt x="179" y="364"/>
                  <a:pt x="175" y="362"/>
                  <a:pt x="174" y="363"/>
                </a:cubicBezTo>
                <a:cubicBezTo>
                  <a:pt x="173" y="363"/>
                  <a:pt x="173" y="363"/>
                  <a:pt x="173" y="363"/>
                </a:cubicBezTo>
                <a:close/>
                <a:moveTo>
                  <a:pt x="132" y="357"/>
                </a:moveTo>
                <a:cubicBezTo>
                  <a:pt x="133" y="354"/>
                  <a:pt x="132" y="353"/>
                  <a:pt x="129" y="353"/>
                </a:cubicBezTo>
                <a:cubicBezTo>
                  <a:pt x="128" y="353"/>
                  <a:pt x="128" y="353"/>
                  <a:pt x="127" y="353"/>
                </a:cubicBezTo>
                <a:cubicBezTo>
                  <a:pt x="126" y="354"/>
                  <a:pt x="121" y="353"/>
                  <a:pt x="123" y="355"/>
                </a:cubicBezTo>
                <a:cubicBezTo>
                  <a:pt x="123" y="356"/>
                  <a:pt x="126" y="357"/>
                  <a:pt x="124" y="358"/>
                </a:cubicBezTo>
                <a:cubicBezTo>
                  <a:pt x="123" y="359"/>
                  <a:pt x="123" y="358"/>
                  <a:pt x="122" y="358"/>
                </a:cubicBezTo>
                <a:cubicBezTo>
                  <a:pt x="121" y="357"/>
                  <a:pt x="119" y="357"/>
                  <a:pt x="118" y="357"/>
                </a:cubicBezTo>
                <a:cubicBezTo>
                  <a:pt x="117" y="357"/>
                  <a:pt x="117" y="358"/>
                  <a:pt x="117" y="359"/>
                </a:cubicBezTo>
                <a:cubicBezTo>
                  <a:pt x="117" y="361"/>
                  <a:pt x="113" y="362"/>
                  <a:pt x="114" y="364"/>
                </a:cubicBezTo>
                <a:cubicBezTo>
                  <a:pt x="114" y="366"/>
                  <a:pt x="116" y="366"/>
                  <a:pt x="118" y="366"/>
                </a:cubicBezTo>
                <a:cubicBezTo>
                  <a:pt x="119" y="365"/>
                  <a:pt x="118" y="366"/>
                  <a:pt x="119" y="367"/>
                </a:cubicBezTo>
                <a:cubicBezTo>
                  <a:pt x="121" y="368"/>
                  <a:pt x="123" y="366"/>
                  <a:pt x="124" y="366"/>
                </a:cubicBezTo>
                <a:cubicBezTo>
                  <a:pt x="124" y="365"/>
                  <a:pt x="125" y="364"/>
                  <a:pt x="126" y="364"/>
                </a:cubicBezTo>
                <a:cubicBezTo>
                  <a:pt x="127" y="363"/>
                  <a:pt x="128" y="361"/>
                  <a:pt x="129" y="361"/>
                </a:cubicBezTo>
                <a:cubicBezTo>
                  <a:pt x="132" y="357"/>
                  <a:pt x="132" y="357"/>
                  <a:pt x="132" y="357"/>
                </a:cubicBezTo>
                <a:close/>
                <a:moveTo>
                  <a:pt x="70" y="62"/>
                </a:moveTo>
                <a:cubicBezTo>
                  <a:pt x="65" y="60"/>
                  <a:pt x="61" y="53"/>
                  <a:pt x="55" y="53"/>
                </a:cubicBezTo>
                <a:cubicBezTo>
                  <a:pt x="54" y="57"/>
                  <a:pt x="60" y="59"/>
                  <a:pt x="53" y="63"/>
                </a:cubicBezTo>
                <a:cubicBezTo>
                  <a:pt x="51" y="64"/>
                  <a:pt x="49" y="64"/>
                  <a:pt x="46" y="65"/>
                </a:cubicBezTo>
                <a:cubicBezTo>
                  <a:pt x="43" y="67"/>
                  <a:pt x="45" y="68"/>
                  <a:pt x="45" y="71"/>
                </a:cubicBezTo>
                <a:cubicBezTo>
                  <a:pt x="45" y="73"/>
                  <a:pt x="39" y="73"/>
                  <a:pt x="41" y="77"/>
                </a:cubicBezTo>
                <a:cubicBezTo>
                  <a:pt x="42" y="78"/>
                  <a:pt x="46" y="81"/>
                  <a:pt x="47" y="81"/>
                </a:cubicBezTo>
                <a:cubicBezTo>
                  <a:pt x="50" y="81"/>
                  <a:pt x="53" y="79"/>
                  <a:pt x="56" y="79"/>
                </a:cubicBezTo>
                <a:cubicBezTo>
                  <a:pt x="64" y="79"/>
                  <a:pt x="72" y="88"/>
                  <a:pt x="80" y="85"/>
                </a:cubicBezTo>
                <a:cubicBezTo>
                  <a:pt x="86" y="82"/>
                  <a:pt x="78" y="69"/>
                  <a:pt x="74" y="66"/>
                </a:cubicBezTo>
                <a:cubicBezTo>
                  <a:pt x="70" y="62"/>
                  <a:pt x="70" y="62"/>
                  <a:pt x="70" y="62"/>
                </a:cubicBezTo>
                <a:close/>
                <a:moveTo>
                  <a:pt x="121" y="30"/>
                </a:moveTo>
                <a:cubicBezTo>
                  <a:pt x="121" y="29"/>
                  <a:pt x="122" y="28"/>
                  <a:pt x="122" y="26"/>
                </a:cubicBezTo>
                <a:cubicBezTo>
                  <a:pt x="122" y="25"/>
                  <a:pt x="121" y="25"/>
                  <a:pt x="121" y="24"/>
                </a:cubicBezTo>
                <a:cubicBezTo>
                  <a:pt x="120" y="24"/>
                  <a:pt x="118" y="24"/>
                  <a:pt x="117" y="23"/>
                </a:cubicBezTo>
                <a:cubicBezTo>
                  <a:pt x="115" y="22"/>
                  <a:pt x="115" y="21"/>
                  <a:pt x="115" y="19"/>
                </a:cubicBezTo>
                <a:cubicBezTo>
                  <a:pt x="115" y="18"/>
                  <a:pt x="114" y="17"/>
                  <a:pt x="113" y="17"/>
                </a:cubicBezTo>
                <a:cubicBezTo>
                  <a:pt x="110" y="17"/>
                  <a:pt x="111" y="22"/>
                  <a:pt x="112" y="24"/>
                </a:cubicBezTo>
                <a:cubicBezTo>
                  <a:pt x="112" y="25"/>
                  <a:pt x="113" y="25"/>
                  <a:pt x="114" y="26"/>
                </a:cubicBezTo>
                <a:cubicBezTo>
                  <a:pt x="114" y="26"/>
                  <a:pt x="114" y="27"/>
                  <a:pt x="114" y="27"/>
                </a:cubicBezTo>
                <a:cubicBezTo>
                  <a:pt x="112" y="28"/>
                  <a:pt x="110" y="30"/>
                  <a:pt x="109" y="33"/>
                </a:cubicBezTo>
                <a:cubicBezTo>
                  <a:pt x="108" y="36"/>
                  <a:pt x="115" y="33"/>
                  <a:pt x="116" y="33"/>
                </a:cubicBezTo>
                <a:lnTo>
                  <a:pt x="121" y="30"/>
                </a:ln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4" name="Freeform 6">
            <a:extLst>
              <a:ext uri="{FF2B5EF4-FFF2-40B4-BE49-F238E27FC236}">
                <a16:creationId xmlns:a16="http://schemas.microsoft.com/office/drawing/2014/main" id="{CB2A6919-F11E-4688-AF96-DF33A61C4724}"/>
              </a:ext>
            </a:extLst>
          </p:cNvPr>
          <p:cNvSpPr>
            <a:spLocks/>
          </p:cNvSpPr>
          <p:nvPr/>
        </p:nvSpPr>
        <p:spPr bwMode="auto">
          <a:xfrm>
            <a:off x="7179921" y="4812703"/>
            <a:ext cx="1329616" cy="1578699"/>
          </a:xfrm>
          <a:custGeom>
            <a:avLst/>
            <a:gdLst/>
            <a:ahLst/>
            <a:cxnLst>
              <a:cxn ang="0">
                <a:pos x="46" y="247"/>
              </a:cxn>
              <a:cxn ang="0">
                <a:pos x="54" y="276"/>
              </a:cxn>
              <a:cxn ang="0">
                <a:pos x="58" y="302"/>
              </a:cxn>
              <a:cxn ang="0">
                <a:pos x="78" y="352"/>
              </a:cxn>
              <a:cxn ang="0">
                <a:pos x="107" y="362"/>
              </a:cxn>
              <a:cxn ang="0">
                <a:pos x="124" y="383"/>
              </a:cxn>
              <a:cxn ang="0">
                <a:pos x="191" y="406"/>
              </a:cxn>
              <a:cxn ang="0">
                <a:pos x="270" y="399"/>
              </a:cxn>
              <a:cxn ang="0">
                <a:pos x="290" y="429"/>
              </a:cxn>
              <a:cxn ang="0">
                <a:pos x="276" y="446"/>
              </a:cxn>
              <a:cxn ang="0">
                <a:pos x="284" y="473"/>
              </a:cxn>
              <a:cxn ang="0">
                <a:pos x="280" y="514"/>
              </a:cxn>
              <a:cxn ang="0">
                <a:pos x="286" y="539"/>
              </a:cxn>
              <a:cxn ang="0">
                <a:pos x="326" y="569"/>
              </a:cxn>
              <a:cxn ang="0">
                <a:pos x="356" y="571"/>
              </a:cxn>
              <a:cxn ang="0">
                <a:pos x="369" y="560"/>
              </a:cxn>
              <a:cxn ang="0">
                <a:pos x="372" y="522"/>
              </a:cxn>
              <a:cxn ang="0">
                <a:pos x="376" y="505"/>
              </a:cxn>
              <a:cxn ang="0">
                <a:pos x="432" y="452"/>
              </a:cxn>
              <a:cxn ang="0">
                <a:pos x="460" y="423"/>
              </a:cxn>
              <a:cxn ang="0">
                <a:pos x="437" y="379"/>
              </a:cxn>
              <a:cxn ang="0">
                <a:pos x="429" y="350"/>
              </a:cxn>
              <a:cxn ang="0">
                <a:pos x="405" y="332"/>
              </a:cxn>
              <a:cxn ang="0">
                <a:pos x="375" y="240"/>
              </a:cxn>
              <a:cxn ang="0">
                <a:pos x="417" y="190"/>
              </a:cxn>
              <a:cxn ang="0">
                <a:pos x="468" y="108"/>
              </a:cxn>
              <a:cxn ang="0">
                <a:pos x="462" y="52"/>
              </a:cxn>
              <a:cxn ang="0">
                <a:pos x="440" y="44"/>
              </a:cxn>
              <a:cxn ang="0">
                <a:pos x="388" y="13"/>
              </a:cxn>
              <a:cxn ang="0">
                <a:pos x="339" y="30"/>
              </a:cxn>
              <a:cxn ang="0">
                <a:pos x="356" y="56"/>
              </a:cxn>
              <a:cxn ang="0">
                <a:pos x="332" y="81"/>
              </a:cxn>
              <a:cxn ang="0">
                <a:pos x="301" y="108"/>
              </a:cxn>
              <a:cxn ang="0">
                <a:pos x="279" y="102"/>
              </a:cxn>
              <a:cxn ang="0">
                <a:pos x="238" y="86"/>
              </a:cxn>
              <a:cxn ang="0">
                <a:pos x="209" y="84"/>
              </a:cxn>
              <a:cxn ang="0">
                <a:pos x="182" y="117"/>
              </a:cxn>
              <a:cxn ang="0">
                <a:pos x="135" y="122"/>
              </a:cxn>
              <a:cxn ang="0">
                <a:pos x="64" y="87"/>
              </a:cxn>
              <a:cxn ang="0">
                <a:pos x="14" y="103"/>
              </a:cxn>
              <a:cxn ang="0">
                <a:pos x="16" y="156"/>
              </a:cxn>
              <a:cxn ang="0">
                <a:pos x="37" y="214"/>
              </a:cxn>
              <a:cxn ang="0">
                <a:pos x="40" y="226"/>
              </a:cxn>
            </a:cxnLst>
            <a:rect l="0" t="0" r="r" b="b"/>
            <a:pathLst>
              <a:path w="487" h="578">
                <a:moveTo>
                  <a:pt x="40" y="226"/>
                </a:moveTo>
                <a:cubicBezTo>
                  <a:pt x="46" y="235"/>
                  <a:pt x="46" y="235"/>
                  <a:pt x="46" y="235"/>
                </a:cubicBezTo>
                <a:cubicBezTo>
                  <a:pt x="46" y="239"/>
                  <a:pt x="45" y="244"/>
                  <a:pt x="46" y="247"/>
                </a:cubicBezTo>
                <a:cubicBezTo>
                  <a:pt x="47" y="250"/>
                  <a:pt x="50" y="250"/>
                  <a:pt x="50" y="253"/>
                </a:cubicBezTo>
                <a:cubicBezTo>
                  <a:pt x="50" y="258"/>
                  <a:pt x="47" y="264"/>
                  <a:pt x="50" y="268"/>
                </a:cubicBezTo>
                <a:cubicBezTo>
                  <a:pt x="52" y="271"/>
                  <a:pt x="56" y="271"/>
                  <a:pt x="54" y="276"/>
                </a:cubicBezTo>
                <a:cubicBezTo>
                  <a:pt x="52" y="283"/>
                  <a:pt x="60" y="280"/>
                  <a:pt x="60" y="288"/>
                </a:cubicBezTo>
                <a:cubicBezTo>
                  <a:pt x="60" y="290"/>
                  <a:pt x="63" y="292"/>
                  <a:pt x="62" y="294"/>
                </a:cubicBezTo>
                <a:cubicBezTo>
                  <a:pt x="61" y="297"/>
                  <a:pt x="58" y="298"/>
                  <a:pt x="58" y="302"/>
                </a:cubicBezTo>
                <a:cubicBezTo>
                  <a:pt x="59" y="308"/>
                  <a:pt x="61" y="318"/>
                  <a:pt x="66" y="321"/>
                </a:cubicBezTo>
                <a:cubicBezTo>
                  <a:pt x="66" y="328"/>
                  <a:pt x="58" y="339"/>
                  <a:pt x="63" y="342"/>
                </a:cubicBezTo>
                <a:cubicBezTo>
                  <a:pt x="67" y="344"/>
                  <a:pt x="82" y="343"/>
                  <a:pt x="78" y="352"/>
                </a:cubicBezTo>
                <a:cubicBezTo>
                  <a:pt x="70" y="368"/>
                  <a:pt x="82" y="354"/>
                  <a:pt x="91" y="360"/>
                </a:cubicBezTo>
                <a:cubicBezTo>
                  <a:pt x="98" y="365"/>
                  <a:pt x="95" y="356"/>
                  <a:pt x="100" y="355"/>
                </a:cubicBezTo>
                <a:cubicBezTo>
                  <a:pt x="110" y="353"/>
                  <a:pt x="104" y="362"/>
                  <a:pt x="107" y="362"/>
                </a:cubicBezTo>
                <a:cubicBezTo>
                  <a:pt x="107" y="363"/>
                  <a:pt x="108" y="363"/>
                  <a:pt x="108" y="363"/>
                </a:cubicBezTo>
                <a:cubicBezTo>
                  <a:pt x="112" y="363"/>
                  <a:pt x="110" y="371"/>
                  <a:pt x="112" y="374"/>
                </a:cubicBezTo>
                <a:cubicBezTo>
                  <a:pt x="114" y="378"/>
                  <a:pt x="121" y="378"/>
                  <a:pt x="124" y="383"/>
                </a:cubicBezTo>
                <a:cubicBezTo>
                  <a:pt x="130" y="393"/>
                  <a:pt x="127" y="404"/>
                  <a:pt x="132" y="414"/>
                </a:cubicBezTo>
                <a:cubicBezTo>
                  <a:pt x="139" y="429"/>
                  <a:pt x="171" y="401"/>
                  <a:pt x="176" y="409"/>
                </a:cubicBezTo>
                <a:cubicBezTo>
                  <a:pt x="181" y="417"/>
                  <a:pt x="187" y="413"/>
                  <a:pt x="191" y="406"/>
                </a:cubicBezTo>
                <a:cubicBezTo>
                  <a:pt x="197" y="398"/>
                  <a:pt x="200" y="407"/>
                  <a:pt x="206" y="403"/>
                </a:cubicBezTo>
                <a:cubicBezTo>
                  <a:pt x="216" y="396"/>
                  <a:pt x="220" y="390"/>
                  <a:pt x="233" y="388"/>
                </a:cubicBezTo>
                <a:cubicBezTo>
                  <a:pt x="251" y="385"/>
                  <a:pt x="255" y="394"/>
                  <a:pt x="270" y="399"/>
                </a:cubicBezTo>
                <a:cubicBezTo>
                  <a:pt x="281" y="404"/>
                  <a:pt x="288" y="409"/>
                  <a:pt x="293" y="420"/>
                </a:cubicBezTo>
                <a:cubicBezTo>
                  <a:pt x="294" y="424"/>
                  <a:pt x="296" y="427"/>
                  <a:pt x="296" y="431"/>
                </a:cubicBezTo>
                <a:cubicBezTo>
                  <a:pt x="296" y="442"/>
                  <a:pt x="291" y="435"/>
                  <a:pt x="290" y="429"/>
                </a:cubicBezTo>
                <a:cubicBezTo>
                  <a:pt x="288" y="421"/>
                  <a:pt x="285" y="432"/>
                  <a:pt x="279" y="431"/>
                </a:cubicBezTo>
                <a:cubicBezTo>
                  <a:pt x="276" y="431"/>
                  <a:pt x="277" y="433"/>
                  <a:pt x="278" y="435"/>
                </a:cubicBezTo>
                <a:cubicBezTo>
                  <a:pt x="278" y="437"/>
                  <a:pt x="272" y="445"/>
                  <a:pt x="276" y="446"/>
                </a:cubicBezTo>
                <a:cubicBezTo>
                  <a:pt x="281" y="448"/>
                  <a:pt x="283" y="443"/>
                  <a:pt x="283" y="452"/>
                </a:cubicBezTo>
                <a:cubicBezTo>
                  <a:pt x="283" y="455"/>
                  <a:pt x="279" y="459"/>
                  <a:pt x="278" y="461"/>
                </a:cubicBezTo>
                <a:cubicBezTo>
                  <a:pt x="275" y="466"/>
                  <a:pt x="290" y="467"/>
                  <a:pt x="284" y="473"/>
                </a:cubicBezTo>
                <a:cubicBezTo>
                  <a:pt x="278" y="479"/>
                  <a:pt x="280" y="480"/>
                  <a:pt x="284" y="485"/>
                </a:cubicBezTo>
                <a:cubicBezTo>
                  <a:pt x="288" y="492"/>
                  <a:pt x="277" y="496"/>
                  <a:pt x="281" y="504"/>
                </a:cubicBezTo>
                <a:cubicBezTo>
                  <a:pt x="284" y="508"/>
                  <a:pt x="280" y="510"/>
                  <a:pt x="280" y="514"/>
                </a:cubicBezTo>
                <a:cubicBezTo>
                  <a:pt x="281" y="517"/>
                  <a:pt x="286" y="520"/>
                  <a:pt x="287" y="524"/>
                </a:cubicBezTo>
                <a:cubicBezTo>
                  <a:pt x="287" y="524"/>
                  <a:pt x="287" y="524"/>
                  <a:pt x="287" y="524"/>
                </a:cubicBezTo>
                <a:cubicBezTo>
                  <a:pt x="287" y="529"/>
                  <a:pt x="282" y="535"/>
                  <a:pt x="286" y="539"/>
                </a:cubicBezTo>
                <a:cubicBezTo>
                  <a:pt x="291" y="544"/>
                  <a:pt x="301" y="550"/>
                  <a:pt x="302" y="557"/>
                </a:cubicBezTo>
                <a:cubicBezTo>
                  <a:pt x="303" y="562"/>
                  <a:pt x="311" y="559"/>
                  <a:pt x="315" y="560"/>
                </a:cubicBezTo>
                <a:cubicBezTo>
                  <a:pt x="319" y="562"/>
                  <a:pt x="323" y="565"/>
                  <a:pt x="326" y="569"/>
                </a:cubicBezTo>
                <a:cubicBezTo>
                  <a:pt x="332" y="570"/>
                  <a:pt x="335" y="577"/>
                  <a:pt x="342" y="577"/>
                </a:cubicBezTo>
                <a:cubicBezTo>
                  <a:pt x="346" y="578"/>
                  <a:pt x="348" y="577"/>
                  <a:pt x="351" y="574"/>
                </a:cubicBezTo>
                <a:cubicBezTo>
                  <a:pt x="353" y="573"/>
                  <a:pt x="354" y="571"/>
                  <a:pt x="356" y="571"/>
                </a:cubicBezTo>
                <a:cubicBezTo>
                  <a:pt x="360" y="571"/>
                  <a:pt x="361" y="574"/>
                  <a:pt x="363" y="568"/>
                </a:cubicBezTo>
                <a:cubicBezTo>
                  <a:pt x="364" y="565"/>
                  <a:pt x="365" y="559"/>
                  <a:pt x="369" y="560"/>
                </a:cubicBezTo>
                <a:cubicBezTo>
                  <a:pt x="369" y="560"/>
                  <a:pt x="369" y="560"/>
                  <a:pt x="369" y="560"/>
                </a:cubicBezTo>
                <a:cubicBezTo>
                  <a:pt x="371" y="556"/>
                  <a:pt x="373" y="553"/>
                  <a:pt x="375" y="550"/>
                </a:cubicBezTo>
                <a:cubicBezTo>
                  <a:pt x="373" y="531"/>
                  <a:pt x="373" y="531"/>
                  <a:pt x="373" y="531"/>
                </a:cubicBezTo>
                <a:cubicBezTo>
                  <a:pt x="372" y="529"/>
                  <a:pt x="372" y="524"/>
                  <a:pt x="372" y="522"/>
                </a:cubicBezTo>
                <a:cubicBezTo>
                  <a:pt x="372" y="522"/>
                  <a:pt x="372" y="521"/>
                  <a:pt x="371" y="521"/>
                </a:cubicBezTo>
                <a:cubicBezTo>
                  <a:pt x="370" y="517"/>
                  <a:pt x="369" y="514"/>
                  <a:pt x="369" y="509"/>
                </a:cubicBezTo>
                <a:cubicBezTo>
                  <a:pt x="369" y="503"/>
                  <a:pt x="371" y="505"/>
                  <a:pt x="376" y="505"/>
                </a:cubicBezTo>
                <a:cubicBezTo>
                  <a:pt x="386" y="505"/>
                  <a:pt x="393" y="499"/>
                  <a:pt x="401" y="494"/>
                </a:cubicBezTo>
                <a:cubicBezTo>
                  <a:pt x="408" y="490"/>
                  <a:pt x="422" y="479"/>
                  <a:pt x="426" y="471"/>
                </a:cubicBezTo>
                <a:cubicBezTo>
                  <a:pt x="430" y="466"/>
                  <a:pt x="430" y="458"/>
                  <a:pt x="432" y="452"/>
                </a:cubicBezTo>
                <a:cubicBezTo>
                  <a:pt x="434" y="445"/>
                  <a:pt x="448" y="436"/>
                  <a:pt x="455" y="434"/>
                </a:cubicBezTo>
                <a:cubicBezTo>
                  <a:pt x="456" y="433"/>
                  <a:pt x="458" y="428"/>
                  <a:pt x="460" y="423"/>
                </a:cubicBezTo>
                <a:cubicBezTo>
                  <a:pt x="460" y="423"/>
                  <a:pt x="460" y="423"/>
                  <a:pt x="460" y="423"/>
                </a:cubicBezTo>
                <a:cubicBezTo>
                  <a:pt x="456" y="417"/>
                  <a:pt x="456" y="405"/>
                  <a:pt x="451" y="401"/>
                </a:cubicBezTo>
                <a:cubicBezTo>
                  <a:pt x="444" y="394"/>
                  <a:pt x="441" y="409"/>
                  <a:pt x="434" y="393"/>
                </a:cubicBezTo>
                <a:cubicBezTo>
                  <a:pt x="431" y="387"/>
                  <a:pt x="434" y="384"/>
                  <a:pt x="437" y="379"/>
                </a:cubicBezTo>
                <a:cubicBezTo>
                  <a:pt x="441" y="370"/>
                  <a:pt x="432" y="371"/>
                  <a:pt x="432" y="366"/>
                </a:cubicBezTo>
                <a:cubicBezTo>
                  <a:pt x="431" y="360"/>
                  <a:pt x="446" y="356"/>
                  <a:pt x="441" y="348"/>
                </a:cubicBezTo>
                <a:cubicBezTo>
                  <a:pt x="438" y="344"/>
                  <a:pt x="432" y="347"/>
                  <a:pt x="429" y="350"/>
                </a:cubicBezTo>
                <a:cubicBezTo>
                  <a:pt x="422" y="355"/>
                  <a:pt x="422" y="356"/>
                  <a:pt x="420" y="348"/>
                </a:cubicBezTo>
                <a:cubicBezTo>
                  <a:pt x="418" y="341"/>
                  <a:pt x="411" y="346"/>
                  <a:pt x="409" y="342"/>
                </a:cubicBezTo>
                <a:cubicBezTo>
                  <a:pt x="407" y="339"/>
                  <a:pt x="408" y="335"/>
                  <a:pt x="405" y="332"/>
                </a:cubicBezTo>
                <a:cubicBezTo>
                  <a:pt x="398" y="319"/>
                  <a:pt x="385" y="306"/>
                  <a:pt x="382" y="291"/>
                </a:cubicBezTo>
                <a:cubicBezTo>
                  <a:pt x="379" y="277"/>
                  <a:pt x="382" y="269"/>
                  <a:pt x="384" y="255"/>
                </a:cubicBezTo>
                <a:cubicBezTo>
                  <a:pt x="385" y="246"/>
                  <a:pt x="380" y="246"/>
                  <a:pt x="375" y="240"/>
                </a:cubicBezTo>
                <a:cubicBezTo>
                  <a:pt x="372" y="235"/>
                  <a:pt x="373" y="232"/>
                  <a:pt x="372" y="226"/>
                </a:cubicBezTo>
                <a:cubicBezTo>
                  <a:pt x="374" y="219"/>
                  <a:pt x="389" y="219"/>
                  <a:pt x="395" y="216"/>
                </a:cubicBezTo>
                <a:cubicBezTo>
                  <a:pt x="407" y="210"/>
                  <a:pt x="412" y="202"/>
                  <a:pt x="417" y="190"/>
                </a:cubicBezTo>
                <a:cubicBezTo>
                  <a:pt x="426" y="172"/>
                  <a:pt x="440" y="158"/>
                  <a:pt x="435" y="136"/>
                </a:cubicBezTo>
                <a:cubicBezTo>
                  <a:pt x="433" y="130"/>
                  <a:pt x="435" y="128"/>
                  <a:pt x="435" y="122"/>
                </a:cubicBezTo>
                <a:cubicBezTo>
                  <a:pt x="441" y="109"/>
                  <a:pt x="460" y="116"/>
                  <a:pt x="468" y="108"/>
                </a:cubicBezTo>
                <a:cubicBezTo>
                  <a:pt x="476" y="101"/>
                  <a:pt x="487" y="89"/>
                  <a:pt x="482" y="77"/>
                </a:cubicBezTo>
                <a:cubicBezTo>
                  <a:pt x="479" y="70"/>
                  <a:pt x="470" y="67"/>
                  <a:pt x="468" y="59"/>
                </a:cubicBezTo>
                <a:cubicBezTo>
                  <a:pt x="468" y="55"/>
                  <a:pt x="465" y="54"/>
                  <a:pt x="462" y="52"/>
                </a:cubicBezTo>
                <a:cubicBezTo>
                  <a:pt x="462" y="52"/>
                  <a:pt x="462" y="52"/>
                  <a:pt x="462" y="52"/>
                </a:cubicBezTo>
                <a:cubicBezTo>
                  <a:pt x="454" y="50"/>
                  <a:pt x="454" y="50"/>
                  <a:pt x="454" y="50"/>
                </a:cubicBezTo>
                <a:cubicBezTo>
                  <a:pt x="440" y="44"/>
                  <a:pt x="440" y="44"/>
                  <a:pt x="440" y="44"/>
                </a:cubicBezTo>
                <a:cubicBezTo>
                  <a:pt x="434" y="41"/>
                  <a:pt x="427" y="32"/>
                  <a:pt x="422" y="27"/>
                </a:cubicBezTo>
                <a:cubicBezTo>
                  <a:pt x="414" y="20"/>
                  <a:pt x="406" y="26"/>
                  <a:pt x="399" y="21"/>
                </a:cubicBezTo>
                <a:cubicBezTo>
                  <a:pt x="394" y="18"/>
                  <a:pt x="395" y="14"/>
                  <a:pt x="388" y="13"/>
                </a:cubicBezTo>
                <a:cubicBezTo>
                  <a:pt x="380" y="12"/>
                  <a:pt x="371" y="16"/>
                  <a:pt x="363" y="18"/>
                </a:cubicBezTo>
                <a:cubicBezTo>
                  <a:pt x="349" y="22"/>
                  <a:pt x="351" y="6"/>
                  <a:pt x="342" y="3"/>
                </a:cubicBezTo>
                <a:cubicBezTo>
                  <a:pt x="331" y="0"/>
                  <a:pt x="333" y="26"/>
                  <a:pt x="339" y="30"/>
                </a:cubicBezTo>
                <a:cubicBezTo>
                  <a:pt x="345" y="35"/>
                  <a:pt x="340" y="39"/>
                  <a:pt x="344" y="42"/>
                </a:cubicBezTo>
                <a:cubicBezTo>
                  <a:pt x="346" y="44"/>
                  <a:pt x="348" y="47"/>
                  <a:pt x="351" y="49"/>
                </a:cubicBezTo>
                <a:cubicBezTo>
                  <a:pt x="353" y="51"/>
                  <a:pt x="356" y="52"/>
                  <a:pt x="356" y="56"/>
                </a:cubicBezTo>
                <a:cubicBezTo>
                  <a:pt x="356" y="59"/>
                  <a:pt x="356" y="62"/>
                  <a:pt x="358" y="64"/>
                </a:cubicBezTo>
                <a:cubicBezTo>
                  <a:pt x="361" y="68"/>
                  <a:pt x="366" y="71"/>
                  <a:pt x="366" y="77"/>
                </a:cubicBezTo>
                <a:cubicBezTo>
                  <a:pt x="366" y="91"/>
                  <a:pt x="340" y="86"/>
                  <a:pt x="332" y="81"/>
                </a:cubicBezTo>
                <a:cubicBezTo>
                  <a:pt x="328" y="78"/>
                  <a:pt x="314" y="66"/>
                  <a:pt x="312" y="77"/>
                </a:cubicBezTo>
                <a:cubicBezTo>
                  <a:pt x="310" y="87"/>
                  <a:pt x="319" y="96"/>
                  <a:pt x="314" y="107"/>
                </a:cubicBezTo>
                <a:cubicBezTo>
                  <a:pt x="311" y="114"/>
                  <a:pt x="305" y="111"/>
                  <a:pt x="301" y="108"/>
                </a:cubicBezTo>
                <a:cubicBezTo>
                  <a:pt x="298" y="107"/>
                  <a:pt x="293" y="107"/>
                  <a:pt x="290" y="107"/>
                </a:cubicBezTo>
                <a:cubicBezTo>
                  <a:pt x="287" y="107"/>
                  <a:pt x="283" y="104"/>
                  <a:pt x="279" y="102"/>
                </a:cubicBezTo>
                <a:cubicBezTo>
                  <a:pt x="279" y="102"/>
                  <a:pt x="279" y="102"/>
                  <a:pt x="279" y="102"/>
                </a:cubicBezTo>
                <a:cubicBezTo>
                  <a:pt x="275" y="100"/>
                  <a:pt x="272" y="96"/>
                  <a:pt x="267" y="95"/>
                </a:cubicBezTo>
                <a:cubicBezTo>
                  <a:pt x="263" y="94"/>
                  <a:pt x="259" y="96"/>
                  <a:pt x="257" y="92"/>
                </a:cubicBezTo>
                <a:cubicBezTo>
                  <a:pt x="254" y="86"/>
                  <a:pt x="246" y="99"/>
                  <a:pt x="238" y="86"/>
                </a:cubicBezTo>
                <a:cubicBezTo>
                  <a:pt x="234" y="80"/>
                  <a:pt x="231" y="80"/>
                  <a:pt x="224" y="80"/>
                </a:cubicBezTo>
                <a:cubicBezTo>
                  <a:pt x="218" y="79"/>
                  <a:pt x="215" y="71"/>
                  <a:pt x="210" y="84"/>
                </a:cubicBezTo>
                <a:cubicBezTo>
                  <a:pt x="210" y="84"/>
                  <a:pt x="209" y="84"/>
                  <a:pt x="209" y="84"/>
                </a:cubicBezTo>
                <a:cubicBezTo>
                  <a:pt x="206" y="84"/>
                  <a:pt x="204" y="92"/>
                  <a:pt x="200" y="85"/>
                </a:cubicBezTo>
                <a:cubicBezTo>
                  <a:pt x="198" y="80"/>
                  <a:pt x="193" y="90"/>
                  <a:pt x="192" y="91"/>
                </a:cubicBezTo>
                <a:cubicBezTo>
                  <a:pt x="188" y="98"/>
                  <a:pt x="182" y="109"/>
                  <a:pt x="182" y="117"/>
                </a:cubicBezTo>
                <a:cubicBezTo>
                  <a:pt x="182" y="121"/>
                  <a:pt x="184" y="136"/>
                  <a:pt x="180" y="136"/>
                </a:cubicBezTo>
                <a:cubicBezTo>
                  <a:pt x="173" y="136"/>
                  <a:pt x="155" y="136"/>
                  <a:pt x="149" y="132"/>
                </a:cubicBezTo>
                <a:cubicBezTo>
                  <a:pt x="144" y="129"/>
                  <a:pt x="142" y="125"/>
                  <a:pt x="135" y="122"/>
                </a:cubicBezTo>
                <a:cubicBezTo>
                  <a:pt x="128" y="119"/>
                  <a:pt x="123" y="121"/>
                  <a:pt x="116" y="116"/>
                </a:cubicBezTo>
                <a:cubicBezTo>
                  <a:pt x="107" y="110"/>
                  <a:pt x="113" y="95"/>
                  <a:pt x="103" y="91"/>
                </a:cubicBezTo>
                <a:cubicBezTo>
                  <a:pt x="91" y="86"/>
                  <a:pt x="76" y="91"/>
                  <a:pt x="64" y="87"/>
                </a:cubicBezTo>
                <a:cubicBezTo>
                  <a:pt x="58" y="86"/>
                  <a:pt x="47" y="91"/>
                  <a:pt x="41" y="93"/>
                </a:cubicBezTo>
                <a:cubicBezTo>
                  <a:pt x="33" y="94"/>
                  <a:pt x="21" y="107"/>
                  <a:pt x="14" y="103"/>
                </a:cubicBezTo>
                <a:cubicBezTo>
                  <a:pt x="14" y="103"/>
                  <a:pt x="14" y="103"/>
                  <a:pt x="14" y="103"/>
                </a:cubicBezTo>
                <a:cubicBezTo>
                  <a:pt x="12" y="109"/>
                  <a:pt x="12" y="114"/>
                  <a:pt x="11" y="119"/>
                </a:cubicBezTo>
                <a:cubicBezTo>
                  <a:pt x="9" y="123"/>
                  <a:pt x="0" y="124"/>
                  <a:pt x="7" y="129"/>
                </a:cubicBezTo>
                <a:cubicBezTo>
                  <a:pt x="16" y="136"/>
                  <a:pt x="10" y="149"/>
                  <a:pt x="16" y="156"/>
                </a:cubicBezTo>
                <a:cubicBezTo>
                  <a:pt x="20" y="161"/>
                  <a:pt x="19" y="170"/>
                  <a:pt x="21" y="176"/>
                </a:cubicBezTo>
                <a:cubicBezTo>
                  <a:pt x="26" y="186"/>
                  <a:pt x="36" y="184"/>
                  <a:pt x="32" y="199"/>
                </a:cubicBezTo>
                <a:cubicBezTo>
                  <a:pt x="31" y="205"/>
                  <a:pt x="36" y="208"/>
                  <a:pt x="37" y="214"/>
                </a:cubicBezTo>
                <a:cubicBezTo>
                  <a:pt x="35" y="222"/>
                  <a:pt x="35" y="222"/>
                  <a:pt x="35" y="222"/>
                </a:cubicBezTo>
                <a:cubicBezTo>
                  <a:pt x="35" y="222"/>
                  <a:pt x="35" y="222"/>
                  <a:pt x="35" y="222"/>
                </a:cubicBezTo>
                <a:cubicBezTo>
                  <a:pt x="36" y="223"/>
                  <a:pt x="40" y="225"/>
                  <a:pt x="40" y="226"/>
                </a:cubicBezTo>
                <a:close/>
              </a:path>
            </a:pathLst>
          </a:custGeom>
          <a:solidFill>
            <a:srgbClr val="189A80"/>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5" name="Freeform 7">
            <a:extLst>
              <a:ext uri="{FF2B5EF4-FFF2-40B4-BE49-F238E27FC236}">
                <a16:creationId xmlns:a16="http://schemas.microsoft.com/office/drawing/2014/main" id="{D54E9FAE-2CD7-4B09-A043-34A8583D4B8F}"/>
              </a:ext>
            </a:extLst>
          </p:cNvPr>
          <p:cNvSpPr>
            <a:spLocks/>
          </p:cNvSpPr>
          <p:nvPr/>
        </p:nvSpPr>
        <p:spPr bwMode="auto">
          <a:xfrm>
            <a:off x="7218510" y="4707456"/>
            <a:ext cx="729709" cy="477118"/>
          </a:xfrm>
          <a:custGeom>
            <a:avLst/>
            <a:gdLst/>
            <a:ahLst/>
            <a:cxnLst>
              <a:cxn ang="0">
                <a:pos x="0" y="142"/>
              </a:cxn>
              <a:cxn ang="0">
                <a:pos x="27" y="132"/>
              </a:cxn>
              <a:cxn ang="0">
                <a:pos x="50" y="126"/>
              </a:cxn>
              <a:cxn ang="0">
                <a:pos x="89" y="130"/>
              </a:cxn>
              <a:cxn ang="0">
                <a:pos x="102" y="155"/>
              </a:cxn>
              <a:cxn ang="0">
                <a:pos x="121" y="161"/>
              </a:cxn>
              <a:cxn ang="0">
                <a:pos x="135" y="171"/>
              </a:cxn>
              <a:cxn ang="0">
                <a:pos x="166" y="175"/>
              </a:cxn>
              <a:cxn ang="0">
                <a:pos x="168" y="156"/>
              </a:cxn>
              <a:cxn ang="0">
                <a:pos x="178" y="130"/>
              </a:cxn>
              <a:cxn ang="0">
                <a:pos x="186" y="124"/>
              </a:cxn>
              <a:cxn ang="0">
                <a:pos x="195" y="123"/>
              </a:cxn>
              <a:cxn ang="0">
                <a:pos x="196" y="123"/>
              </a:cxn>
              <a:cxn ang="0">
                <a:pos x="210" y="119"/>
              </a:cxn>
              <a:cxn ang="0">
                <a:pos x="224" y="125"/>
              </a:cxn>
              <a:cxn ang="0">
                <a:pos x="243" y="131"/>
              </a:cxn>
              <a:cxn ang="0">
                <a:pos x="253" y="134"/>
              </a:cxn>
              <a:cxn ang="0">
                <a:pos x="265" y="141"/>
              </a:cxn>
              <a:cxn ang="0">
                <a:pos x="265" y="141"/>
              </a:cxn>
              <a:cxn ang="0">
                <a:pos x="265" y="133"/>
              </a:cxn>
              <a:cxn ang="0">
                <a:pos x="259" y="110"/>
              </a:cxn>
              <a:cxn ang="0">
                <a:pos x="254" y="96"/>
              </a:cxn>
              <a:cxn ang="0">
                <a:pos x="244" y="89"/>
              </a:cxn>
              <a:cxn ang="0">
                <a:pos x="220" y="70"/>
              </a:cxn>
              <a:cxn ang="0">
                <a:pos x="220" y="53"/>
              </a:cxn>
              <a:cxn ang="0">
                <a:pos x="194" y="49"/>
              </a:cxn>
              <a:cxn ang="0">
                <a:pos x="178" y="40"/>
              </a:cxn>
              <a:cxn ang="0">
                <a:pos x="171" y="22"/>
              </a:cxn>
              <a:cxn ang="0">
                <a:pos x="153" y="28"/>
              </a:cxn>
              <a:cxn ang="0">
                <a:pos x="108" y="16"/>
              </a:cxn>
              <a:cxn ang="0">
                <a:pos x="86" y="22"/>
              </a:cxn>
              <a:cxn ang="0">
                <a:pos x="57" y="3"/>
              </a:cxn>
              <a:cxn ang="0">
                <a:pos x="43" y="16"/>
              </a:cxn>
              <a:cxn ang="0">
                <a:pos x="30" y="16"/>
              </a:cxn>
              <a:cxn ang="0">
                <a:pos x="25" y="30"/>
              </a:cxn>
              <a:cxn ang="0">
                <a:pos x="36" y="37"/>
              </a:cxn>
              <a:cxn ang="0">
                <a:pos x="34" y="51"/>
              </a:cxn>
              <a:cxn ang="0">
                <a:pos x="38" y="63"/>
              </a:cxn>
              <a:cxn ang="0">
                <a:pos x="40" y="71"/>
              </a:cxn>
              <a:cxn ang="0">
                <a:pos x="27" y="85"/>
              </a:cxn>
              <a:cxn ang="0">
                <a:pos x="19" y="97"/>
              </a:cxn>
              <a:cxn ang="0">
                <a:pos x="6" y="106"/>
              </a:cxn>
              <a:cxn ang="0">
                <a:pos x="8" y="118"/>
              </a:cxn>
              <a:cxn ang="0">
                <a:pos x="0" y="142"/>
              </a:cxn>
            </a:cxnLst>
            <a:rect l="0" t="0" r="r" b="b"/>
            <a:pathLst>
              <a:path w="267" h="175">
                <a:moveTo>
                  <a:pt x="0" y="142"/>
                </a:moveTo>
                <a:cubicBezTo>
                  <a:pt x="7" y="146"/>
                  <a:pt x="19" y="133"/>
                  <a:pt x="27" y="132"/>
                </a:cubicBezTo>
                <a:cubicBezTo>
                  <a:pt x="33" y="130"/>
                  <a:pt x="44" y="125"/>
                  <a:pt x="50" y="126"/>
                </a:cubicBezTo>
                <a:cubicBezTo>
                  <a:pt x="62" y="130"/>
                  <a:pt x="77" y="125"/>
                  <a:pt x="89" y="130"/>
                </a:cubicBezTo>
                <a:cubicBezTo>
                  <a:pt x="99" y="134"/>
                  <a:pt x="93" y="149"/>
                  <a:pt x="102" y="155"/>
                </a:cubicBezTo>
                <a:cubicBezTo>
                  <a:pt x="109" y="160"/>
                  <a:pt x="114" y="158"/>
                  <a:pt x="121" y="161"/>
                </a:cubicBezTo>
                <a:cubicBezTo>
                  <a:pt x="128" y="164"/>
                  <a:pt x="130" y="168"/>
                  <a:pt x="135" y="171"/>
                </a:cubicBezTo>
                <a:cubicBezTo>
                  <a:pt x="141" y="175"/>
                  <a:pt x="159" y="175"/>
                  <a:pt x="166" y="175"/>
                </a:cubicBezTo>
                <a:cubicBezTo>
                  <a:pt x="170" y="175"/>
                  <a:pt x="168" y="160"/>
                  <a:pt x="168" y="156"/>
                </a:cubicBezTo>
                <a:cubicBezTo>
                  <a:pt x="168" y="148"/>
                  <a:pt x="174" y="137"/>
                  <a:pt x="178" y="130"/>
                </a:cubicBezTo>
                <a:cubicBezTo>
                  <a:pt x="179" y="129"/>
                  <a:pt x="184" y="119"/>
                  <a:pt x="186" y="124"/>
                </a:cubicBezTo>
                <a:cubicBezTo>
                  <a:pt x="190" y="131"/>
                  <a:pt x="192" y="123"/>
                  <a:pt x="195" y="123"/>
                </a:cubicBezTo>
                <a:cubicBezTo>
                  <a:pt x="195" y="123"/>
                  <a:pt x="196" y="123"/>
                  <a:pt x="196" y="123"/>
                </a:cubicBezTo>
                <a:cubicBezTo>
                  <a:pt x="201" y="110"/>
                  <a:pt x="204" y="118"/>
                  <a:pt x="210" y="119"/>
                </a:cubicBezTo>
                <a:cubicBezTo>
                  <a:pt x="217" y="119"/>
                  <a:pt x="220" y="119"/>
                  <a:pt x="224" y="125"/>
                </a:cubicBezTo>
                <a:cubicBezTo>
                  <a:pt x="232" y="138"/>
                  <a:pt x="240" y="125"/>
                  <a:pt x="243" y="131"/>
                </a:cubicBezTo>
                <a:cubicBezTo>
                  <a:pt x="245" y="135"/>
                  <a:pt x="249" y="133"/>
                  <a:pt x="253" y="134"/>
                </a:cubicBezTo>
                <a:cubicBezTo>
                  <a:pt x="258" y="135"/>
                  <a:pt x="261" y="139"/>
                  <a:pt x="265" y="141"/>
                </a:cubicBezTo>
                <a:cubicBezTo>
                  <a:pt x="265" y="141"/>
                  <a:pt x="265" y="141"/>
                  <a:pt x="265" y="141"/>
                </a:cubicBezTo>
                <a:cubicBezTo>
                  <a:pt x="265" y="133"/>
                  <a:pt x="265" y="133"/>
                  <a:pt x="265" y="133"/>
                </a:cubicBezTo>
                <a:cubicBezTo>
                  <a:pt x="267" y="125"/>
                  <a:pt x="263" y="117"/>
                  <a:pt x="259" y="110"/>
                </a:cubicBezTo>
                <a:cubicBezTo>
                  <a:pt x="256" y="105"/>
                  <a:pt x="254" y="102"/>
                  <a:pt x="254" y="96"/>
                </a:cubicBezTo>
                <a:cubicBezTo>
                  <a:pt x="254" y="90"/>
                  <a:pt x="248" y="90"/>
                  <a:pt x="244" y="89"/>
                </a:cubicBezTo>
                <a:cubicBezTo>
                  <a:pt x="231" y="85"/>
                  <a:pt x="225" y="85"/>
                  <a:pt x="220" y="70"/>
                </a:cubicBezTo>
                <a:cubicBezTo>
                  <a:pt x="219" y="64"/>
                  <a:pt x="222" y="58"/>
                  <a:pt x="220" y="53"/>
                </a:cubicBezTo>
                <a:cubicBezTo>
                  <a:pt x="216" y="42"/>
                  <a:pt x="201" y="50"/>
                  <a:pt x="194" y="49"/>
                </a:cubicBezTo>
                <a:cubicBezTo>
                  <a:pt x="189" y="49"/>
                  <a:pt x="182" y="43"/>
                  <a:pt x="178" y="40"/>
                </a:cubicBezTo>
                <a:cubicBezTo>
                  <a:pt x="173" y="35"/>
                  <a:pt x="178" y="24"/>
                  <a:pt x="171" y="22"/>
                </a:cubicBezTo>
                <a:cubicBezTo>
                  <a:pt x="162" y="19"/>
                  <a:pt x="159" y="23"/>
                  <a:pt x="153" y="28"/>
                </a:cubicBezTo>
                <a:cubicBezTo>
                  <a:pt x="144" y="36"/>
                  <a:pt x="114" y="23"/>
                  <a:pt x="108" y="16"/>
                </a:cubicBezTo>
                <a:cubicBezTo>
                  <a:pt x="96" y="3"/>
                  <a:pt x="97" y="24"/>
                  <a:pt x="86" y="22"/>
                </a:cubicBezTo>
                <a:cubicBezTo>
                  <a:pt x="71" y="19"/>
                  <a:pt x="68" y="0"/>
                  <a:pt x="57" y="3"/>
                </a:cubicBezTo>
                <a:cubicBezTo>
                  <a:pt x="48" y="6"/>
                  <a:pt x="46" y="5"/>
                  <a:pt x="43" y="16"/>
                </a:cubicBezTo>
                <a:cubicBezTo>
                  <a:pt x="41" y="25"/>
                  <a:pt x="34" y="24"/>
                  <a:pt x="30" y="16"/>
                </a:cubicBezTo>
                <a:cubicBezTo>
                  <a:pt x="28" y="10"/>
                  <a:pt x="25" y="30"/>
                  <a:pt x="25" y="30"/>
                </a:cubicBezTo>
                <a:cubicBezTo>
                  <a:pt x="29" y="32"/>
                  <a:pt x="33" y="34"/>
                  <a:pt x="36" y="37"/>
                </a:cubicBezTo>
                <a:cubicBezTo>
                  <a:pt x="36" y="37"/>
                  <a:pt x="34" y="48"/>
                  <a:pt x="34" y="51"/>
                </a:cubicBezTo>
                <a:cubicBezTo>
                  <a:pt x="34" y="57"/>
                  <a:pt x="34" y="59"/>
                  <a:pt x="38" y="63"/>
                </a:cubicBezTo>
                <a:cubicBezTo>
                  <a:pt x="40" y="66"/>
                  <a:pt x="41" y="67"/>
                  <a:pt x="40" y="71"/>
                </a:cubicBezTo>
                <a:cubicBezTo>
                  <a:pt x="38" y="76"/>
                  <a:pt x="33" y="85"/>
                  <a:pt x="27" y="85"/>
                </a:cubicBezTo>
                <a:cubicBezTo>
                  <a:pt x="18" y="85"/>
                  <a:pt x="20" y="91"/>
                  <a:pt x="19" y="97"/>
                </a:cubicBezTo>
                <a:cubicBezTo>
                  <a:pt x="17" y="106"/>
                  <a:pt x="6" y="100"/>
                  <a:pt x="6" y="106"/>
                </a:cubicBezTo>
                <a:cubicBezTo>
                  <a:pt x="6" y="110"/>
                  <a:pt x="8" y="114"/>
                  <a:pt x="8" y="118"/>
                </a:cubicBezTo>
                <a:cubicBezTo>
                  <a:pt x="8" y="129"/>
                  <a:pt x="5" y="133"/>
                  <a:pt x="0" y="142"/>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6" name="Freeform 8">
            <a:extLst>
              <a:ext uri="{FF2B5EF4-FFF2-40B4-BE49-F238E27FC236}">
                <a16:creationId xmlns:a16="http://schemas.microsoft.com/office/drawing/2014/main" id="{BD62A7C8-CE15-4BCC-97C0-B3C0DEEC0018}"/>
              </a:ext>
            </a:extLst>
          </p:cNvPr>
          <p:cNvSpPr>
            <a:spLocks/>
          </p:cNvSpPr>
          <p:nvPr/>
        </p:nvSpPr>
        <p:spPr bwMode="auto">
          <a:xfrm>
            <a:off x="6839623" y="3497119"/>
            <a:ext cx="1810240" cy="1922504"/>
          </a:xfrm>
          <a:custGeom>
            <a:avLst/>
            <a:gdLst/>
            <a:ahLst/>
            <a:cxnLst>
              <a:cxn ang="0">
                <a:pos x="122" y="672"/>
              </a:cxn>
              <a:cxn ang="0">
                <a:pos x="81" y="674"/>
              </a:cxn>
              <a:cxn ang="0">
                <a:pos x="40" y="679"/>
              </a:cxn>
              <a:cxn ang="0">
                <a:pos x="37" y="650"/>
              </a:cxn>
              <a:cxn ang="0">
                <a:pos x="17" y="653"/>
              </a:cxn>
              <a:cxn ang="0">
                <a:pos x="0" y="612"/>
              </a:cxn>
              <a:cxn ang="0">
                <a:pos x="27" y="570"/>
              </a:cxn>
              <a:cxn ang="0">
                <a:pos x="33" y="550"/>
              </a:cxn>
              <a:cxn ang="0">
                <a:pos x="52" y="508"/>
              </a:cxn>
              <a:cxn ang="0">
                <a:pos x="66" y="477"/>
              </a:cxn>
              <a:cxn ang="0">
                <a:pos x="85" y="468"/>
              </a:cxn>
              <a:cxn ang="0">
                <a:pos x="97" y="453"/>
              </a:cxn>
              <a:cxn ang="0">
                <a:pos x="91" y="424"/>
              </a:cxn>
              <a:cxn ang="0">
                <a:pos x="76" y="383"/>
              </a:cxn>
              <a:cxn ang="0">
                <a:pos x="70" y="373"/>
              </a:cxn>
              <a:cxn ang="0">
                <a:pos x="95" y="333"/>
              </a:cxn>
              <a:cxn ang="0">
                <a:pos x="101" y="328"/>
              </a:cxn>
              <a:cxn ang="0">
                <a:pos x="107" y="317"/>
              </a:cxn>
              <a:cxn ang="0">
                <a:pos x="133" y="308"/>
              </a:cxn>
              <a:cxn ang="0">
                <a:pos x="159" y="297"/>
              </a:cxn>
              <a:cxn ang="0">
                <a:pos x="205" y="283"/>
              </a:cxn>
              <a:cxn ang="0">
                <a:pos x="235" y="248"/>
              </a:cxn>
              <a:cxn ang="0">
                <a:pos x="270" y="217"/>
              </a:cxn>
              <a:cxn ang="0">
                <a:pos x="331" y="209"/>
              </a:cxn>
              <a:cxn ang="0">
                <a:pos x="399" y="185"/>
              </a:cxn>
              <a:cxn ang="0">
                <a:pos x="396" y="134"/>
              </a:cxn>
              <a:cxn ang="0">
                <a:pos x="435" y="130"/>
              </a:cxn>
              <a:cxn ang="0">
                <a:pos x="470" y="95"/>
              </a:cxn>
              <a:cxn ang="0">
                <a:pos x="528" y="59"/>
              </a:cxn>
              <a:cxn ang="0">
                <a:pos x="572" y="2"/>
              </a:cxn>
              <a:cxn ang="0">
                <a:pos x="633" y="43"/>
              </a:cxn>
              <a:cxn ang="0">
                <a:pos x="649" y="95"/>
              </a:cxn>
              <a:cxn ang="0">
                <a:pos x="621" y="129"/>
              </a:cxn>
              <a:cxn ang="0">
                <a:pos x="634" y="200"/>
              </a:cxn>
              <a:cxn ang="0">
                <a:pos x="612" y="205"/>
              </a:cxn>
              <a:cxn ang="0">
                <a:pos x="524" y="217"/>
              </a:cxn>
              <a:cxn ang="0">
                <a:pos x="505" y="291"/>
              </a:cxn>
              <a:cxn ang="0">
                <a:pos x="516" y="359"/>
              </a:cxn>
              <a:cxn ang="0">
                <a:pos x="549" y="434"/>
              </a:cxn>
              <a:cxn ang="0">
                <a:pos x="601" y="465"/>
              </a:cxn>
              <a:cxn ang="0">
                <a:pos x="612" y="495"/>
              </a:cxn>
              <a:cxn ang="0">
                <a:pos x="587" y="533"/>
              </a:cxn>
              <a:cxn ang="0">
                <a:pos x="565" y="525"/>
              </a:cxn>
              <a:cxn ang="0">
                <a:pos x="513" y="494"/>
              </a:cxn>
              <a:cxn ang="0">
                <a:pos x="464" y="511"/>
              </a:cxn>
              <a:cxn ang="0">
                <a:pos x="481" y="537"/>
              </a:cxn>
              <a:cxn ang="0">
                <a:pos x="457" y="562"/>
              </a:cxn>
              <a:cxn ang="0">
                <a:pos x="426" y="589"/>
              </a:cxn>
              <a:cxn ang="0">
                <a:pos x="404" y="583"/>
              </a:cxn>
              <a:cxn ang="0">
                <a:pos x="393" y="538"/>
              </a:cxn>
              <a:cxn ang="0">
                <a:pos x="359" y="495"/>
              </a:cxn>
              <a:cxn ang="0">
                <a:pos x="310" y="464"/>
              </a:cxn>
              <a:cxn ang="0">
                <a:pos x="225" y="464"/>
              </a:cxn>
              <a:cxn ang="0">
                <a:pos x="169" y="458"/>
              </a:cxn>
              <a:cxn ang="0">
                <a:pos x="173" y="493"/>
              </a:cxn>
              <a:cxn ang="0">
                <a:pos x="166" y="527"/>
              </a:cxn>
              <a:cxn ang="0">
                <a:pos x="147" y="560"/>
              </a:cxn>
              <a:cxn ang="0">
                <a:pos x="136" y="600"/>
              </a:cxn>
              <a:cxn ang="0">
                <a:pos x="146" y="657"/>
              </a:cxn>
              <a:cxn ang="0">
                <a:pos x="160" y="703"/>
              </a:cxn>
            </a:cxnLst>
            <a:rect l="0" t="0" r="r" b="b"/>
            <a:pathLst>
              <a:path w="663" h="703">
                <a:moveTo>
                  <a:pt x="160" y="703"/>
                </a:moveTo>
                <a:cubicBezTo>
                  <a:pt x="156" y="698"/>
                  <a:pt x="147" y="698"/>
                  <a:pt x="147" y="691"/>
                </a:cubicBezTo>
                <a:cubicBezTo>
                  <a:pt x="145" y="676"/>
                  <a:pt x="138" y="672"/>
                  <a:pt x="122" y="672"/>
                </a:cubicBezTo>
                <a:cubicBezTo>
                  <a:pt x="112" y="672"/>
                  <a:pt x="111" y="669"/>
                  <a:pt x="104" y="664"/>
                </a:cubicBezTo>
                <a:cubicBezTo>
                  <a:pt x="99" y="660"/>
                  <a:pt x="98" y="670"/>
                  <a:pt x="94" y="673"/>
                </a:cubicBezTo>
                <a:cubicBezTo>
                  <a:pt x="89" y="676"/>
                  <a:pt x="86" y="674"/>
                  <a:pt x="81" y="674"/>
                </a:cubicBezTo>
                <a:cubicBezTo>
                  <a:pt x="74" y="674"/>
                  <a:pt x="73" y="674"/>
                  <a:pt x="67" y="679"/>
                </a:cubicBezTo>
                <a:cubicBezTo>
                  <a:pt x="65" y="681"/>
                  <a:pt x="62" y="677"/>
                  <a:pt x="59" y="680"/>
                </a:cubicBezTo>
                <a:cubicBezTo>
                  <a:pt x="49" y="690"/>
                  <a:pt x="50" y="686"/>
                  <a:pt x="40" y="679"/>
                </a:cubicBezTo>
                <a:cubicBezTo>
                  <a:pt x="33" y="674"/>
                  <a:pt x="31" y="674"/>
                  <a:pt x="37" y="667"/>
                </a:cubicBezTo>
                <a:cubicBezTo>
                  <a:pt x="38" y="665"/>
                  <a:pt x="42" y="656"/>
                  <a:pt x="43" y="653"/>
                </a:cubicBezTo>
                <a:cubicBezTo>
                  <a:pt x="44" y="650"/>
                  <a:pt x="38" y="654"/>
                  <a:pt x="37" y="650"/>
                </a:cubicBezTo>
                <a:cubicBezTo>
                  <a:pt x="33" y="637"/>
                  <a:pt x="34" y="653"/>
                  <a:pt x="34" y="656"/>
                </a:cubicBezTo>
                <a:cubicBezTo>
                  <a:pt x="31" y="665"/>
                  <a:pt x="30" y="670"/>
                  <a:pt x="24" y="658"/>
                </a:cubicBezTo>
                <a:cubicBezTo>
                  <a:pt x="23" y="655"/>
                  <a:pt x="22" y="651"/>
                  <a:pt x="17" y="653"/>
                </a:cubicBezTo>
                <a:cubicBezTo>
                  <a:pt x="6" y="646"/>
                  <a:pt x="1" y="635"/>
                  <a:pt x="8" y="622"/>
                </a:cubicBezTo>
                <a:cubicBezTo>
                  <a:pt x="9" y="619"/>
                  <a:pt x="6" y="618"/>
                  <a:pt x="6" y="614"/>
                </a:cubicBezTo>
                <a:cubicBezTo>
                  <a:pt x="4" y="613"/>
                  <a:pt x="3" y="612"/>
                  <a:pt x="0" y="612"/>
                </a:cubicBezTo>
                <a:cubicBezTo>
                  <a:pt x="0" y="607"/>
                  <a:pt x="7" y="611"/>
                  <a:pt x="9" y="609"/>
                </a:cubicBezTo>
                <a:cubicBezTo>
                  <a:pt x="12" y="607"/>
                  <a:pt x="13" y="598"/>
                  <a:pt x="15" y="594"/>
                </a:cubicBezTo>
                <a:cubicBezTo>
                  <a:pt x="17" y="588"/>
                  <a:pt x="20" y="574"/>
                  <a:pt x="27" y="570"/>
                </a:cubicBezTo>
                <a:cubicBezTo>
                  <a:pt x="27" y="570"/>
                  <a:pt x="27" y="570"/>
                  <a:pt x="27" y="570"/>
                </a:cubicBezTo>
                <a:cubicBezTo>
                  <a:pt x="23" y="568"/>
                  <a:pt x="15" y="569"/>
                  <a:pt x="24" y="562"/>
                </a:cubicBezTo>
                <a:cubicBezTo>
                  <a:pt x="31" y="558"/>
                  <a:pt x="29" y="557"/>
                  <a:pt x="33" y="550"/>
                </a:cubicBezTo>
                <a:cubicBezTo>
                  <a:pt x="40" y="539"/>
                  <a:pt x="40" y="539"/>
                  <a:pt x="40" y="539"/>
                </a:cubicBezTo>
                <a:cubicBezTo>
                  <a:pt x="44" y="534"/>
                  <a:pt x="43" y="529"/>
                  <a:pt x="48" y="525"/>
                </a:cubicBezTo>
                <a:cubicBezTo>
                  <a:pt x="57" y="518"/>
                  <a:pt x="52" y="516"/>
                  <a:pt x="52" y="508"/>
                </a:cubicBezTo>
                <a:cubicBezTo>
                  <a:pt x="52" y="503"/>
                  <a:pt x="54" y="498"/>
                  <a:pt x="56" y="493"/>
                </a:cubicBezTo>
                <a:cubicBezTo>
                  <a:pt x="58" y="490"/>
                  <a:pt x="59" y="485"/>
                  <a:pt x="62" y="484"/>
                </a:cubicBezTo>
                <a:cubicBezTo>
                  <a:pt x="66" y="483"/>
                  <a:pt x="66" y="480"/>
                  <a:pt x="66" y="477"/>
                </a:cubicBezTo>
                <a:cubicBezTo>
                  <a:pt x="66" y="474"/>
                  <a:pt x="74" y="467"/>
                  <a:pt x="76" y="465"/>
                </a:cubicBezTo>
                <a:cubicBezTo>
                  <a:pt x="80" y="462"/>
                  <a:pt x="82" y="469"/>
                  <a:pt x="84" y="471"/>
                </a:cubicBezTo>
                <a:cubicBezTo>
                  <a:pt x="87" y="472"/>
                  <a:pt x="86" y="469"/>
                  <a:pt x="85" y="468"/>
                </a:cubicBezTo>
                <a:cubicBezTo>
                  <a:pt x="84" y="466"/>
                  <a:pt x="82" y="462"/>
                  <a:pt x="83" y="460"/>
                </a:cubicBezTo>
                <a:cubicBezTo>
                  <a:pt x="84" y="457"/>
                  <a:pt x="90" y="450"/>
                  <a:pt x="93" y="452"/>
                </a:cubicBezTo>
                <a:cubicBezTo>
                  <a:pt x="94" y="452"/>
                  <a:pt x="97" y="454"/>
                  <a:pt x="97" y="453"/>
                </a:cubicBezTo>
                <a:cubicBezTo>
                  <a:pt x="98" y="450"/>
                  <a:pt x="96" y="446"/>
                  <a:pt x="93" y="445"/>
                </a:cubicBezTo>
                <a:cubicBezTo>
                  <a:pt x="78" y="442"/>
                  <a:pt x="103" y="433"/>
                  <a:pt x="103" y="430"/>
                </a:cubicBezTo>
                <a:cubicBezTo>
                  <a:pt x="95" y="430"/>
                  <a:pt x="93" y="433"/>
                  <a:pt x="91" y="424"/>
                </a:cubicBezTo>
                <a:cubicBezTo>
                  <a:pt x="91" y="420"/>
                  <a:pt x="90" y="408"/>
                  <a:pt x="87" y="405"/>
                </a:cubicBezTo>
                <a:cubicBezTo>
                  <a:pt x="79" y="401"/>
                  <a:pt x="80" y="400"/>
                  <a:pt x="74" y="393"/>
                </a:cubicBezTo>
                <a:cubicBezTo>
                  <a:pt x="74" y="389"/>
                  <a:pt x="69" y="385"/>
                  <a:pt x="76" y="383"/>
                </a:cubicBezTo>
                <a:cubicBezTo>
                  <a:pt x="78" y="382"/>
                  <a:pt x="85" y="379"/>
                  <a:pt x="85" y="378"/>
                </a:cubicBezTo>
                <a:cubicBezTo>
                  <a:pt x="81" y="377"/>
                  <a:pt x="79" y="380"/>
                  <a:pt x="75" y="381"/>
                </a:cubicBezTo>
                <a:cubicBezTo>
                  <a:pt x="69" y="382"/>
                  <a:pt x="71" y="376"/>
                  <a:pt x="70" y="373"/>
                </a:cubicBezTo>
                <a:cubicBezTo>
                  <a:pt x="69" y="369"/>
                  <a:pt x="79" y="360"/>
                  <a:pt x="82" y="358"/>
                </a:cubicBezTo>
                <a:cubicBezTo>
                  <a:pt x="87" y="354"/>
                  <a:pt x="88" y="351"/>
                  <a:pt x="88" y="345"/>
                </a:cubicBezTo>
                <a:cubicBezTo>
                  <a:pt x="89" y="338"/>
                  <a:pt x="88" y="335"/>
                  <a:pt x="95" y="333"/>
                </a:cubicBezTo>
                <a:cubicBezTo>
                  <a:pt x="102" y="332"/>
                  <a:pt x="94" y="332"/>
                  <a:pt x="92" y="332"/>
                </a:cubicBezTo>
                <a:cubicBezTo>
                  <a:pt x="84" y="334"/>
                  <a:pt x="91" y="327"/>
                  <a:pt x="94" y="327"/>
                </a:cubicBezTo>
                <a:cubicBezTo>
                  <a:pt x="95" y="323"/>
                  <a:pt x="99" y="329"/>
                  <a:pt x="101" y="328"/>
                </a:cubicBezTo>
                <a:cubicBezTo>
                  <a:pt x="101" y="327"/>
                  <a:pt x="100" y="326"/>
                  <a:pt x="100" y="324"/>
                </a:cubicBezTo>
                <a:cubicBezTo>
                  <a:pt x="102" y="324"/>
                  <a:pt x="108" y="326"/>
                  <a:pt x="108" y="323"/>
                </a:cubicBezTo>
                <a:cubicBezTo>
                  <a:pt x="107" y="321"/>
                  <a:pt x="107" y="318"/>
                  <a:pt x="107" y="317"/>
                </a:cubicBezTo>
                <a:cubicBezTo>
                  <a:pt x="107" y="317"/>
                  <a:pt x="107" y="317"/>
                  <a:pt x="107" y="317"/>
                </a:cubicBezTo>
                <a:cubicBezTo>
                  <a:pt x="118" y="317"/>
                  <a:pt x="118" y="317"/>
                  <a:pt x="118" y="317"/>
                </a:cubicBezTo>
                <a:cubicBezTo>
                  <a:pt x="122" y="318"/>
                  <a:pt x="128" y="310"/>
                  <a:pt x="133" y="308"/>
                </a:cubicBezTo>
                <a:cubicBezTo>
                  <a:pt x="136" y="307"/>
                  <a:pt x="141" y="309"/>
                  <a:pt x="145" y="307"/>
                </a:cubicBezTo>
                <a:cubicBezTo>
                  <a:pt x="148" y="305"/>
                  <a:pt x="149" y="302"/>
                  <a:pt x="152" y="301"/>
                </a:cubicBezTo>
                <a:cubicBezTo>
                  <a:pt x="154" y="299"/>
                  <a:pt x="157" y="299"/>
                  <a:pt x="159" y="297"/>
                </a:cubicBezTo>
                <a:cubicBezTo>
                  <a:pt x="162" y="295"/>
                  <a:pt x="167" y="288"/>
                  <a:pt x="171" y="291"/>
                </a:cubicBezTo>
                <a:cubicBezTo>
                  <a:pt x="182" y="299"/>
                  <a:pt x="185" y="290"/>
                  <a:pt x="193" y="286"/>
                </a:cubicBezTo>
                <a:cubicBezTo>
                  <a:pt x="197" y="283"/>
                  <a:pt x="201" y="284"/>
                  <a:pt x="205" y="283"/>
                </a:cubicBezTo>
                <a:cubicBezTo>
                  <a:pt x="211" y="281"/>
                  <a:pt x="212" y="276"/>
                  <a:pt x="216" y="274"/>
                </a:cubicBezTo>
                <a:cubicBezTo>
                  <a:pt x="221" y="271"/>
                  <a:pt x="223" y="271"/>
                  <a:pt x="225" y="267"/>
                </a:cubicBezTo>
                <a:cubicBezTo>
                  <a:pt x="228" y="258"/>
                  <a:pt x="233" y="259"/>
                  <a:pt x="235" y="248"/>
                </a:cubicBezTo>
                <a:cubicBezTo>
                  <a:pt x="236" y="240"/>
                  <a:pt x="246" y="246"/>
                  <a:pt x="251" y="242"/>
                </a:cubicBezTo>
                <a:cubicBezTo>
                  <a:pt x="257" y="237"/>
                  <a:pt x="253" y="232"/>
                  <a:pt x="263" y="229"/>
                </a:cubicBezTo>
                <a:cubicBezTo>
                  <a:pt x="268" y="228"/>
                  <a:pt x="268" y="221"/>
                  <a:pt x="270" y="217"/>
                </a:cubicBezTo>
                <a:cubicBezTo>
                  <a:pt x="272" y="210"/>
                  <a:pt x="278" y="214"/>
                  <a:pt x="280" y="212"/>
                </a:cubicBezTo>
                <a:cubicBezTo>
                  <a:pt x="282" y="207"/>
                  <a:pt x="284" y="194"/>
                  <a:pt x="289" y="201"/>
                </a:cubicBezTo>
                <a:cubicBezTo>
                  <a:pt x="303" y="219"/>
                  <a:pt x="312" y="213"/>
                  <a:pt x="331" y="209"/>
                </a:cubicBezTo>
                <a:cubicBezTo>
                  <a:pt x="359" y="204"/>
                  <a:pt x="359" y="204"/>
                  <a:pt x="359" y="204"/>
                </a:cubicBezTo>
                <a:cubicBezTo>
                  <a:pt x="368" y="202"/>
                  <a:pt x="372" y="195"/>
                  <a:pt x="380" y="192"/>
                </a:cubicBezTo>
                <a:cubicBezTo>
                  <a:pt x="385" y="189"/>
                  <a:pt x="396" y="190"/>
                  <a:pt x="399" y="185"/>
                </a:cubicBezTo>
                <a:cubicBezTo>
                  <a:pt x="404" y="179"/>
                  <a:pt x="400" y="171"/>
                  <a:pt x="395" y="166"/>
                </a:cubicBezTo>
                <a:cubicBezTo>
                  <a:pt x="389" y="160"/>
                  <a:pt x="389" y="154"/>
                  <a:pt x="390" y="146"/>
                </a:cubicBezTo>
                <a:cubicBezTo>
                  <a:pt x="396" y="134"/>
                  <a:pt x="396" y="134"/>
                  <a:pt x="396" y="134"/>
                </a:cubicBezTo>
                <a:cubicBezTo>
                  <a:pt x="396" y="134"/>
                  <a:pt x="396" y="134"/>
                  <a:pt x="396" y="134"/>
                </a:cubicBezTo>
                <a:cubicBezTo>
                  <a:pt x="404" y="139"/>
                  <a:pt x="409" y="148"/>
                  <a:pt x="419" y="145"/>
                </a:cubicBezTo>
                <a:cubicBezTo>
                  <a:pt x="427" y="143"/>
                  <a:pt x="429" y="135"/>
                  <a:pt x="435" y="130"/>
                </a:cubicBezTo>
                <a:cubicBezTo>
                  <a:pt x="442" y="125"/>
                  <a:pt x="458" y="130"/>
                  <a:pt x="461" y="122"/>
                </a:cubicBezTo>
                <a:cubicBezTo>
                  <a:pt x="462" y="119"/>
                  <a:pt x="460" y="114"/>
                  <a:pt x="461" y="110"/>
                </a:cubicBezTo>
                <a:cubicBezTo>
                  <a:pt x="462" y="104"/>
                  <a:pt x="466" y="99"/>
                  <a:pt x="470" y="95"/>
                </a:cubicBezTo>
                <a:cubicBezTo>
                  <a:pt x="479" y="92"/>
                  <a:pt x="482" y="88"/>
                  <a:pt x="489" y="83"/>
                </a:cubicBezTo>
                <a:cubicBezTo>
                  <a:pt x="494" y="79"/>
                  <a:pt x="498" y="84"/>
                  <a:pt x="503" y="81"/>
                </a:cubicBezTo>
                <a:cubicBezTo>
                  <a:pt x="512" y="75"/>
                  <a:pt x="514" y="59"/>
                  <a:pt x="528" y="59"/>
                </a:cubicBezTo>
                <a:cubicBezTo>
                  <a:pt x="549" y="59"/>
                  <a:pt x="537" y="36"/>
                  <a:pt x="555" y="29"/>
                </a:cubicBezTo>
                <a:cubicBezTo>
                  <a:pt x="566" y="25"/>
                  <a:pt x="565" y="9"/>
                  <a:pt x="572" y="2"/>
                </a:cubicBezTo>
                <a:cubicBezTo>
                  <a:pt x="572" y="2"/>
                  <a:pt x="572" y="2"/>
                  <a:pt x="572" y="2"/>
                </a:cubicBezTo>
                <a:cubicBezTo>
                  <a:pt x="583" y="7"/>
                  <a:pt x="600" y="0"/>
                  <a:pt x="612" y="4"/>
                </a:cubicBezTo>
                <a:cubicBezTo>
                  <a:pt x="620" y="7"/>
                  <a:pt x="622" y="15"/>
                  <a:pt x="629" y="19"/>
                </a:cubicBezTo>
                <a:cubicBezTo>
                  <a:pt x="643" y="27"/>
                  <a:pt x="633" y="33"/>
                  <a:pt x="633" y="43"/>
                </a:cubicBezTo>
                <a:cubicBezTo>
                  <a:pt x="633" y="49"/>
                  <a:pt x="633" y="55"/>
                  <a:pt x="634" y="61"/>
                </a:cubicBezTo>
                <a:cubicBezTo>
                  <a:pt x="636" y="69"/>
                  <a:pt x="643" y="67"/>
                  <a:pt x="650" y="67"/>
                </a:cubicBezTo>
                <a:cubicBezTo>
                  <a:pt x="663" y="73"/>
                  <a:pt x="654" y="88"/>
                  <a:pt x="649" y="95"/>
                </a:cubicBezTo>
                <a:cubicBezTo>
                  <a:pt x="643" y="103"/>
                  <a:pt x="637" y="105"/>
                  <a:pt x="630" y="109"/>
                </a:cubicBezTo>
                <a:cubicBezTo>
                  <a:pt x="621" y="115"/>
                  <a:pt x="629" y="118"/>
                  <a:pt x="629" y="125"/>
                </a:cubicBezTo>
                <a:cubicBezTo>
                  <a:pt x="629" y="129"/>
                  <a:pt x="623" y="128"/>
                  <a:pt x="621" y="129"/>
                </a:cubicBezTo>
                <a:cubicBezTo>
                  <a:pt x="612" y="135"/>
                  <a:pt x="621" y="161"/>
                  <a:pt x="628" y="166"/>
                </a:cubicBezTo>
                <a:cubicBezTo>
                  <a:pt x="628" y="172"/>
                  <a:pt x="631" y="177"/>
                  <a:pt x="634" y="181"/>
                </a:cubicBezTo>
                <a:cubicBezTo>
                  <a:pt x="636" y="186"/>
                  <a:pt x="638" y="196"/>
                  <a:pt x="634" y="200"/>
                </a:cubicBezTo>
                <a:cubicBezTo>
                  <a:pt x="631" y="203"/>
                  <a:pt x="627" y="204"/>
                  <a:pt x="624" y="204"/>
                </a:cubicBezTo>
                <a:cubicBezTo>
                  <a:pt x="621" y="205"/>
                  <a:pt x="620" y="205"/>
                  <a:pt x="618" y="204"/>
                </a:cubicBezTo>
                <a:cubicBezTo>
                  <a:pt x="615" y="203"/>
                  <a:pt x="614" y="203"/>
                  <a:pt x="612" y="205"/>
                </a:cubicBezTo>
                <a:cubicBezTo>
                  <a:pt x="604" y="214"/>
                  <a:pt x="601" y="216"/>
                  <a:pt x="596" y="205"/>
                </a:cubicBezTo>
                <a:cubicBezTo>
                  <a:pt x="589" y="189"/>
                  <a:pt x="564" y="197"/>
                  <a:pt x="550" y="198"/>
                </a:cubicBezTo>
                <a:cubicBezTo>
                  <a:pt x="540" y="199"/>
                  <a:pt x="527" y="206"/>
                  <a:pt x="524" y="217"/>
                </a:cubicBezTo>
                <a:cubicBezTo>
                  <a:pt x="522" y="225"/>
                  <a:pt x="520" y="235"/>
                  <a:pt x="516" y="242"/>
                </a:cubicBezTo>
                <a:cubicBezTo>
                  <a:pt x="501" y="263"/>
                  <a:pt x="527" y="250"/>
                  <a:pt x="522" y="265"/>
                </a:cubicBezTo>
                <a:cubicBezTo>
                  <a:pt x="518" y="277"/>
                  <a:pt x="498" y="274"/>
                  <a:pt x="505" y="291"/>
                </a:cubicBezTo>
                <a:cubicBezTo>
                  <a:pt x="507" y="294"/>
                  <a:pt x="510" y="303"/>
                  <a:pt x="509" y="307"/>
                </a:cubicBezTo>
                <a:cubicBezTo>
                  <a:pt x="505" y="315"/>
                  <a:pt x="495" y="318"/>
                  <a:pt x="494" y="328"/>
                </a:cubicBezTo>
                <a:cubicBezTo>
                  <a:pt x="493" y="347"/>
                  <a:pt x="514" y="346"/>
                  <a:pt x="516" y="359"/>
                </a:cubicBezTo>
                <a:cubicBezTo>
                  <a:pt x="519" y="370"/>
                  <a:pt x="509" y="389"/>
                  <a:pt x="504" y="398"/>
                </a:cubicBezTo>
                <a:cubicBezTo>
                  <a:pt x="503" y="410"/>
                  <a:pt x="500" y="444"/>
                  <a:pt x="523" y="429"/>
                </a:cubicBezTo>
                <a:cubicBezTo>
                  <a:pt x="533" y="422"/>
                  <a:pt x="547" y="420"/>
                  <a:pt x="549" y="434"/>
                </a:cubicBezTo>
                <a:cubicBezTo>
                  <a:pt x="551" y="450"/>
                  <a:pt x="551" y="444"/>
                  <a:pt x="561" y="437"/>
                </a:cubicBezTo>
                <a:cubicBezTo>
                  <a:pt x="575" y="426"/>
                  <a:pt x="580" y="445"/>
                  <a:pt x="577" y="455"/>
                </a:cubicBezTo>
                <a:cubicBezTo>
                  <a:pt x="571" y="480"/>
                  <a:pt x="590" y="460"/>
                  <a:pt x="601" y="465"/>
                </a:cubicBezTo>
                <a:cubicBezTo>
                  <a:pt x="609" y="471"/>
                  <a:pt x="609" y="471"/>
                  <a:pt x="609" y="471"/>
                </a:cubicBezTo>
                <a:cubicBezTo>
                  <a:pt x="609" y="471"/>
                  <a:pt x="609" y="471"/>
                  <a:pt x="609" y="471"/>
                </a:cubicBezTo>
                <a:cubicBezTo>
                  <a:pt x="615" y="478"/>
                  <a:pt x="626" y="491"/>
                  <a:pt x="612" y="495"/>
                </a:cubicBezTo>
                <a:cubicBezTo>
                  <a:pt x="606" y="497"/>
                  <a:pt x="595" y="499"/>
                  <a:pt x="595" y="507"/>
                </a:cubicBezTo>
                <a:cubicBezTo>
                  <a:pt x="594" y="516"/>
                  <a:pt x="600" y="518"/>
                  <a:pt x="594" y="527"/>
                </a:cubicBezTo>
                <a:cubicBezTo>
                  <a:pt x="587" y="533"/>
                  <a:pt x="587" y="533"/>
                  <a:pt x="587" y="533"/>
                </a:cubicBezTo>
                <a:cubicBezTo>
                  <a:pt x="587" y="533"/>
                  <a:pt x="587" y="533"/>
                  <a:pt x="587" y="533"/>
                </a:cubicBezTo>
                <a:cubicBezTo>
                  <a:pt x="579" y="531"/>
                  <a:pt x="579" y="531"/>
                  <a:pt x="579" y="531"/>
                </a:cubicBezTo>
                <a:cubicBezTo>
                  <a:pt x="565" y="525"/>
                  <a:pt x="565" y="525"/>
                  <a:pt x="565" y="525"/>
                </a:cubicBezTo>
                <a:cubicBezTo>
                  <a:pt x="559" y="522"/>
                  <a:pt x="552" y="513"/>
                  <a:pt x="547" y="508"/>
                </a:cubicBezTo>
                <a:cubicBezTo>
                  <a:pt x="539" y="501"/>
                  <a:pt x="531" y="507"/>
                  <a:pt x="524" y="502"/>
                </a:cubicBezTo>
                <a:cubicBezTo>
                  <a:pt x="519" y="499"/>
                  <a:pt x="520" y="495"/>
                  <a:pt x="513" y="494"/>
                </a:cubicBezTo>
                <a:cubicBezTo>
                  <a:pt x="505" y="493"/>
                  <a:pt x="496" y="497"/>
                  <a:pt x="488" y="499"/>
                </a:cubicBezTo>
                <a:cubicBezTo>
                  <a:pt x="474" y="503"/>
                  <a:pt x="476" y="487"/>
                  <a:pt x="467" y="484"/>
                </a:cubicBezTo>
                <a:cubicBezTo>
                  <a:pt x="456" y="481"/>
                  <a:pt x="458" y="507"/>
                  <a:pt x="464" y="511"/>
                </a:cubicBezTo>
                <a:cubicBezTo>
                  <a:pt x="470" y="516"/>
                  <a:pt x="465" y="520"/>
                  <a:pt x="469" y="523"/>
                </a:cubicBezTo>
                <a:cubicBezTo>
                  <a:pt x="471" y="525"/>
                  <a:pt x="473" y="528"/>
                  <a:pt x="476" y="530"/>
                </a:cubicBezTo>
                <a:cubicBezTo>
                  <a:pt x="478" y="532"/>
                  <a:pt x="481" y="533"/>
                  <a:pt x="481" y="537"/>
                </a:cubicBezTo>
                <a:cubicBezTo>
                  <a:pt x="481" y="540"/>
                  <a:pt x="481" y="543"/>
                  <a:pt x="483" y="545"/>
                </a:cubicBezTo>
                <a:cubicBezTo>
                  <a:pt x="486" y="549"/>
                  <a:pt x="491" y="552"/>
                  <a:pt x="491" y="558"/>
                </a:cubicBezTo>
                <a:cubicBezTo>
                  <a:pt x="491" y="572"/>
                  <a:pt x="465" y="567"/>
                  <a:pt x="457" y="562"/>
                </a:cubicBezTo>
                <a:cubicBezTo>
                  <a:pt x="453" y="559"/>
                  <a:pt x="439" y="547"/>
                  <a:pt x="437" y="558"/>
                </a:cubicBezTo>
                <a:cubicBezTo>
                  <a:pt x="435" y="568"/>
                  <a:pt x="444" y="577"/>
                  <a:pt x="439" y="588"/>
                </a:cubicBezTo>
                <a:cubicBezTo>
                  <a:pt x="436" y="595"/>
                  <a:pt x="430" y="592"/>
                  <a:pt x="426" y="589"/>
                </a:cubicBezTo>
                <a:cubicBezTo>
                  <a:pt x="423" y="588"/>
                  <a:pt x="418" y="588"/>
                  <a:pt x="415" y="588"/>
                </a:cubicBezTo>
                <a:cubicBezTo>
                  <a:pt x="412" y="588"/>
                  <a:pt x="408" y="585"/>
                  <a:pt x="404" y="583"/>
                </a:cubicBezTo>
                <a:cubicBezTo>
                  <a:pt x="404" y="583"/>
                  <a:pt x="404" y="583"/>
                  <a:pt x="404" y="583"/>
                </a:cubicBezTo>
                <a:cubicBezTo>
                  <a:pt x="404" y="575"/>
                  <a:pt x="404" y="575"/>
                  <a:pt x="404" y="575"/>
                </a:cubicBezTo>
                <a:cubicBezTo>
                  <a:pt x="406" y="567"/>
                  <a:pt x="402" y="559"/>
                  <a:pt x="398" y="552"/>
                </a:cubicBezTo>
                <a:cubicBezTo>
                  <a:pt x="395" y="547"/>
                  <a:pt x="393" y="544"/>
                  <a:pt x="393" y="538"/>
                </a:cubicBezTo>
                <a:cubicBezTo>
                  <a:pt x="393" y="532"/>
                  <a:pt x="387" y="532"/>
                  <a:pt x="383" y="531"/>
                </a:cubicBezTo>
                <a:cubicBezTo>
                  <a:pt x="370" y="527"/>
                  <a:pt x="364" y="527"/>
                  <a:pt x="359" y="512"/>
                </a:cubicBezTo>
                <a:cubicBezTo>
                  <a:pt x="358" y="506"/>
                  <a:pt x="361" y="500"/>
                  <a:pt x="359" y="495"/>
                </a:cubicBezTo>
                <a:cubicBezTo>
                  <a:pt x="355" y="484"/>
                  <a:pt x="340" y="492"/>
                  <a:pt x="333" y="491"/>
                </a:cubicBezTo>
                <a:cubicBezTo>
                  <a:pt x="328" y="491"/>
                  <a:pt x="321" y="485"/>
                  <a:pt x="317" y="482"/>
                </a:cubicBezTo>
                <a:cubicBezTo>
                  <a:pt x="312" y="477"/>
                  <a:pt x="317" y="466"/>
                  <a:pt x="310" y="464"/>
                </a:cubicBezTo>
                <a:cubicBezTo>
                  <a:pt x="301" y="461"/>
                  <a:pt x="298" y="465"/>
                  <a:pt x="292" y="470"/>
                </a:cubicBezTo>
                <a:cubicBezTo>
                  <a:pt x="283" y="478"/>
                  <a:pt x="253" y="465"/>
                  <a:pt x="247" y="458"/>
                </a:cubicBezTo>
                <a:cubicBezTo>
                  <a:pt x="235" y="445"/>
                  <a:pt x="236" y="466"/>
                  <a:pt x="225" y="464"/>
                </a:cubicBezTo>
                <a:cubicBezTo>
                  <a:pt x="210" y="461"/>
                  <a:pt x="207" y="442"/>
                  <a:pt x="196" y="445"/>
                </a:cubicBezTo>
                <a:cubicBezTo>
                  <a:pt x="187" y="448"/>
                  <a:pt x="185" y="447"/>
                  <a:pt x="182" y="458"/>
                </a:cubicBezTo>
                <a:cubicBezTo>
                  <a:pt x="180" y="467"/>
                  <a:pt x="173" y="466"/>
                  <a:pt x="169" y="458"/>
                </a:cubicBezTo>
                <a:cubicBezTo>
                  <a:pt x="167" y="452"/>
                  <a:pt x="164" y="472"/>
                  <a:pt x="164" y="472"/>
                </a:cubicBezTo>
                <a:cubicBezTo>
                  <a:pt x="168" y="474"/>
                  <a:pt x="172" y="476"/>
                  <a:pt x="175" y="479"/>
                </a:cubicBezTo>
                <a:cubicBezTo>
                  <a:pt x="175" y="479"/>
                  <a:pt x="173" y="490"/>
                  <a:pt x="173" y="493"/>
                </a:cubicBezTo>
                <a:cubicBezTo>
                  <a:pt x="173" y="499"/>
                  <a:pt x="173" y="501"/>
                  <a:pt x="177" y="505"/>
                </a:cubicBezTo>
                <a:cubicBezTo>
                  <a:pt x="179" y="508"/>
                  <a:pt x="180" y="509"/>
                  <a:pt x="179" y="513"/>
                </a:cubicBezTo>
                <a:cubicBezTo>
                  <a:pt x="177" y="518"/>
                  <a:pt x="172" y="527"/>
                  <a:pt x="166" y="527"/>
                </a:cubicBezTo>
                <a:cubicBezTo>
                  <a:pt x="157" y="527"/>
                  <a:pt x="159" y="533"/>
                  <a:pt x="158" y="539"/>
                </a:cubicBezTo>
                <a:cubicBezTo>
                  <a:pt x="156" y="548"/>
                  <a:pt x="145" y="542"/>
                  <a:pt x="145" y="548"/>
                </a:cubicBezTo>
                <a:cubicBezTo>
                  <a:pt x="145" y="552"/>
                  <a:pt x="147" y="556"/>
                  <a:pt x="147" y="560"/>
                </a:cubicBezTo>
                <a:cubicBezTo>
                  <a:pt x="147" y="571"/>
                  <a:pt x="144" y="575"/>
                  <a:pt x="139" y="584"/>
                </a:cubicBezTo>
                <a:cubicBezTo>
                  <a:pt x="139" y="584"/>
                  <a:pt x="139" y="584"/>
                  <a:pt x="139" y="584"/>
                </a:cubicBezTo>
                <a:cubicBezTo>
                  <a:pt x="137" y="590"/>
                  <a:pt x="137" y="595"/>
                  <a:pt x="136" y="600"/>
                </a:cubicBezTo>
                <a:cubicBezTo>
                  <a:pt x="134" y="604"/>
                  <a:pt x="125" y="605"/>
                  <a:pt x="132" y="610"/>
                </a:cubicBezTo>
                <a:cubicBezTo>
                  <a:pt x="141" y="617"/>
                  <a:pt x="135" y="630"/>
                  <a:pt x="141" y="637"/>
                </a:cubicBezTo>
                <a:cubicBezTo>
                  <a:pt x="145" y="642"/>
                  <a:pt x="144" y="651"/>
                  <a:pt x="146" y="657"/>
                </a:cubicBezTo>
                <a:cubicBezTo>
                  <a:pt x="151" y="667"/>
                  <a:pt x="161" y="665"/>
                  <a:pt x="157" y="680"/>
                </a:cubicBezTo>
                <a:cubicBezTo>
                  <a:pt x="156" y="686"/>
                  <a:pt x="161" y="689"/>
                  <a:pt x="162" y="695"/>
                </a:cubicBezTo>
                <a:cubicBezTo>
                  <a:pt x="160" y="703"/>
                  <a:pt x="160" y="703"/>
                  <a:pt x="160" y="70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7" name="Freeform 9">
            <a:extLst>
              <a:ext uri="{FF2B5EF4-FFF2-40B4-BE49-F238E27FC236}">
                <a16:creationId xmlns:a16="http://schemas.microsoft.com/office/drawing/2014/main" id="{2E027BD5-1AD5-41D2-B058-64801F6C809E}"/>
              </a:ext>
            </a:extLst>
          </p:cNvPr>
          <p:cNvSpPr>
            <a:spLocks/>
          </p:cNvSpPr>
          <p:nvPr/>
        </p:nvSpPr>
        <p:spPr bwMode="auto">
          <a:xfrm>
            <a:off x="8193795" y="4532045"/>
            <a:ext cx="1473451" cy="1434863"/>
          </a:xfrm>
          <a:custGeom>
            <a:avLst/>
            <a:gdLst/>
            <a:ahLst/>
            <a:cxnLst>
              <a:cxn ang="0">
                <a:pos x="238" y="11"/>
              </a:cxn>
              <a:cxn ang="0">
                <a:pos x="220" y="18"/>
              </a:cxn>
              <a:cxn ang="0">
                <a:pos x="239" y="17"/>
              </a:cxn>
              <a:cxn ang="0">
                <a:pos x="222" y="29"/>
              </a:cxn>
              <a:cxn ang="0">
                <a:pos x="229" y="37"/>
              </a:cxn>
              <a:cxn ang="0">
                <a:pos x="248" y="45"/>
              </a:cxn>
              <a:cxn ang="0">
                <a:pos x="244" y="52"/>
              </a:cxn>
              <a:cxn ang="0">
                <a:pos x="230" y="51"/>
              </a:cxn>
              <a:cxn ang="0">
                <a:pos x="225" y="58"/>
              </a:cxn>
              <a:cxn ang="0">
                <a:pos x="222" y="65"/>
              </a:cxn>
              <a:cxn ang="0">
                <a:pos x="242" y="115"/>
              </a:cxn>
              <a:cxn ang="0">
                <a:pos x="271" y="125"/>
              </a:cxn>
              <a:cxn ang="0">
                <a:pos x="295" y="121"/>
              </a:cxn>
              <a:cxn ang="0">
                <a:pos x="336" y="130"/>
              </a:cxn>
              <a:cxn ang="0">
                <a:pos x="361" y="165"/>
              </a:cxn>
              <a:cxn ang="0">
                <a:pos x="380" y="190"/>
              </a:cxn>
              <a:cxn ang="0">
                <a:pos x="388" y="201"/>
              </a:cxn>
              <a:cxn ang="0">
                <a:pos x="465" y="267"/>
              </a:cxn>
              <a:cxn ang="0">
                <a:pos x="493" y="291"/>
              </a:cxn>
              <a:cxn ang="0">
                <a:pos x="507" y="283"/>
              </a:cxn>
              <a:cxn ang="0">
                <a:pos x="532" y="311"/>
              </a:cxn>
              <a:cxn ang="0">
                <a:pos x="536" y="338"/>
              </a:cxn>
              <a:cxn ang="0">
                <a:pos x="518" y="375"/>
              </a:cxn>
              <a:cxn ang="0">
                <a:pos x="484" y="436"/>
              </a:cxn>
              <a:cxn ang="0">
                <a:pos x="380" y="457"/>
              </a:cxn>
              <a:cxn ang="0">
                <a:pos x="335" y="452"/>
              </a:cxn>
              <a:cxn ang="0">
                <a:pos x="278" y="456"/>
              </a:cxn>
              <a:cxn ang="0">
                <a:pos x="256" y="462"/>
              </a:cxn>
              <a:cxn ang="0">
                <a:pos x="202" y="458"/>
              </a:cxn>
              <a:cxn ang="0">
                <a:pos x="152" y="463"/>
              </a:cxn>
              <a:cxn ang="0">
                <a:pos x="116" y="484"/>
              </a:cxn>
              <a:cxn ang="0">
                <a:pos x="91" y="517"/>
              </a:cxn>
              <a:cxn ang="0">
                <a:pos x="88" y="526"/>
              </a:cxn>
              <a:cxn ang="0">
                <a:pos x="62" y="496"/>
              </a:cxn>
              <a:cxn ang="0">
                <a:pos x="60" y="469"/>
              </a:cxn>
              <a:cxn ang="0">
                <a:pos x="57" y="453"/>
              </a:cxn>
              <a:cxn ang="0">
                <a:pos x="37" y="445"/>
              </a:cxn>
              <a:cxn ang="0">
                <a:pos x="10" y="394"/>
              </a:cxn>
              <a:cxn ang="0">
                <a:pos x="3" y="343"/>
              </a:cxn>
              <a:cxn ang="0">
                <a:pos x="23" y="319"/>
              </a:cxn>
              <a:cxn ang="0">
                <a:pos x="63" y="239"/>
              </a:cxn>
              <a:cxn ang="0">
                <a:pos x="96" y="211"/>
              </a:cxn>
              <a:cxn ang="0">
                <a:pos x="96" y="162"/>
              </a:cxn>
              <a:cxn ang="0">
                <a:pos x="90" y="155"/>
              </a:cxn>
              <a:cxn ang="0">
                <a:pos x="98" y="129"/>
              </a:cxn>
              <a:cxn ang="0">
                <a:pos x="112" y="93"/>
              </a:cxn>
              <a:cxn ang="0">
                <a:pos x="117" y="87"/>
              </a:cxn>
              <a:cxn ang="0">
                <a:pos x="124" y="61"/>
              </a:cxn>
              <a:cxn ang="0">
                <a:pos x="161" y="17"/>
              </a:cxn>
              <a:cxn ang="0">
                <a:pos x="195" y="8"/>
              </a:cxn>
              <a:cxn ang="0">
                <a:pos x="230" y="3"/>
              </a:cxn>
            </a:cxnLst>
            <a:rect l="0" t="0" r="r" b="b"/>
            <a:pathLst>
              <a:path w="539" h="526">
                <a:moveTo>
                  <a:pt x="242" y="13"/>
                </a:moveTo>
                <a:cubicBezTo>
                  <a:pt x="241" y="12"/>
                  <a:pt x="240" y="12"/>
                  <a:pt x="238" y="11"/>
                </a:cubicBezTo>
                <a:cubicBezTo>
                  <a:pt x="236" y="10"/>
                  <a:pt x="221" y="12"/>
                  <a:pt x="220" y="13"/>
                </a:cubicBezTo>
                <a:cubicBezTo>
                  <a:pt x="222" y="15"/>
                  <a:pt x="224" y="14"/>
                  <a:pt x="220" y="18"/>
                </a:cubicBezTo>
                <a:cubicBezTo>
                  <a:pt x="216" y="24"/>
                  <a:pt x="228" y="16"/>
                  <a:pt x="229" y="15"/>
                </a:cubicBezTo>
                <a:cubicBezTo>
                  <a:pt x="236" y="12"/>
                  <a:pt x="235" y="16"/>
                  <a:pt x="239" y="17"/>
                </a:cubicBezTo>
                <a:cubicBezTo>
                  <a:pt x="239" y="26"/>
                  <a:pt x="231" y="22"/>
                  <a:pt x="229" y="26"/>
                </a:cubicBezTo>
                <a:cubicBezTo>
                  <a:pt x="227" y="31"/>
                  <a:pt x="225" y="27"/>
                  <a:pt x="222" y="29"/>
                </a:cubicBezTo>
                <a:cubicBezTo>
                  <a:pt x="222" y="29"/>
                  <a:pt x="229" y="32"/>
                  <a:pt x="224" y="33"/>
                </a:cubicBezTo>
                <a:cubicBezTo>
                  <a:pt x="215" y="36"/>
                  <a:pt x="223" y="43"/>
                  <a:pt x="229" y="37"/>
                </a:cubicBezTo>
                <a:cubicBezTo>
                  <a:pt x="233" y="34"/>
                  <a:pt x="235" y="39"/>
                  <a:pt x="240" y="33"/>
                </a:cubicBezTo>
                <a:cubicBezTo>
                  <a:pt x="246" y="22"/>
                  <a:pt x="251" y="42"/>
                  <a:pt x="248" y="45"/>
                </a:cubicBezTo>
                <a:cubicBezTo>
                  <a:pt x="246" y="47"/>
                  <a:pt x="236" y="47"/>
                  <a:pt x="236" y="51"/>
                </a:cubicBezTo>
                <a:cubicBezTo>
                  <a:pt x="236" y="58"/>
                  <a:pt x="242" y="51"/>
                  <a:pt x="244" y="52"/>
                </a:cubicBezTo>
                <a:cubicBezTo>
                  <a:pt x="249" y="53"/>
                  <a:pt x="241" y="60"/>
                  <a:pt x="237" y="58"/>
                </a:cubicBezTo>
                <a:cubicBezTo>
                  <a:pt x="233" y="56"/>
                  <a:pt x="231" y="56"/>
                  <a:pt x="230" y="51"/>
                </a:cubicBezTo>
                <a:cubicBezTo>
                  <a:pt x="230" y="49"/>
                  <a:pt x="228" y="45"/>
                  <a:pt x="225" y="45"/>
                </a:cubicBezTo>
                <a:cubicBezTo>
                  <a:pt x="225" y="51"/>
                  <a:pt x="231" y="54"/>
                  <a:pt x="225" y="58"/>
                </a:cubicBezTo>
                <a:cubicBezTo>
                  <a:pt x="224" y="58"/>
                  <a:pt x="228" y="59"/>
                  <a:pt x="228" y="60"/>
                </a:cubicBezTo>
                <a:cubicBezTo>
                  <a:pt x="229" y="62"/>
                  <a:pt x="223" y="63"/>
                  <a:pt x="222" y="65"/>
                </a:cubicBezTo>
                <a:cubicBezTo>
                  <a:pt x="216" y="76"/>
                  <a:pt x="216" y="87"/>
                  <a:pt x="223" y="97"/>
                </a:cubicBezTo>
                <a:cubicBezTo>
                  <a:pt x="230" y="102"/>
                  <a:pt x="236" y="110"/>
                  <a:pt x="242" y="115"/>
                </a:cubicBezTo>
                <a:cubicBezTo>
                  <a:pt x="252" y="123"/>
                  <a:pt x="250" y="112"/>
                  <a:pt x="255" y="111"/>
                </a:cubicBezTo>
                <a:cubicBezTo>
                  <a:pt x="256" y="111"/>
                  <a:pt x="268" y="127"/>
                  <a:pt x="271" y="125"/>
                </a:cubicBezTo>
                <a:cubicBezTo>
                  <a:pt x="279" y="119"/>
                  <a:pt x="276" y="124"/>
                  <a:pt x="285" y="122"/>
                </a:cubicBezTo>
                <a:cubicBezTo>
                  <a:pt x="295" y="119"/>
                  <a:pt x="289" y="116"/>
                  <a:pt x="295" y="121"/>
                </a:cubicBezTo>
                <a:cubicBezTo>
                  <a:pt x="298" y="124"/>
                  <a:pt x="302" y="123"/>
                  <a:pt x="305" y="127"/>
                </a:cubicBezTo>
                <a:cubicBezTo>
                  <a:pt x="316" y="140"/>
                  <a:pt x="324" y="137"/>
                  <a:pt x="336" y="130"/>
                </a:cubicBezTo>
                <a:cubicBezTo>
                  <a:pt x="337" y="131"/>
                  <a:pt x="333" y="138"/>
                  <a:pt x="337" y="138"/>
                </a:cubicBezTo>
                <a:cubicBezTo>
                  <a:pt x="354" y="140"/>
                  <a:pt x="348" y="165"/>
                  <a:pt x="361" y="165"/>
                </a:cubicBezTo>
                <a:cubicBezTo>
                  <a:pt x="367" y="167"/>
                  <a:pt x="371" y="177"/>
                  <a:pt x="372" y="183"/>
                </a:cubicBezTo>
                <a:cubicBezTo>
                  <a:pt x="374" y="194"/>
                  <a:pt x="375" y="187"/>
                  <a:pt x="380" y="190"/>
                </a:cubicBezTo>
                <a:cubicBezTo>
                  <a:pt x="381" y="190"/>
                  <a:pt x="380" y="194"/>
                  <a:pt x="381" y="195"/>
                </a:cubicBezTo>
                <a:cubicBezTo>
                  <a:pt x="382" y="198"/>
                  <a:pt x="387" y="196"/>
                  <a:pt x="388" y="201"/>
                </a:cubicBezTo>
                <a:cubicBezTo>
                  <a:pt x="388" y="212"/>
                  <a:pt x="404" y="214"/>
                  <a:pt x="404" y="216"/>
                </a:cubicBezTo>
                <a:cubicBezTo>
                  <a:pt x="408" y="248"/>
                  <a:pt x="455" y="237"/>
                  <a:pt x="465" y="267"/>
                </a:cubicBezTo>
                <a:cubicBezTo>
                  <a:pt x="469" y="275"/>
                  <a:pt x="477" y="279"/>
                  <a:pt x="482" y="286"/>
                </a:cubicBezTo>
                <a:cubicBezTo>
                  <a:pt x="488" y="295"/>
                  <a:pt x="482" y="298"/>
                  <a:pt x="493" y="291"/>
                </a:cubicBezTo>
                <a:cubicBezTo>
                  <a:pt x="496" y="289"/>
                  <a:pt x="503" y="291"/>
                  <a:pt x="504" y="285"/>
                </a:cubicBezTo>
                <a:cubicBezTo>
                  <a:pt x="504" y="284"/>
                  <a:pt x="506" y="281"/>
                  <a:pt x="507" y="283"/>
                </a:cubicBezTo>
                <a:cubicBezTo>
                  <a:pt x="509" y="287"/>
                  <a:pt x="507" y="293"/>
                  <a:pt x="513" y="295"/>
                </a:cubicBezTo>
                <a:cubicBezTo>
                  <a:pt x="522" y="298"/>
                  <a:pt x="526" y="305"/>
                  <a:pt x="532" y="311"/>
                </a:cubicBezTo>
                <a:cubicBezTo>
                  <a:pt x="539" y="318"/>
                  <a:pt x="536" y="329"/>
                  <a:pt x="536" y="338"/>
                </a:cubicBezTo>
                <a:cubicBezTo>
                  <a:pt x="536" y="338"/>
                  <a:pt x="536" y="338"/>
                  <a:pt x="536" y="338"/>
                </a:cubicBezTo>
                <a:cubicBezTo>
                  <a:pt x="528" y="341"/>
                  <a:pt x="521" y="343"/>
                  <a:pt x="519" y="348"/>
                </a:cubicBezTo>
                <a:cubicBezTo>
                  <a:pt x="515" y="355"/>
                  <a:pt x="518" y="366"/>
                  <a:pt x="518" y="375"/>
                </a:cubicBezTo>
                <a:cubicBezTo>
                  <a:pt x="518" y="387"/>
                  <a:pt x="517" y="402"/>
                  <a:pt x="509" y="411"/>
                </a:cubicBezTo>
                <a:cubicBezTo>
                  <a:pt x="484" y="436"/>
                  <a:pt x="484" y="436"/>
                  <a:pt x="484" y="436"/>
                </a:cubicBezTo>
                <a:cubicBezTo>
                  <a:pt x="472" y="444"/>
                  <a:pt x="445" y="464"/>
                  <a:pt x="431" y="462"/>
                </a:cubicBezTo>
                <a:cubicBezTo>
                  <a:pt x="422" y="462"/>
                  <a:pt x="386" y="450"/>
                  <a:pt x="380" y="457"/>
                </a:cubicBezTo>
                <a:cubicBezTo>
                  <a:pt x="377" y="461"/>
                  <a:pt x="372" y="463"/>
                  <a:pt x="367" y="462"/>
                </a:cubicBezTo>
                <a:cubicBezTo>
                  <a:pt x="351" y="459"/>
                  <a:pt x="355" y="443"/>
                  <a:pt x="335" y="452"/>
                </a:cubicBezTo>
                <a:cubicBezTo>
                  <a:pt x="292" y="452"/>
                  <a:pt x="292" y="452"/>
                  <a:pt x="292" y="452"/>
                </a:cubicBezTo>
                <a:cubicBezTo>
                  <a:pt x="278" y="456"/>
                  <a:pt x="278" y="456"/>
                  <a:pt x="278" y="456"/>
                </a:cubicBezTo>
                <a:cubicBezTo>
                  <a:pt x="277" y="458"/>
                  <a:pt x="269" y="463"/>
                  <a:pt x="266" y="465"/>
                </a:cubicBezTo>
                <a:cubicBezTo>
                  <a:pt x="260" y="468"/>
                  <a:pt x="260" y="464"/>
                  <a:pt x="256" y="462"/>
                </a:cubicBezTo>
                <a:cubicBezTo>
                  <a:pt x="247" y="457"/>
                  <a:pt x="235" y="455"/>
                  <a:pt x="226" y="452"/>
                </a:cubicBezTo>
                <a:cubicBezTo>
                  <a:pt x="222" y="451"/>
                  <a:pt x="207" y="458"/>
                  <a:pt x="202" y="458"/>
                </a:cubicBezTo>
                <a:cubicBezTo>
                  <a:pt x="192" y="460"/>
                  <a:pt x="178" y="453"/>
                  <a:pt x="170" y="457"/>
                </a:cubicBezTo>
                <a:cubicBezTo>
                  <a:pt x="165" y="459"/>
                  <a:pt x="157" y="465"/>
                  <a:pt x="152" y="463"/>
                </a:cubicBezTo>
                <a:cubicBezTo>
                  <a:pt x="140" y="460"/>
                  <a:pt x="145" y="461"/>
                  <a:pt x="136" y="469"/>
                </a:cubicBezTo>
                <a:cubicBezTo>
                  <a:pt x="129" y="475"/>
                  <a:pt x="124" y="479"/>
                  <a:pt x="116" y="484"/>
                </a:cubicBezTo>
                <a:cubicBezTo>
                  <a:pt x="109" y="488"/>
                  <a:pt x="107" y="498"/>
                  <a:pt x="100" y="502"/>
                </a:cubicBezTo>
                <a:cubicBezTo>
                  <a:pt x="93" y="505"/>
                  <a:pt x="95" y="511"/>
                  <a:pt x="91" y="517"/>
                </a:cubicBezTo>
                <a:cubicBezTo>
                  <a:pt x="91" y="518"/>
                  <a:pt x="89" y="522"/>
                  <a:pt x="88" y="526"/>
                </a:cubicBezTo>
                <a:cubicBezTo>
                  <a:pt x="88" y="526"/>
                  <a:pt x="88" y="526"/>
                  <a:pt x="88" y="526"/>
                </a:cubicBezTo>
                <a:cubicBezTo>
                  <a:pt x="84" y="520"/>
                  <a:pt x="84" y="508"/>
                  <a:pt x="79" y="504"/>
                </a:cubicBezTo>
                <a:cubicBezTo>
                  <a:pt x="72" y="497"/>
                  <a:pt x="69" y="512"/>
                  <a:pt x="62" y="496"/>
                </a:cubicBezTo>
                <a:cubicBezTo>
                  <a:pt x="59" y="490"/>
                  <a:pt x="62" y="487"/>
                  <a:pt x="65" y="482"/>
                </a:cubicBezTo>
                <a:cubicBezTo>
                  <a:pt x="69" y="473"/>
                  <a:pt x="60" y="474"/>
                  <a:pt x="60" y="469"/>
                </a:cubicBezTo>
                <a:cubicBezTo>
                  <a:pt x="59" y="463"/>
                  <a:pt x="74" y="459"/>
                  <a:pt x="69" y="451"/>
                </a:cubicBezTo>
                <a:cubicBezTo>
                  <a:pt x="66" y="447"/>
                  <a:pt x="60" y="450"/>
                  <a:pt x="57" y="453"/>
                </a:cubicBezTo>
                <a:cubicBezTo>
                  <a:pt x="50" y="458"/>
                  <a:pt x="50" y="459"/>
                  <a:pt x="48" y="451"/>
                </a:cubicBezTo>
                <a:cubicBezTo>
                  <a:pt x="46" y="444"/>
                  <a:pt x="39" y="449"/>
                  <a:pt x="37" y="445"/>
                </a:cubicBezTo>
                <a:cubicBezTo>
                  <a:pt x="35" y="442"/>
                  <a:pt x="36" y="438"/>
                  <a:pt x="33" y="435"/>
                </a:cubicBezTo>
                <a:cubicBezTo>
                  <a:pt x="26" y="422"/>
                  <a:pt x="13" y="409"/>
                  <a:pt x="10" y="394"/>
                </a:cubicBezTo>
                <a:cubicBezTo>
                  <a:pt x="7" y="380"/>
                  <a:pt x="10" y="372"/>
                  <a:pt x="12" y="358"/>
                </a:cubicBezTo>
                <a:cubicBezTo>
                  <a:pt x="13" y="349"/>
                  <a:pt x="8" y="349"/>
                  <a:pt x="3" y="343"/>
                </a:cubicBezTo>
                <a:cubicBezTo>
                  <a:pt x="0" y="338"/>
                  <a:pt x="1" y="335"/>
                  <a:pt x="0" y="329"/>
                </a:cubicBezTo>
                <a:cubicBezTo>
                  <a:pt x="2" y="322"/>
                  <a:pt x="17" y="322"/>
                  <a:pt x="23" y="319"/>
                </a:cubicBezTo>
                <a:cubicBezTo>
                  <a:pt x="35" y="313"/>
                  <a:pt x="40" y="305"/>
                  <a:pt x="45" y="293"/>
                </a:cubicBezTo>
                <a:cubicBezTo>
                  <a:pt x="54" y="275"/>
                  <a:pt x="68" y="261"/>
                  <a:pt x="63" y="239"/>
                </a:cubicBezTo>
                <a:cubicBezTo>
                  <a:pt x="61" y="233"/>
                  <a:pt x="63" y="231"/>
                  <a:pt x="63" y="225"/>
                </a:cubicBezTo>
                <a:cubicBezTo>
                  <a:pt x="69" y="212"/>
                  <a:pt x="88" y="219"/>
                  <a:pt x="96" y="211"/>
                </a:cubicBezTo>
                <a:cubicBezTo>
                  <a:pt x="104" y="204"/>
                  <a:pt x="115" y="192"/>
                  <a:pt x="110" y="180"/>
                </a:cubicBezTo>
                <a:cubicBezTo>
                  <a:pt x="107" y="173"/>
                  <a:pt x="98" y="170"/>
                  <a:pt x="96" y="162"/>
                </a:cubicBezTo>
                <a:cubicBezTo>
                  <a:pt x="96" y="158"/>
                  <a:pt x="93" y="157"/>
                  <a:pt x="90" y="155"/>
                </a:cubicBezTo>
                <a:cubicBezTo>
                  <a:pt x="90" y="155"/>
                  <a:pt x="90" y="155"/>
                  <a:pt x="90" y="155"/>
                </a:cubicBezTo>
                <a:cubicBezTo>
                  <a:pt x="97" y="149"/>
                  <a:pt x="97" y="149"/>
                  <a:pt x="97" y="149"/>
                </a:cubicBezTo>
                <a:cubicBezTo>
                  <a:pt x="103" y="140"/>
                  <a:pt x="97" y="138"/>
                  <a:pt x="98" y="129"/>
                </a:cubicBezTo>
                <a:cubicBezTo>
                  <a:pt x="98" y="121"/>
                  <a:pt x="109" y="119"/>
                  <a:pt x="115" y="117"/>
                </a:cubicBezTo>
                <a:cubicBezTo>
                  <a:pt x="129" y="113"/>
                  <a:pt x="118" y="100"/>
                  <a:pt x="112" y="93"/>
                </a:cubicBezTo>
                <a:cubicBezTo>
                  <a:pt x="112" y="93"/>
                  <a:pt x="112" y="93"/>
                  <a:pt x="112" y="93"/>
                </a:cubicBezTo>
                <a:cubicBezTo>
                  <a:pt x="117" y="87"/>
                  <a:pt x="117" y="87"/>
                  <a:pt x="117" y="87"/>
                </a:cubicBezTo>
                <a:cubicBezTo>
                  <a:pt x="116" y="81"/>
                  <a:pt x="113" y="76"/>
                  <a:pt x="112" y="70"/>
                </a:cubicBezTo>
                <a:cubicBezTo>
                  <a:pt x="110" y="62"/>
                  <a:pt x="119" y="62"/>
                  <a:pt x="124" y="61"/>
                </a:cubicBezTo>
                <a:cubicBezTo>
                  <a:pt x="143" y="60"/>
                  <a:pt x="128" y="9"/>
                  <a:pt x="147" y="15"/>
                </a:cubicBezTo>
                <a:cubicBezTo>
                  <a:pt x="152" y="16"/>
                  <a:pt x="154" y="21"/>
                  <a:pt x="161" y="17"/>
                </a:cubicBezTo>
                <a:cubicBezTo>
                  <a:pt x="171" y="12"/>
                  <a:pt x="174" y="21"/>
                  <a:pt x="185" y="17"/>
                </a:cubicBezTo>
                <a:cubicBezTo>
                  <a:pt x="188" y="16"/>
                  <a:pt x="191" y="11"/>
                  <a:pt x="195" y="8"/>
                </a:cubicBezTo>
                <a:cubicBezTo>
                  <a:pt x="201" y="6"/>
                  <a:pt x="207" y="3"/>
                  <a:pt x="213" y="2"/>
                </a:cubicBezTo>
                <a:cubicBezTo>
                  <a:pt x="218" y="0"/>
                  <a:pt x="225" y="2"/>
                  <a:pt x="230" y="3"/>
                </a:cubicBezTo>
                <a:cubicBezTo>
                  <a:pt x="235" y="5"/>
                  <a:pt x="240" y="8"/>
                  <a:pt x="242" y="1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8" name="Freeform 10">
            <a:extLst>
              <a:ext uri="{FF2B5EF4-FFF2-40B4-BE49-F238E27FC236}">
                <a16:creationId xmlns:a16="http://schemas.microsoft.com/office/drawing/2014/main" id="{1A826220-BC1D-4490-9DDD-77159C4AFAE8}"/>
              </a:ext>
            </a:extLst>
          </p:cNvPr>
          <p:cNvSpPr>
            <a:spLocks noEditPoints="1"/>
          </p:cNvSpPr>
          <p:nvPr/>
        </p:nvSpPr>
        <p:spPr bwMode="auto">
          <a:xfrm>
            <a:off x="6004667" y="3146297"/>
            <a:ext cx="1936536" cy="1406797"/>
          </a:xfrm>
          <a:custGeom>
            <a:avLst/>
            <a:gdLst/>
            <a:ahLst/>
            <a:cxnLst>
              <a:cxn ang="0">
                <a:pos x="227" y="451"/>
              </a:cxn>
              <a:cxn ang="0">
                <a:pos x="218" y="470"/>
              </a:cxn>
              <a:cxn ang="0">
                <a:pos x="215" y="487"/>
              </a:cxn>
              <a:cxn ang="0">
                <a:pos x="241" y="464"/>
              </a:cxn>
              <a:cxn ang="0">
                <a:pos x="241" y="443"/>
              </a:cxn>
              <a:cxn ang="0">
                <a:pos x="139" y="505"/>
              </a:cxn>
              <a:cxn ang="0">
                <a:pos x="145" y="509"/>
              </a:cxn>
              <a:cxn ang="0">
                <a:pos x="167" y="486"/>
              </a:cxn>
              <a:cxn ang="0">
                <a:pos x="171" y="470"/>
              </a:cxn>
              <a:cxn ang="0">
                <a:pos x="167" y="465"/>
              </a:cxn>
              <a:cxn ang="0">
                <a:pos x="136" y="470"/>
              </a:cxn>
              <a:cxn ang="0">
                <a:pos x="158" y="457"/>
              </a:cxn>
              <a:cxn ang="0">
                <a:pos x="386" y="459"/>
              </a:cxn>
              <a:cxn ang="0">
                <a:pos x="337" y="454"/>
              </a:cxn>
              <a:cxn ang="0">
                <a:pos x="337" y="437"/>
              </a:cxn>
              <a:cxn ang="0">
                <a:pos x="300" y="442"/>
              </a:cxn>
              <a:cxn ang="0">
                <a:pos x="260" y="430"/>
              </a:cxn>
              <a:cxn ang="0">
                <a:pos x="241" y="421"/>
              </a:cxn>
              <a:cxn ang="0">
                <a:pos x="208" y="395"/>
              </a:cxn>
              <a:cxn ang="0">
                <a:pos x="184" y="380"/>
              </a:cxn>
              <a:cxn ang="0">
                <a:pos x="182" y="405"/>
              </a:cxn>
              <a:cxn ang="0">
                <a:pos x="168" y="430"/>
              </a:cxn>
              <a:cxn ang="0">
                <a:pos x="148" y="442"/>
              </a:cxn>
              <a:cxn ang="0">
                <a:pos x="139" y="392"/>
              </a:cxn>
              <a:cxn ang="0">
                <a:pos x="134" y="372"/>
              </a:cxn>
              <a:cxn ang="0">
                <a:pos x="118" y="350"/>
              </a:cxn>
              <a:cxn ang="0">
                <a:pos x="76" y="351"/>
              </a:cxn>
              <a:cxn ang="0">
                <a:pos x="50" y="311"/>
              </a:cxn>
              <a:cxn ang="0">
                <a:pos x="40" y="306"/>
              </a:cxn>
              <a:cxn ang="0">
                <a:pos x="30" y="351"/>
              </a:cxn>
              <a:cxn ang="0">
                <a:pos x="0" y="350"/>
              </a:cxn>
              <a:cxn ang="0">
                <a:pos x="38" y="300"/>
              </a:cxn>
              <a:cxn ang="0">
                <a:pos x="71" y="225"/>
              </a:cxn>
              <a:cxn ang="0">
                <a:pos x="125" y="174"/>
              </a:cxn>
              <a:cxn ang="0">
                <a:pos x="231" y="81"/>
              </a:cxn>
              <a:cxn ang="0">
                <a:pos x="262" y="78"/>
              </a:cxn>
              <a:cxn ang="0">
                <a:pos x="302" y="39"/>
              </a:cxn>
              <a:cxn ang="0">
                <a:pos x="350" y="12"/>
              </a:cxn>
              <a:cxn ang="0">
                <a:pos x="368" y="7"/>
              </a:cxn>
              <a:cxn ang="0">
                <a:pos x="399" y="0"/>
              </a:cxn>
              <a:cxn ang="0">
                <a:pos x="439" y="33"/>
              </a:cxn>
              <a:cxn ang="0">
                <a:pos x="449" y="96"/>
              </a:cxn>
              <a:cxn ang="0">
                <a:pos x="532" y="178"/>
              </a:cxn>
              <a:cxn ang="0">
                <a:pos x="610" y="212"/>
              </a:cxn>
              <a:cxn ang="0">
                <a:pos x="701" y="263"/>
              </a:cxn>
              <a:cxn ang="0">
                <a:pos x="704" y="314"/>
              </a:cxn>
              <a:cxn ang="0">
                <a:pos x="594" y="330"/>
              </a:cxn>
              <a:cxn ang="0">
                <a:pos x="556" y="371"/>
              </a:cxn>
              <a:cxn ang="0">
                <a:pos x="510" y="412"/>
              </a:cxn>
              <a:cxn ang="0">
                <a:pos x="457" y="430"/>
              </a:cxn>
              <a:cxn ang="0">
                <a:pos x="412" y="446"/>
              </a:cxn>
            </a:cxnLst>
            <a:rect l="0" t="0" r="r" b="b"/>
            <a:pathLst>
              <a:path w="709" h="515">
                <a:moveTo>
                  <a:pt x="240" y="441"/>
                </a:moveTo>
                <a:cubicBezTo>
                  <a:pt x="237" y="440"/>
                  <a:pt x="236" y="438"/>
                  <a:pt x="234" y="438"/>
                </a:cubicBezTo>
                <a:cubicBezTo>
                  <a:pt x="233" y="438"/>
                  <a:pt x="225" y="443"/>
                  <a:pt x="225" y="443"/>
                </a:cubicBezTo>
                <a:cubicBezTo>
                  <a:pt x="225" y="445"/>
                  <a:pt x="228" y="448"/>
                  <a:pt x="227" y="451"/>
                </a:cubicBezTo>
                <a:cubicBezTo>
                  <a:pt x="226" y="454"/>
                  <a:pt x="222" y="455"/>
                  <a:pt x="220" y="457"/>
                </a:cubicBezTo>
                <a:cubicBezTo>
                  <a:pt x="217" y="460"/>
                  <a:pt x="213" y="459"/>
                  <a:pt x="212" y="462"/>
                </a:cubicBezTo>
                <a:cubicBezTo>
                  <a:pt x="213" y="464"/>
                  <a:pt x="218" y="462"/>
                  <a:pt x="219" y="463"/>
                </a:cubicBezTo>
                <a:cubicBezTo>
                  <a:pt x="223" y="466"/>
                  <a:pt x="215" y="467"/>
                  <a:pt x="218" y="470"/>
                </a:cubicBezTo>
                <a:cubicBezTo>
                  <a:pt x="221" y="473"/>
                  <a:pt x="218" y="475"/>
                  <a:pt x="218" y="478"/>
                </a:cubicBezTo>
                <a:cubicBezTo>
                  <a:pt x="216" y="478"/>
                  <a:pt x="213" y="479"/>
                  <a:pt x="213" y="481"/>
                </a:cubicBezTo>
                <a:cubicBezTo>
                  <a:pt x="213" y="484"/>
                  <a:pt x="208" y="484"/>
                  <a:pt x="209" y="488"/>
                </a:cubicBezTo>
                <a:cubicBezTo>
                  <a:pt x="211" y="488"/>
                  <a:pt x="214" y="483"/>
                  <a:pt x="215" y="487"/>
                </a:cubicBezTo>
                <a:cubicBezTo>
                  <a:pt x="220" y="488"/>
                  <a:pt x="224" y="480"/>
                  <a:pt x="229" y="477"/>
                </a:cubicBezTo>
                <a:cubicBezTo>
                  <a:pt x="231" y="476"/>
                  <a:pt x="233" y="475"/>
                  <a:pt x="235" y="473"/>
                </a:cubicBezTo>
                <a:cubicBezTo>
                  <a:pt x="238" y="470"/>
                  <a:pt x="240" y="470"/>
                  <a:pt x="243" y="468"/>
                </a:cubicBezTo>
                <a:cubicBezTo>
                  <a:pt x="246" y="465"/>
                  <a:pt x="243" y="465"/>
                  <a:pt x="241" y="464"/>
                </a:cubicBezTo>
                <a:cubicBezTo>
                  <a:pt x="236" y="462"/>
                  <a:pt x="242" y="459"/>
                  <a:pt x="241" y="455"/>
                </a:cubicBezTo>
                <a:cubicBezTo>
                  <a:pt x="240" y="453"/>
                  <a:pt x="238" y="449"/>
                  <a:pt x="238" y="447"/>
                </a:cubicBezTo>
                <a:cubicBezTo>
                  <a:pt x="238" y="447"/>
                  <a:pt x="238" y="447"/>
                  <a:pt x="238" y="447"/>
                </a:cubicBezTo>
                <a:cubicBezTo>
                  <a:pt x="245" y="447"/>
                  <a:pt x="242" y="447"/>
                  <a:pt x="241" y="443"/>
                </a:cubicBezTo>
                <a:cubicBezTo>
                  <a:pt x="240" y="441"/>
                  <a:pt x="240" y="441"/>
                  <a:pt x="240" y="441"/>
                </a:cubicBezTo>
                <a:close/>
                <a:moveTo>
                  <a:pt x="145" y="509"/>
                </a:moveTo>
                <a:cubicBezTo>
                  <a:pt x="144" y="508"/>
                  <a:pt x="144" y="506"/>
                  <a:pt x="143" y="505"/>
                </a:cubicBezTo>
                <a:cubicBezTo>
                  <a:pt x="142" y="504"/>
                  <a:pt x="139" y="505"/>
                  <a:pt x="139" y="505"/>
                </a:cubicBezTo>
                <a:cubicBezTo>
                  <a:pt x="136" y="507"/>
                  <a:pt x="137" y="509"/>
                  <a:pt x="137" y="511"/>
                </a:cubicBezTo>
                <a:cubicBezTo>
                  <a:pt x="137" y="512"/>
                  <a:pt x="136" y="514"/>
                  <a:pt x="138" y="515"/>
                </a:cubicBezTo>
                <a:cubicBezTo>
                  <a:pt x="140" y="515"/>
                  <a:pt x="142" y="515"/>
                  <a:pt x="144" y="514"/>
                </a:cubicBezTo>
                <a:cubicBezTo>
                  <a:pt x="145" y="509"/>
                  <a:pt x="145" y="509"/>
                  <a:pt x="145" y="509"/>
                </a:cubicBezTo>
                <a:close/>
                <a:moveTo>
                  <a:pt x="171" y="470"/>
                </a:moveTo>
                <a:cubicBezTo>
                  <a:pt x="169" y="471"/>
                  <a:pt x="169" y="472"/>
                  <a:pt x="167" y="474"/>
                </a:cubicBezTo>
                <a:cubicBezTo>
                  <a:pt x="165" y="476"/>
                  <a:pt x="164" y="478"/>
                  <a:pt x="165" y="480"/>
                </a:cubicBezTo>
                <a:cubicBezTo>
                  <a:pt x="166" y="482"/>
                  <a:pt x="165" y="484"/>
                  <a:pt x="167" y="486"/>
                </a:cubicBezTo>
                <a:cubicBezTo>
                  <a:pt x="170" y="488"/>
                  <a:pt x="172" y="480"/>
                  <a:pt x="172" y="478"/>
                </a:cubicBezTo>
                <a:cubicBezTo>
                  <a:pt x="172" y="477"/>
                  <a:pt x="173" y="476"/>
                  <a:pt x="173" y="475"/>
                </a:cubicBezTo>
                <a:cubicBezTo>
                  <a:pt x="174" y="474"/>
                  <a:pt x="175" y="472"/>
                  <a:pt x="173" y="472"/>
                </a:cubicBezTo>
                <a:cubicBezTo>
                  <a:pt x="171" y="470"/>
                  <a:pt x="171" y="470"/>
                  <a:pt x="171" y="470"/>
                </a:cubicBezTo>
                <a:close/>
                <a:moveTo>
                  <a:pt x="163" y="456"/>
                </a:moveTo>
                <a:cubicBezTo>
                  <a:pt x="166" y="456"/>
                  <a:pt x="166" y="456"/>
                  <a:pt x="166" y="456"/>
                </a:cubicBezTo>
                <a:cubicBezTo>
                  <a:pt x="167" y="456"/>
                  <a:pt x="170" y="459"/>
                  <a:pt x="169" y="461"/>
                </a:cubicBezTo>
                <a:cubicBezTo>
                  <a:pt x="169" y="463"/>
                  <a:pt x="167" y="463"/>
                  <a:pt x="167" y="465"/>
                </a:cubicBezTo>
                <a:cubicBezTo>
                  <a:pt x="165" y="470"/>
                  <a:pt x="159" y="470"/>
                  <a:pt x="155" y="467"/>
                </a:cubicBezTo>
                <a:cubicBezTo>
                  <a:pt x="153" y="466"/>
                  <a:pt x="150" y="463"/>
                  <a:pt x="149" y="467"/>
                </a:cubicBezTo>
                <a:cubicBezTo>
                  <a:pt x="148" y="473"/>
                  <a:pt x="146" y="465"/>
                  <a:pt x="142" y="467"/>
                </a:cubicBezTo>
                <a:cubicBezTo>
                  <a:pt x="141" y="467"/>
                  <a:pt x="137" y="470"/>
                  <a:pt x="136" y="470"/>
                </a:cubicBezTo>
                <a:cubicBezTo>
                  <a:pt x="134" y="468"/>
                  <a:pt x="139" y="465"/>
                  <a:pt x="140" y="464"/>
                </a:cubicBezTo>
                <a:cubicBezTo>
                  <a:pt x="143" y="463"/>
                  <a:pt x="144" y="463"/>
                  <a:pt x="146" y="460"/>
                </a:cubicBezTo>
                <a:cubicBezTo>
                  <a:pt x="147" y="459"/>
                  <a:pt x="148" y="460"/>
                  <a:pt x="150" y="459"/>
                </a:cubicBezTo>
                <a:cubicBezTo>
                  <a:pt x="153" y="457"/>
                  <a:pt x="153" y="456"/>
                  <a:pt x="158" y="457"/>
                </a:cubicBezTo>
                <a:cubicBezTo>
                  <a:pt x="161" y="458"/>
                  <a:pt x="161" y="456"/>
                  <a:pt x="163" y="456"/>
                </a:cubicBezTo>
                <a:close/>
                <a:moveTo>
                  <a:pt x="412" y="446"/>
                </a:moveTo>
                <a:cubicBezTo>
                  <a:pt x="411" y="445"/>
                  <a:pt x="410" y="445"/>
                  <a:pt x="409" y="445"/>
                </a:cubicBezTo>
                <a:cubicBezTo>
                  <a:pt x="400" y="448"/>
                  <a:pt x="392" y="451"/>
                  <a:pt x="386" y="459"/>
                </a:cubicBezTo>
                <a:cubicBezTo>
                  <a:pt x="381" y="464"/>
                  <a:pt x="376" y="463"/>
                  <a:pt x="370" y="467"/>
                </a:cubicBezTo>
                <a:cubicBezTo>
                  <a:pt x="366" y="469"/>
                  <a:pt x="366" y="473"/>
                  <a:pt x="360" y="474"/>
                </a:cubicBezTo>
                <a:cubicBezTo>
                  <a:pt x="347" y="477"/>
                  <a:pt x="356" y="470"/>
                  <a:pt x="350" y="464"/>
                </a:cubicBezTo>
                <a:cubicBezTo>
                  <a:pt x="347" y="461"/>
                  <a:pt x="341" y="454"/>
                  <a:pt x="337" y="454"/>
                </a:cubicBezTo>
                <a:cubicBezTo>
                  <a:pt x="333" y="454"/>
                  <a:pt x="336" y="445"/>
                  <a:pt x="337" y="443"/>
                </a:cubicBezTo>
                <a:cubicBezTo>
                  <a:pt x="340" y="438"/>
                  <a:pt x="341" y="435"/>
                  <a:pt x="345" y="431"/>
                </a:cubicBezTo>
                <a:cubicBezTo>
                  <a:pt x="349" y="427"/>
                  <a:pt x="342" y="430"/>
                  <a:pt x="341" y="431"/>
                </a:cubicBezTo>
                <a:cubicBezTo>
                  <a:pt x="338" y="431"/>
                  <a:pt x="338" y="434"/>
                  <a:pt x="337" y="437"/>
                </a:cubicBezTo>
                <a:cubicBezTo>
                  <a:pt x="336" y="439"/>
                  <a:pt x="331" y="443"/>
                  <a:pt x="329" y="444"/>
                </a:cubicBezTo>
                <a:cubicBezTo>
                  <a:pt x="322" y="445"/>
                  <a:pt x="326" y="450"/>
                  <a:pt x="323" y="452"/>
                </a:cubicBezTo>
                <a:cubicBezTo>
                  <a:pt x="322" y="453"/>
                  <a:pt x="312" y="456"/>
                  <a:pt x="310" y="456"/>
                </a:cubicBezTo>
                <a:cubicBezTo>
                  <a:pt x="306" y="456"/>
                  <a:pt x="301" y="446"/>
                  <a:pt x="300" y="442"/>
                </a:cubicBezTo>
                <a:cubicBezTo>
                  <a:pt x="299" y="440"/>
                  <a:pt x="300" y="434"/>
                  <a:pt x="297" y="436"/>
                </a:cubicBezTo>
                <a:cubicBezTo>
                  <a:pt x="291" y="439"/>
                  <a:pt x="291" y="439"/>
                  <a:pt x="286" y="436"/>
                </a:cubicBezTo>
                <a:cubicBezTo>
                  <a:pt x="279" y="433"/>
                  <a:pt x="273" y="429"/>
                  <a:pt x="266" y="428"/>
                </a:cubicBezTo>
                <a:cubicBezTo>
                  <a:pt x="266" y="426"/>
                  <a:pt x="261" y="430"/>
                  <a:pt x="260" y="430"/>
                </a:cubicBezTo>
                <a:cubicBezTo>
                  <a:pt x="257" y="432"/>
                  <a:pt x="257" y="429"/>
                  <a:pt x="257" y="427"/>
                </a:cubicBezTo>
                <a:cubicBezTo>
                  <a:pt x="258" y="424"/>
                  <a:pt x="253" y="413"/>
                  <a:pt x="253" y="413"/>
                </a:cubicBezTo>
                <a:cubicBezTo>
                  <a:pt x="252" y="416"/>
                  <a:pt x="249" y="427"/>
                  <a:pt x="247" y="427"/>
                </a:cubicBezTo>
                <a:cubicBezTo>
                  <a:pt x="247" y="424"/>
                  <a:pt x="244" y="421"/>
                  <a:pt x="241" y="421"/>
                </a:cubicBezTo>
                <a:cubicBezTo>
                  <a:pt x="234" y="423"/>
                  <a:pt x="237" y="419"/>
                  <a:pt x="237" y="415"/>
                </a:cubicBezTo>
                <a:cubicBezTo>
                  <a:pt x="236" y="411"/>
                  <a:pt x="231" y="400"/>
                  <a:pt x="226" y="401"/>
                </a:cubicBezTo>
                <a:cubicBezTo>
                  <a:pt x="214" y="402"/>
                  <a:pt x="223" y="394"/>
                  <a:pt x="217" y="394"/>
                </a:cubicBezTo>
                <a:cubicBezTo>
                  <a:pt x="215" y="394"/>
                  <a:pt x="211" y="394"/>
                  <a:pt x="208" y="395"/>
                </a:cubicBezTo>
                <a:cubicBezTo>
                  <a:pt x="202" y="396"/>
                  <a:pt x="204" y="391"/>
                  <a:pt x="201" y="389"/>
                </a:cubicBezTo>
                <a:cubicBezTo>
                  <a:pt x="198" y="385"/>
                  <a:pt x="195" y="387"/>
                  <a:pt x="191" y="385"/>
                </a:cubicBezTo>
                <a:cubicBezTo>
                  <a:pt x="188" y="383"/>
                  <a:pt x="188" y="372"/>
                  <a:pt x="187" y="373"/>
                </a:cubicBezTo>
                <a:cubicBezTo>
                  <a:pt x="181" y="376"/>
                  <a:pt x="182" y="374"/>
                  <a:pt x="184" y="380"/>
                </a:cubicBezTo>
                <a:cubicBezTo>
                  <a:pt x="187" y="381"/>
                  <a:pt x="186" y="389"/>
                  <a:pt x="186" y="391"/>
                </a:cubicBezTo>
                <a:cubicBezTo>
                  <a:pt x="186" y="393"/>
                  <a:pt x="185" y="395"/>
                  <a:pt x="185" y="397"/>
                </a:cubicBezTo>
                <a:cubicBezTo>
                  <a:pt x="186" y="398"/>
                  <a:pt x="187" y="399"/>
                  <a:pt x="187" y="400"/>
                </a:cubicBezTo>
                <a:cubicBezTo>
                  <a:pt x="187" y="403"/>
                  <a:pt x="183" y="404"/>
                  <a:pt x="182" y="405"/>
                </a:cubicBezTo>
                <a:cubicBezTo>
                  <a:pt x="179" y="409"/>
                  <a:pt x="188" y="409"/>
                  <a:pt x="189" y="410"/>
                </a:cubicBezTo>
                <a:cubicBezTo>
                  <a:pt x="189" y="417"/>
                  <a:pt x="171" y="417"/>
                  <a:pt x="182" y="426"/>
                </a:cubicBezTo>
                <a:cubicBezTo>
                  <a:pt x="182" y="427"/>
                  <a:pt x="176" y="426"/>
                  <a:pt x="175" y="426"/>
                </a:cubicBezTo>
                <a:cubicBezTo>
                  <a:pt x="172" y="424"/>
                  <a:pt x="169" y="427"/>
                  <a:pt x="168" y="430"/>
                </a:cubicBezTo>
                <a:cubicBezTo>
                  <a:pt x="165" y="434"/>
                  <a:pt x="159" y="436"/>
                  <a:pt x="155" y="440"/>
                </a:cubicBezTo>
                <a:cubicBezTo>
                  <a:pt x="154" y="442"/>
                  <a:pt x="152" y="449"/>
                  <a:pt x="150" y="449"/>
                </a:cubicBezTo>
                <a:cubicBezTo>
                  <a:pt x="149" y="447"/>
                  <a:pt x="149" y="444"/>
                  <a:pt x="149" y="442"/>
                </a:cubicBezTo>
                <a:cubicBezTo>
                  <a:pt x="148" y="442"/>
                  <a:pt x="149" y="442"/>
                  <a:pt x="148" y="442"/>
                </a:cubicBezTo>
                <a:cubicBezTo>
                  <a:pt x="148" y="440"/>
                  <a:pt x="144" y="442"/>
                  <a:pt x="144" y="438"/>
                </a:cubicBezTo>
                <a:cubicBezTo>
                  <a:pt x="144" y="436"/>
                  <a:pt x="145" y="433"/>
                  <a:pt x="146" y="431"/>
                </a:cubicBezTo>
                <a:cubicBezTo>
                  <a:pt x="149" y="426"/>
                  <a:pt x="148" y="420"/>
                  <a:pt x="148" y="414"/>
                </a:cubicBezTo>
                <a:cubicBezTo>
                  <a:pt x="148" y="404"/>
                  <a:pt x="150" y="395"/>
                  <a:pt x="139" y="392"/>
                </a:cubicBezTo>
                <a:cubicBezTo>
                  <a:pt x="134" y="391"/>
                  <a:pt x="133" y="393"/>
                  <a:pt x="130" y="393"/>
                </a:cubicBezTo>
                <a:cubicBezTo>
                  <a:pt x="130" y="393"/>
                  <a:pt x="130" y="393"/>
                  <a:pt x="130" y="393"/>
                </a:cubicBezTo>
                <a:cubicBezTo>
                  <a:pt x="129" y="387"/>
                  <a:pt x="130" y="387"/>
                  <a:pt x="136" y="384"/>
                </a:cubicBezTo>
                <a:cubicBezTo>
                  <a:pt x="140" y="381"/>
                  <a:pt x="139" y="373"/>
                  <a:pt x="134" y="372"/>
                </a:cubicBezTo>
                <a:cubicBezTo>
                  <a:pt x="118" y="369"/>
                  <a:pt x="133" y="352"/>
                  <a:pt x="139" y="346"/>
                </a:cubicBezTo>
                <a:cubicBezTo>
                  <a:pt x="142" y="344"/>
                  <a:pt x="136" y="344"/>
                  <a:pt x="134" y="345"/>
                </a:cubicBezTo>
                <a:cubicBezTo>
                  <a:pt x="131" y="347"/>
                  <a:pt x="130" y="350"/>
                  <a:pt x="127" y="353"/>
                </a:cubicBezTo>
                <a:cubicBezTo>
                  <a:pt x="123" y="356"/>
                  <a:pt x="121" y="352"/>
                  <a:pt x="118" y="350"/>
                </a:cubicBezTo>
                <a:cubicBezTo>
                  <a:pt x="112" y="348"/>
                  <a:pt x="109" y="346"/>
                  <a:pt x="102" y="346"/>
                </a:cubicBezTo>
                <a:cubicBezTo>
                  <a:pt x="96" y="347"/>
                  <a:pt x="99" y="346"/>
                  <a:pt x="96" y="343"/>
                </a:cubicBezTo>
                <a:cubicBezTo>
                  <a:pt x="89" y="340"/>
                  <a:pt x="86" y="352"/>
                  <a:pt x="83" y="354"/>
                </a:cubicBezTo>
                <a:cubicBezTo>
                  <a:pt x="81" y="356"/>
                  <a:pt x="78" y="351"/>
                  <a:pt x="76" y="351"/>
                </a:cubicBezTo>
                <a:cubicBezTo>
                  <a:pt x="72" y="351"/>
                  <a:pt x="71" y="348"/>
                  <a:pt x="69" y="345"/>
                </a:cubicBezTo>
                <a:cubicBezTo>
                  <a:pt x="68" y="340"/>
                  <a:pt x="65" y="323"/>
                  <a:pt x="60" y="334"/>
                </a:cubicBezTo>
                <a:cubicBezTo>
                  <a:pt x="55" y="343"/>
                  <a:pt x="57" y="325"/>
                  <a:pt x="57" y="324"/>
                </a:cubicBezTo>
                <a:cubicBezTo>
                  <a:pt x="57" y="319"/>
                  <a:pt x="50" y="315"/>
                  <a:pt x="50" y="311"/>
                </a:cubicBezTo>
                <a:cubicBezTo>
                  <a:pt x="50" y="302"/>
                  <a:pt x="60" y="303"/>
                  <a:pt x="62" y="296"/>
                </a:cubicBezTo>
                <a:cubicBezTo>
                  <a:pt x="63" y="291"/>
                  <a:pt x="64" y="288"/>
                  <a:pt x="63" y="283"/>
                </a:cubicBezTo>
                <a:cubicBezTo>
                  <a:pt x="59" y="283"/>
                  <a:pt x="60" y="293"/>
                  <a:pt x="58" y="295"/>
                </a:cubicBezTo>
                <a:cubicBezTo>
                  <a:pt x="53" y="301"/>
                  <a:pt x="46" y="301"/>
                  <a:pt x="40" y="306"/>
                </a:cubicBezTo>
                <a:cubicBezTo>
                  <a:pt x="37" y="309"/>
                  <a:pt x="39" y="314"/>
                  <a:pt x="37" y="319"/>
                </a:cubicBezTo>
                <a:cubicBezTo>
                  <a:pt x="35" y="322"/>
                  <a:pt x="34" y="331"/>
                  <a:pt x="34" y="335"/>
                </a:cubicBezTo>
                <a:cubicBezTo>
                  <a:pt x="34" y="339"/>
                  <a:pt x="39" y="344"/>
                  <a:pt x="38" y="347"/>
                </a:cubicBezTo>
                <a:cubicBezTo>
                  <a:pt x="35" y="352"/>
                  <a:pt x="34" y="350"/>
                  <a:pt x="30" y="351"/>
                </a:cubicBezTo>
                <a:cubicBezTo>
                  <a:pt x="26" y="353"/>
                  <a:pt x="29" y="363"/>
                  <a:pt x="22" y="360"/>
                </a:cubicBezTo>
                <a:cubicBezTo>
                  <a:pt x="15" y="357"/>
                  <a:pt x="22" y="355"/>
                  <a:pt x="20" y="350"/>
                </a:cubicBezTo>
                <a:cubicBezTo>
                  <a:pt x="19" y="347"/>
                  <a:pt x="6" y="349"/>
                  <a:pt x="0" y="350"/>
                </a:cubicBezTo>
                <a:cubicBezTo>
                  <a:pt x="0" y="350"/>
                  <a:pt x="0" y="350"/>
                  <a:pt x="0" y="350"/>
                </a:cubicBezTo>
                <a:cubicBezTo>
                  <a:pt x="5" y="345"/>
                  <a:pt x="5" y="345"/>
                  <a:pt x="5" y="345"/>
                </a:cubicBezTo>
                <a:cubicBezTo>
                  <a:pt x="9" y="342"/>
                  <a:pt x="12" y="342"/>
                  <a:pt x="14" y="338"/>
                </a:cubicBezTo>
                <a:cubicBezTo>
                  <a:pt x="17" y="332"/>
                  <a:pt x="15" y="323"/>
                  <a:pt x="16" y="317"/>
                </a:cubicBezTo>
                <a:cubicBezTo>
                  <a:pt x="18" y="305"/>
                  <a:pt x="34" y="313"/>
                  <a:pt x="38" y="300"/>
                </a:cubicBezTo>
                <a:cubicBezTo>
                  <a:pt x="39" y="295"/>
                  <a:pt x="40" y="292"/>
                  <a:pt x="45" y="289"/>
                </a:cubicBezTo>
                <a:cubicBezTo>
                  <a:pt x="49" y="286"/>
                  <a:pt x="60" y="280"/>
                  <a:pt x="64" y="277"/>
                </a:cubicBezTo>
                <a:cubicBezTo>
                  <a:pt x="66" y="265"/>
                  <a:pt x="66" y="257"/>
                  <a:pt x="63" y="244"/>
                </a:cubicBezTo>
                <a:cubicBezTo>
                  <a:pt x="61" y="236"/>
                  <a:pt x="67" y="231"/>
                  <a:pt x="71" y="225"/>
                </a:cubicBezTo>
                <a:cubicBezTo>
                  <a:pt x="73" y="222"/>
                  <a:pt x="74" y="219"/>
                  <a:pt x="78" y="218"/>
                </a:cubicBezTo>
                <a:cubicBezTo>
                  <a:pt x="83" y="217"/>
                  <a:pt x="85" y="215"/>
                  <a:pt x="88" y="210"/>
                </a:cubicBezTo>
                <a:cubicBezTo>
                  <a:pt x="92" y="204"/>
                  <a:pt x="99" y="207"/>
                  <a:pt x="102" y="201"/>
                </a:cubicBezTo>
                <a:cubicBezTo>
                  <a:pt x="108" y="190"/>
                  <a:pt x="116" y="182"/>
                  <a:pt x="125" y="174"/>
                </a:cubicBezTo>
                <a:cubicBezTo>
                  <a:pt x="132" y="168"/>
                  <a:pt x="139" y="161"/>
                  <a:pt x="146" y="155"/>
                </a:cubicBezTo>
                <a:cubicBezTo>
                  <a:pt x="154" y="148"/>
                  <a:pt x="176" y="149"/>
                  <a:pt x="179" y="140"/>
                </a:cubicBezTo>
                <a:cubicBezTo>
                  <a:pt x="184" y="124"/>
                  <a:pt x="178" y="124"/>
                  <a:pt x="195" y="114"/>
                </a:cubicBezTo>
                <a:cubicBezTo>
                  <a:pt x="209" y="106"/>
                  <a:pt x="224" y="96"/>
                  <a:pt x="231" y="81"/>
                </a:cubicBezTo>
                <a:cubicBezTo>
                  <a:pt x="231" y="80"/>
                  <a:pt x="233" y="73"/>
                  <a:pt x="235" y="76"/>
                </a:cubicBezTo>
                <a:cubicBezTo>
                  <a:pt x="238" y="79"/>
                  <a:pt x="237" y="84"/>
                  <a:pt x="241" y="85"/>
                </a:cubicBezTo>
                <a:cubicBezTo>
                  <a:pt x="249" y="87"/>
                  <a:pt x="251" y="81"/>
                  <a:pt x="257" y="80"/>
                </a:cubicBezTo>
                <a:cubicBezTo>
                  <a:pt x="259" y="80"/>
                  <a:pt x="260" y="79"/>
                  <a:pt x="262" y="78"/>
                </a:cubicBezTo>
                <a:cubicBezTo>
                  <a:pt x="266" y="77"/>
                  <a:pt x="277" y="86"/>
                  <a:pt x="279" y="80"/>
                </a:cubicBezTo>
                <a:cubicBezTo>
                  <a:pt x="282" y="70"/>
                  <a:pt x="261" y="62"/>
                  <a:pt x="269" y="55"/>
                </a:cubicBezTo>
                <a:cubicBezTo>
                  <a:pt x="273" y="52"/>
                  <a:pt x="280" y="52"/>
                  <a:pt x="285" y="48"/>
                </a:cubicBezTo>
                <a:cubicBezTo>
                  <a:pt x="290" y="45"/>
                  <a:pt x="296" y="41"/>
                  <a:pt x="302" y="39"/>
                </a:cubicBezTo>
                <a:cubicBezTo>
                  <a:pt x="307" y="36"/>
                  <a:pt x="311" y="32"/>
                  <a:pt x="316" y="29"/>
                </a:cubicBezTo>
                <a:cubicBezTo>
                  <a:pt x="333" y="21"/>
                  <a:pt x="333" y="21"/>
                  <a:pt x="333" y="21"/>
                </a:cubicBezTo>
                <a:cubicBezTo>
                  <a:pt x="336" y="19"/>
                  <a:pt x="340" y="20"/>
                  <a:pt x="343" y="18"/>
                </a:cubicBezTo>
                <a:cubicBezTo>
                  <a:pt x="346" y="17"/>
                  <a:pt x="349" y="13"/>
                  <a:pt x="350" y="12"/>
                </a:cubicBezTo>
                <a:cubicBezTo>
                  <a:pt x="350" y="12"/>
                  <a:pt x="350" y="12"/>
                  <a:pt x="350" y="12"/>
                </a:cubicBezTo>
                <a:cubicBezTo>
                  <a:pt x="352" y="10"/>
                  <a:pt x="352" y="11"/>
                  <a:pt x="355" y="10"/>
                </a:cubicBezTo>
                <a:cubicBezTo>
                  <a:pt x="358" y="9"/>
                  <a:pt x="358" y="3"/>
                  <a:pt x="364" y="4"/>
                </a:cubicBezTo>
                <a:cubicBezTo>
                  <a:pt x="365" y="4"/>
                  <a:pt x="367" y="6"/>
                  <a:pt x="368" y="7"/>
                </a:cubicBezTo>
                <a:cubicBezTo>
                  <a:pt x="370" y="8"/>
                  <a:pt x="376" y="6"/>
                  <a:pt x="378" y="6"/>
                </a:cubicBezTo>
                <a:cubicBezTo>
                  <a:pt x="383" y="4"/>
                  <a:pt x="390" y="10"/>
                  <a:pt x="394" y="12"/>
                </a:cubicBezTo>
                <a:cubicBezTo>
                  <a:pt x="399" y="15"/>
                  <a:pt x="399" y="5"/>
                  <a:pt x="399" y="3"/>
                </a:cubicBezTo>
                <a:cubicBezTo>
                  <a:pt x="399" y="2"/>
                  <a:pt x="399" y="1"/>
                  <a:pt x="399" y="0"/>
                </a:cubicBezTo>
                <a:cubicBezTo>
                  <a:pt x="399" y="0"/>
                  <a:pt x="399" y="0"/>
                  <a:pt x="399" y="0"/>
                </a:cubicBezTo>
                <a:cubicBezTo>
                  <a:pt x="414" y="9"/>
                  <a:pt x="414" y="9"/>
                  <a:pt x="414" y="9"/>
                </a:cubicBezTo>
                <a:cubicBezTo>
                  <a:pt x="423" y="12"/>
                  <a:pt x="425" y="14"/>
                  <a:pt x="431" y="21"/>
                </a:cubicBezTo>
                <a:cubicBezTo>
                  <a:pt x="434" y="26"/>
                  <a:pt x="434" y="30"/>
                  <a:pt x="439" y="33"/>
                </a:cubicBezTo>
                <a:cubicBezTo>
                  <a:pt x="450" y="40"/>
                  <a:pt x="456" y="21"/>
                  <a:pt x="457" y="41"/>
                </a:cubicBezTo>
                <a:cubicBezTo>
                  <a:pt x="457" y="47"/>
                  <a:pt x="464" y="54"/>
                  <a:pt x="462" y="60"/>
                </a:cubicBezTo>
                <a:cubicBezTo>
                  <a:pt x="461" y="65"/>
                  <a:pt x="457" y="65"/>
                  <a:pt x="457" y="72"/>
                </a:cubicBezTo>
                <a:cubicBezTo>
                  <a:pt x="457" y="82"/>
                  <a:pt x="449" y="88"/>
                  <a:pt x="449" y="96"/>
                </a:cubicBezTo>
                <a:cubicBezTo>
                  <a:pt x="449" y="105"/>
                  <a:pt x="460" y="110"/>
                  <a:pt x="467" y="115"/>
                </a:cubicBezTo>
                <a:cubicBezTo>
                  <a:pt x="468" y="123"/>
                  <a:pt x="459" y="125"/>
                  <a:pt x="465" y="132"/>
                </a:cubicBezTo>
                <a:cubicBezTo>
                  <a:pt x="476" y="147"/>
                  <a:pt x="489" y="154"/>
                  <a:pt x="505" y="163"/>
                </a:cubicBezTo>
                <a:cubicBezTo>
                  <a:pt x="513" y="167"/>
                  <a:pt x="523" y="181"/>
                  <a:pt x="532" y="178"/>
                </a:cubicBezTo>
                <a:cubicBezTo>
                  <a:pt x="541" y="176"/>
                  <a:pt x="548" y="168"/>
                  <a:pt x="557" y="171"/>
                </a:cubicBezTo>
                <a:cubicBezTo>
                  <a:pt x="561" y="172"/>
                  <a:pt x="563" y="179"/>
                  <a:pt x="568" y="181"/>
                </a:cubicBezTo>
                <a:cubicBezTo>
                  <a:pt x="577" y="185"/>
                  <a:pt x="576" y="172"/>
                  <a:pt x="585" y="187"/>
                </a:cubicBezTo>
                <a:cubicBezTo>
                  <a:pt x="591" y="197"/>
                  <a:pt x="602" y="203"/>
                  <a:pt x="610" y="212"/>
                </a:cubicBezTo>
                <a:cubicBezTo>
                  <a:pt x="616" y="215"/>
                  <a:pt x="624" y="228"/>
                  <a:pt x="629" y="234"/>
                </a:cubicBezTo>
                <a:cubicBezTo>
                  <a:pt x="639" y="247"/>
                  <a:pt x="650" y="253"/>
                  <a:pt x="667" y="253"/>
                </a:cubicBezTo>
                <a:cubicBezTo>
                  <a:pt x="673" y="253"/>
                  <a:pt x="681" y="252"/>
                  <a:pt x="688" y="255"/>
                </a:cubicBezTo>
                <a:cubicBezTo>
                  <a:pt x="694" y="257"/>
                  <a:pt x="696" y="261"/>
                  <a:pt x="701" y="263"/>
                </a:cubicBezTo>
                <a:cubicBezTo>
                  <a:pt x="701" y="263"/>
                  <a:pt x="701" y="263"/>
                  <a:pt x="701" y="263"/>
                </a:cubicBezTo>
                <a:cubicBezTo>
                  <a:pt x="695" y="275"/>
                  <a:pt x="695" y="275"/>
                  <a:pt x="695" y="275"/>
                </a:cubicBezTo>
                <a:cubicBezTo>
                  <a:pt x="694" y="283"/>
                  <a:pt x="694" y="289"/>
                  <a:pt x="700" y="295"/>
                </a:cubicBezTo>
                <a:cubicBezTo>
                  <a:pt x="705" y="300"/>
                  <a:pt x="709" y="308"/>
                  <a:pt x="704" y="314"/>
                </a:cubicBezTo>
                <a:cubicBezTo>
                  <a:pt x="701" y="319"/>
                  <a:pt x="690" y="318"/>
                  <a:pt x="685" y="321"/>
                </a:cubicBezTo>
                <a:cubicBezTo>
                  <a:pt x="677" y="324"/>
                  <a:pt x="673" y="331"/>
                  <a:pt x="664" y="333"/>
                </a:cubicBezTo>
                <a:cubicBezTo>
                  <a:pt x="636" y="338"/>
                  <a:pt x="636" y="338"/>
                  <a:pt x="636" y="338"/>
                </a:cubicBezTo>
                <a:cubicBezTo>
                  <a:pt x="617" y="342"/>
                  <a:pt x="608" y="348"/>
                  <a:pt x="594" y="330"/>
                </a:cubicBezTo>
                <a:cubicBezTo>
                  <a:pt x="589" y="323"/>
                  <a:pt x="587" y="336"/>
                  <a:pt x="585" y="341"/>
                </a:cubicBezTo>
                <a:cubicBezTo>
                  <a:pt x="583" y="343"/>
                  <a:pt x="577" y="339"/>
                  <a:pt x="575" y="346"/>
                </a:cubicBezTo>
                <a:cubicBezTo>
                  <a:pt x="573" y="350"/>
                  <a:pt x="573" y="357"/>
                  <a:pt x="568" y="358"/>
                </a:cubicBezTo>
                <a:cubicBezTo>
                  <a:pt x="558" y="361"/>
                  <a:pt x="562" y="366"/>
                  <a:pt x="556" y="371"/>
                </a:cubicBezTo>
                <a:cubicBezTo>
                  <a:pt x="551" y="375"/>
                  <a:pt x="541" y="369"/>
                  <a:pt x="540" y="377"/>
                </a:cubicBezTo>
                <a:cubicBezTo>
                  <a:pt x="538" y="388"/>
                  <a:pt x="533" y="387"/>
                  <a:pt x="530" y="396"/>
                </a:cubicBezTo>
                <a:cubicBezTo>
                  <a:pt x="528" y="400"/>
                  <a:pt x="526" y="400"/>
                  <a:pt x="521" y="403"/>
                </a:cubicBezTo>
                <a:cubicBezTo>
                  <a:pt x="517" y="405"/>
                  <a:pt x="516" y="410"/>
                  <a:pt x="510" y="412"/>
                </a:cubicBezTo>
                <a:cubicBezTo>
                  <a:pt x="506" y="413"/>
                  <a:pt x="502" y="412"/>
                  <a:pt x="498" y="415"/>
                </a:cubicBezTo>
                <a:cubicBezTo>
                  <a:pt x="490" y="419"/>
                  <a:pt x="487" y="428"/>
                  <a:pt x="476" y="420"/>
                </a:cubicBezTo>
                <a:cubicBezTo>
                  <a:pt x="472" y="417"/>
                  <a:pt x="467" y="424"/>
                  <a:pt x="464" y="426"/>
                </a:cubicBezTo>
                <a:cubicBezTo>
                  <a:pt x="462" y="428"/>
                  <a:pt x="459" y="428"/>
                  <a:pt x="457" y="430"/>
                </a:cubicBezTo>
                <a:cubicBezTo>
                  <a:pt x="454" y="431"/>
                  <a:pt x="453" y="434"/>
                  <a:pt x="450" y="436"/>
                </a:cubicBezTo>
                <a:cubicBezTo>
                  <a:pt x="446" y="438"/>
                  <a:pt x="441" y="436"/>
                  <a:pt x="438" y="437"/>
                </a:cubicBezTo>
                <a:cubicBezTo>
                  <a:pt x="433" y="439"/>
                  <a:pt x="427" y="447"/>
                  <a:pt x="423" y="446"/>
                </a:cubicBezTo>
                <a:cubicBezTo>
                  <a:pt x="412" y="446"/>
                  <a:pt x="412" y="446"/>
                  <a:pt x="412" y="446"/>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99" name="Freeform 11">
            <a:extLst>
              <a:ext uri="{FF2B5EF4-FFF2-40B4-BE49-F238E27FC236}">
                <a16:creationId xmlns:a16="http://schemas.microsoft.com/office/drawing/2014/main" id="{DEA66013-0A6D-404B-98DD-08E5BF56D770}"/>
              </a:ext>
            </a:extLst>
          </p:cNvPr>
          <p:cNvSpPr>
            <a:spLocks noEditPoints="1"/>
          </p:cNvSpPr>
          <p:nvPr/>
        </p:nvSpPr>
        <p:spPr bwMode="auto">
          <a:xfrm>
            <a:off x="8183271" y="2549900"/>
            <a:ext cx="2143522" cy="2259294"/>
          </a:xfrm>
          <a:custGeom>
            <a:avLst/>
            <a:gdLst/>
            <a:ahLst/>
            <a:cxnLst>
              <a:cxn ang="0">
                <a:pos x="489" y="495"/>
              </a:cxn>
              <a:cxn ang="0">
                <a:pos x="475" y="497"/>
              </a:cxn>
              <a:cxn ang="0">
                <a:pos x="485" y="501"/>
              </a:cxn>
              <a:cxn ang="0">
                <a:pos x="494" y="496"/>
              </a:cxn>
              <a:cxn ang="0">
                <a:pos x="116" y="819"/>
              </a:cxn>
              <a:cxn ang="0">
                <a:pos x="68" y="785"/>
              </a:cxn>
              <a:cxn ang="0">
                <a:pos x="11" y="746"/>
              </a:cxn>
              <a:cxn ang="0">
                <a:pos x="16" y="655"/>
              </a:cxn>
              <a:cxn ang="0">
                <a:pos x="23" y="590"/>
              </a:cxn>
              <a:cxn ang="0">
                <a:pos x="103" y="553"/>
              </a:cxn>
              <a:cxn ang="0">
                <a:pos x="131" y="552"/>
              </a:cxn>
              <a:cxn ang="0">
                <a:pos x="135" y="514"/>
              </a:cxn>
              <a:cxn ang="0">
                <a:pos x="137" y="457"/>
              </a:cxn>
              <a:cxn ang="0">
                <a:pos x="141" y="409"/>
              </a:cxn>
              <a:cxn ang="0">
                <a:pos x="119" y="352"/>
              </a:cxn>
              <a:cxn ang="0">
                <a:pos x="85" y="328"/>
              </a:cxn>
              <a:cxn ang="0">
                <a:pos x="110" y="274"/>
              </a:cxn>
              <a:cxn ang="0">
                <a:pos x="161" y="232"/>
              </a:cxn>
              <a:cxn ang="0">
                <a:pos x="210" y="175"/>
              </a:cxn>
              <a:cxn ang="0">
                <a:pos x="249" y="84"/>
              </a:cxn>
              <a:cxn ang="0">
                <a:pos x="268" y="50"/>
              </a:cxn>
              <a:cxn ang="0">
                <a:pos x="312" y="24"/>
              </a:cxn>
              <a:cxn ang="0">
                <a:pos x="334" y="73"/>
              </a:cxn>
              <a:cxn ang="0">
                <a:pos x="313" y="121"/>
              </a:cxn>
              <a:cxn ang="0">
                <a:pos x="312" y="177"/>
              </a:cxn>
              <a:cxn ang="0">
                <a:pos x="355" y="238"/>
              </a:cxn>
              <a:cxn ang="0">
                <a:pos x="378" y="298"/>
              </a:cxn>
              <a:cxn ang="0">
                <a:pos x="437" y="245"/>
              </a:cxn>
              <a:cxn ang="0">
                <a:pos x="529" y="210"/>
              </a:cxn>
              <a:cxn ang="0">
                <a:pos x="551" y="157"/>
              </a:cxn>
              <a:cxn ang="0">
                <a:pos x="587" y="84"/>
              </a:cxn>
              <a:cxn ang="0">
                <a:pos x="652" y="78"/>
              </a:cxn>
              <a:cxn ang="0">
                <a:pos x="655" y="8"/>
              </a:cxn>
              <a:cxn ang="0">
                <a:pos x="736" y="25"/>
              </a:cxn>
              <a:cxn ang="0">
                <a:pos x="744" y="63"/>
              </a:cxn>
              <a:cxn ang="0">
                <a:pos x="726" y="147"/>
              </a:cxn>
              <a:cxn ang="0">
                <a:pos x="763" y="230"/>
              </a:cxn>
              <a:cxn ang="0">
                <a:pos x="782" y="272"/>
              </a:cxn>
              <a:cxn ang="0">
                <a:pos x="743" y="301"/>
              </a:cxn>
              <a:cxn ang="0">
                <a:pos x="672" y="348"/>
              </a:cxn>
              <a:cxn ang="0">
                <a:pos x="618" y="374"/>
              </a:cxn>
              <a:cxn ang="0">
                <a:pos x="634" y="411"/>
              </a:cxn>
              <a:cxn ang="0">
                <a:pos x="594" y="432"/>
              </a:cxn>
              <a:cxn ang="0">
                <a:pos x="536" y="460"/>
              </a:cxn>
              <a:cxn ang="0">
                <a:pos x="490" y="482"/>
              </a:cxn>
              <a:cxn ang="0">
                <a:pos x="447" y="477"/>
              </a:cxn>
              <a:cxn ang="0">
                <a:pos x="404" y="499"/>
              </a:cxn>
              <a:cxn ang="0">
                <a:pos x="380" y="540"/>
              </a:cxn>
              <a:cxn ang="0">
                <a:pos x="350" y="554"/>
              </a:cxn>
              <a:cxn ang="0">
                <a:pos x="317" y="567"/>
              </a:cxn>
              <a:cxn ang="0">
                <a:pos x="290" y="570"/>
              </a:cxn>
              <a:cxn ang="0">
                <a:pos x="267" y="603"/>
              </a:cxn>
              <a:cxn ang="0">
                <a:pos x="275" y="645"/>
              </a:cxn>
              <a:cxn ang="0">
                <a:pos x="272" y="689"/>
              </a:cxn>
              <a:cxn ang="0">
                <a:pos x="277" y="748"/>
              </a:cxn>
              <a:cxn ang="0">
                <a:pos x="272" y="787"/>
              </a:cxn>
              <a:cxn ang="0">
                <a:pos x="277" y="760"/>
              </a:cxn>
              <a:cxn ang="0">
                <a:pos x="246" y="739"/>
              </a:cxn>
              <a:cxn ang="0">
                <a:pos x="217" y="728"/>
              </a:cxn>
              <a:cxn ang="0">
                <a:pos x="165" y="743"/>
              </a:cxn>
              <a:cxn ang="0">
                <a:pos x="116" y="796"/>
              </a:cxn>
            </a:cxnLst>
            <a:rect l="0" t="0" r="r" b="b"/>
            <a:pathLst>
              <a:path w="785" h="828">
                <a:moveTo>
                  <a:pt x="493" y="495"/>
                </a:moveTo>
                <a:cubicBezTo>
                  <a:pt x="492" y="495"/>
                  <a:pt x="491" y="496"/>
                  <a:pt x="490" y="496"/>
                </a:cubicBezTo>
                <a:cubicBezTo>
                  <a:pt x="490" y="496"/>
                  <a:pt x="489" y="495"/>
                  <a:pt x="489" y="495"/>
                </a:cubicBezTo>
                <a:cubicBezTo>
                  <a:pt x="488" y="494"/>
                  <a:pt x="486" y="495"/>
                  <a:pt x="484" y="495"/>
                </a:cubicBezTo>
                <a:cubicBezTo>
                  <a:pt x="483" y="496"/>
                  <a:pt x="482" y="496"/>
                  <a:pt x="480" y="496"/>
                </a:cubicBezTo>
                <a:cubicBezTo>
                  <a:pt x="478" y="496"/>
                  <a:pt x="477" y="496"/>
                  <a:pt x="475" y="497"/>
                </a:cubicBezTo>
                <a:cubicBezTo>
                  <a:pt x="473" y="499"/>
                  <a:pt x="475" y="502"/>
                  <a:pt x="477" y="502"/>
                </a:cubicBezTo>
                <a:cubicBezTo>
                  <a:pt x="480" y="503"/>
                  <a:pt x="481" y="503"/>
                  <a:pt x="483" y="502"/>
                </a:cubicBezTo>
                <a:cubicBezTo>
                  <a:pt x="484" y="501"/>
                  <a:pt x="484" y="501"/>
                  <a:pt x="485" y="501"/>
                </a:cubicBezTo>
                <a:cubicBezTo>
                  <a:pt x="487" y="501"/>
                  <a:pt x="489" y="501"/>
                  <a:pt x="491" y="501"/>
                </a:cubicBezTo>
                <a:cubicBezTo>
                  <a:pt x="492" y="501"/>
                  <a:pt x="494" y="500"/>
                  <a:pt x="494" y="500"/>
                </a:cubicBezTo>
                <a:cubicBezTo>
                  <a:pt x="496" y="498"/>
                  <a:pt x="495" y="497"/>
                  <a:pt x="494" y="496"/>
                </a:cubicBezTo>
                <a:cubicBezTo>
                  <a:pt x="493" y="495"/>
                  <a:pt x="493" y="495"/>
                  <a:pt x="493" y="495"/>
                </a:cubicBezTo>
                <a:close/>
                <a:moveTo>
                  <a:pt x="116" y="819"/>
                </a:moveTo>
                <a:cubicBezTo>
                  <a:pt x="116" y="819"/>
                  <a:pt x="116" y="819"/>
                  <a:pt x="116" y="819"/>
                </a:cubicBezTo>
                <a:cubicBezTo>
                  <a:pt x="108" y="813"/>
                  <a:pt x="108" y="813"/>
                  <a:pt x="108" y="813"/>
                </a:cubicBezTo>
                <a:cubicBezTo>
                  <a:pt x="97" y="808"/>
                  <a:pt x="78" y="828"/>
                  <a:pt x="84" y="803"/>
                </a:cubicBezTo>
                <a:cubicBezTo>
                  <a:pt x="87" y="793"/>
                  <a:pt x="82" y="774"/>
                  <a:pt x="68" y="785"/>
                </a:cubicBezTo>
                <a:cubicBezTo>
                  <a:pt x="58" y="792"/>
                  <a:pt x="58" y="798"/>
                  <a:pt x="56" y="782"/>
                </a:cubicBezTo>
                <a:cubicBezTo>
                  <a:pt x="54" y="768"/>
                  <a:pt x="40" y="770"/>
                  <a:pt x="30" y="777"/>
                </a:cubicBezTo>
                <a:cubicBezTo>
                  <a:pt x="7" y="792"/>
                  <a:pt x="10" y="758"/>
                  <a:pt x="11" y="746"/>
                </a:cubicBezTo>
                <a:cubicBezTo>
                  <a:pt x="16" y="737"/>
                  <a:pt x="26" y="718"/>
                  <a:pt x="23" y="707"/>
                </a:cubicBezTo>
                <a:cubicBezTo>
                  <a:pt x="21" y="694"/>
                  <a:pt x="0" y="695"/>
                  <a:pt x="1" y="676"/>
                </a:cubicBezTo>
                <a:cubicBezTo>
                  <a:pt x="2" y="666"/>
                  <a:pt x="12" y="663"/>
                  <a:pt x="16" y="655"/>
                </a:cubicBezTo>
                <a:cubicBezTo>
                  <a:pt x="17" y="651"/>
                  <a:pt x="14" y="642"/>
                  <a:pt x="12" y="639"/>
                </a:cubicBezTo>
                <a:cubicBezTo>
                  <a:pt x="5" y="622"/>
                  <a:pt x="25" y="625"/>
                  <a:pt x="29" y="613"/>
                </a:cubicBezTo>
                <a:cubicBezTo>
                  <a:pt x="34" y="598"/>
                  <a:pt x="8" y="611"/>
                  <a:pt x="23" y="590"/>
                </a:cubicBezTo>
                <a:cubicBezTo>
                  <a:pt x="27" y="583"/>
                  <a:pt x="29" y="573"/>
                  <a:pt x="31" y="565"/>
                </a:cubicBezTo>
                <a:cubicBezTo>
                  <a:pt x="34" y="554"/>
                  <a:pt x="47" y="547"/>
                  <a:pt x="57" y="546"/>
                </a:cubicBezTo>
                <a:cubicBezTo>
                  <a:pt x="71" y="545"/>
                  <a:pt x="96" y="537"/>
                  <a:pt x="103" y="553"/>
                </a:cubicBezTo>
                <a:cubicBezTo>
                  <a:pt x="108" y="564"/>
                  <a:pt x="111" y="562"/>
                  <a:pt x="119" y="553"/>
                </a:cubicBezTo>
                <a:cubicBezTo>
                  <a:pt x="121" y="551"/>
                  <a:pt x="122" y="551"/>
                  <a:pt x="125" y="552"/>
                </a:cubicBezTo>
                <a:cubicBezTo>
                  <a:pt x="127" y="553"/>
                  <a:pt x="128" y="553"/>
                  <a:pt x="131" y="552"/>
                </a:cubicBezTo>
                <a:cubicBezTo>
                  <a:pt x="134" y="552"/>
                  <a:pt x="138" y="551"/>
                  <a:pt x="141" y="548"/>
                </a:cubicBezTo>
                <a:cubicBezTo>
                  <a:pt x="145" y="544"/>
                  <a:pt x="143" y="534"/>
                  <a:pt x="141" y="529"/>
                </a:cubicBezTo>
                <a:cubicBezTo>
                  <a:pt x="138" y="525"/>
                  <a:pt x="135" y="520"/>
                  <a:pt x="135" y="514"/>
                </a:cubicBezTo>
                <a:cubicBezTo>
                  <a:pt x="128" y="509"/>
                  <a:pt x="119" y="483"/>
                  <a:pt x="128" y="477"/>
                </a:cubicBezTo>
                <a:cubicBezTo>
                  <a:pt x="130" y="476"/>
                  <a:pt x="136" y="477"/>
                  <a:pt x="136" y="473"/>
                </a:cubicBezTo>
                <a:cubicBezTo>
                  <a:pt x="136" y="466"/>
                  <a:pt x="128" y="463"/>
                  <a:pt x="137" y="457"/>
                </a:cubicBezTo>
                <a:cubicBezTo>
                  <a:pt x="144" y="453"/>
                  <a:pt x="150" y="451"/>
                  <a:pt x="156" y="443"/>
                </a:cubicBezTo>
                <a:cubicBezTo>
                  <a:pt x="161" y="436"/>
                  <a:pt x="170" y="421"/>
                  <a:pt x="157" y="415"/>
                </a:cubicBezTo>
                <a:cubicBezTo>
                  <a:pt x="150" y="415"/>
                  <a:pt x="143" y="417"/>
                  <a:pt x="141" y="409"/>
                </a:cubicBezTo>
                <a:cubicBezTo>
                  <a:pt x="140" y="403"/>
                  <a:pt x="140" y="397"/>
                  <a:pt x="140" y="391"/>
                </a:cubicBezTo>
                <a:cubicBezTo>
                  <a:pt x="140" y="381"/>
                  <a:pt x="150" y="375"/>
                  <a:pt x="136" y="367"/>
                </a:cubicBezTo>
                <a:cubicBezTo>
                  <a:pt x="129" y="363"/>
                  <a:pt x="127" y="355"/>
                  <a:pt x="119" y="352"/>
                </a:cubicBezTo>
                <a:cubicBezTo>
                  <a:pt x="107" y="348"/>
                  <a:pt x="90" y="355"/>
                  <a:pt x="79" y="350"/>
                </a:cubicBezTo>
                <a:cubicBezTo>
                  <a:pt x="79" y="350"/>
                  <a:pt x="79" y="350"/>
                  <a:pt x="79" y="350"/>
                </a:cubicBezTo>
                <a:cubicBezTo>
                  <a:pt x="85" y="328"/>
                  <a:pt x="85" y="328"/>
                  <a:pt x="85" y="328"/>
                </a:cubicBezTo>
                <a:cubicBezTo>
                  <a:pt x="88" y="317"/>
                  <a:pt x="89" y="308"/>
                  <a:pt x="98" y="301"/>
                </a:cubicBezTo>
                <a:cubicBezTo>
                  <a:pt x="102" y="298"/>
                  <a:pt x="106" y="297"/>
                  <a:pt x="109" y="291"/>
                </a:cubicBezTo>
                <a:cubicBezTo>
                  <a:pt x="112" y="285"/>
                  <a:pt x="110" y="280"/>
                  <a:pt x="110" y="274"/>
                </a:cubicBezTo>
                <a:cubicBezTo>
                  <a:pt x="110" y="268"/>
                  <a:pt x="108" y="255"/>
                  <a:pt x="115" y="253"/>
                </a:cubicBezTo>
                <a:cubicBezTo>
                  <a:pt x="121" y="252"/>
                  <a:pt x="123" y="258"/>
                  <a:pt x="129" y="251"/>
                </a:cubicBezTo>
                <a:cubicBezTo>
                  <a:pt x="139" y="240"/>
                  <a:pt x="146" y="234"/>
                  <a:pt x="161" y="232"/>
                </a:cubicBezTo>
                <a:cubicBezTo>
                  <a:pt x="183" y="229"/>
                  <a:pt x="177" y="208"/>
                  <a:pt x="184" y="193"/>
                </a:cubicBezTo>
                <a:cubicBezTo>
                  <a:pt x="187" y="186"/>
                  <a:pt x="194" y="185"/>
                  <a:pt x="201" y="183"/>
                </a:cubicBezTo>
                <a:cubicBezTo>
                  <a:pt x="205" y="182"/>
                  <a:pt x="207" y="177"/>
                  <a:pt x="210" y="175"/>
                </a:cubicBezTo>
                <a:cubicBezTo>
                  <a:pt x="215" y="172"/>
                  <a:pt x="219" y="171"/>
                  <a:pt x="224" y="168"/>
                </a:cubicBezTo>
                <a:cubicBezTo>
                  <a:pt x="244" y="163"/>
                  <a:pt x="244" y="146"/>
                  <a:pt x="238" y="130"/>
                </a:cubicBezTo>
                <a:cubicBezTo>
                  <a:pt x="232" y="112"/>
                  <a:pt x="235" y="97"/>
                  <a:pt x="249" y="84"/>
                </a:cubicBezTo>
                <a:cubicBezTo>
                  <a:pt x="252" y="80"/>
                  <a:pt x="256" y="77"/>
                  <a:pt x="259" y="73"/>
                </a:cubicBezTo>
                <a:cubicBezTo>
                  <a:pt x="263" y="69"/>
                  <a:pt x="264" y="64"/>
                  <a:pt x="266" y="58"/>
                </a:cubicBezTo>
                <a:cubicBezTo>
                  <a:pt x="268" y="50"/>
                  <a:pt x="268" y="50"/>
                  <a:pt x="268" y="50"/>
                </a:cubicBezTo>
                <a:cubicBezTo>
                  <a:pt x="268" y="50"/>
                  <a:pt x="268" y="50"/>
                  <a:pt x="268" y="50"/>
                </a:cubicBezTo>
                <a:cubicBezTo>
                  <a:pt x="274" y="53"/>
                  <a:pt x="295" y="53"/>
                  <a:pt x="301" y="50"/>
                </a:cubicBezTo>
                <a:cubicBezTo>
                  <a:pt x="310" y="45"/>
                  <a:pt x="309" y="32"/>
                  <a:pt x="312" y="24"/>
                </a:cubicBezTo>
                <a:cubicBezTo>
                  <a:pt x="317" y="11"/>
                  <a:pt x="346" y="19"/>
                  <a:pt x="355" y="23"/>
                </a:cubicBezTo>
                <a:cubicBezTo>
                  <a:pt x="368" y="29"/>
                  <a:pt x="355" y="69"/>
                  <a:pt x="347" y="72"/>
                </a:cubicBezTo>
                <a:cubicBezTo>
                  <a:pt x="342" y="74"/>
                  <a:pt x="339" y="72"/>
                  <a:pt x="334" y="73"/>
                </a:cubicBezTo>
                <a:cubicBezTo>
                  <a:pt x="325" y="75"/>
                  <a:pt x="323" y="83"/>
                  <a:pt x="331" y="88"/>
                </a:cubicBezTo>
                <a:cubicBezTo>
                  <a:pt x="339" y="93"/>
                  <a:pt x="333" y="101"/>
                  <a:pt x="329" y="106"/>
                </a:cubicBezTo>
                <a:cubicBezTo>
                  <a:pt x="327" y="112"/>
                  <a:pt x="319" y="117"/>
                  <a:pt x="313" y="121"/>
                </a:cubicBezTo>
                <a:cubicBezTo>
                  <a:pt x="309" y="123"/>
                  <a:pt x="293" y="134"/>
                  <a:pt x="297" y="141"/>
                </a:cubicBezTo>
                <a:cubicBezTo>
                  <a:pt x="303" y="150"/>
                  <a:pt x="304" y="153"/>
                  <a:pt x="304" y="164"/>
                </a:cubicBezTo>
                <a:cubicBezTo>
                  <a:pt x="304" y="170"/>
                  <a:pt x="309" y="173"/>
                  <a:pt x="312" y="177"/>
                </a:cubicBezTo>
                <a:cubicBezTo>
                  <a:pt x="316" y="182"/>
                  <a:pt x="317" y="200"/>
                  <a:pt x="323" y="201"/>
                </a:cubicBezTo>
                <a:cubicBezTo>
                  <a:pt x="331" y="203"/>
                  <a:pt x="334" y="203"/>
                  <a:pt x="334" y="214"/>
                </a:cubicBezTo>
                <a:cubicBezTo>
                  <a:pt x="334" y="235"/>
                  <a:pt x="333" y="237"/>
                  <a:pt x="355" y="238"/>
                </a:cubicBezTo>
                <a:cubicBezTo>
                  <a:pt x="368" y="240"/>
                  <a:pt x="353" y="252"/>
                  <a:pt x="353" y="261"/>
                </a:cubicBezTo>
                <a:cubicBezTo>
                  <a:pt x="354" y="278"/>
                  <a:pt x="331" y="292"/>
                  <a:pt x="339" y="313"/>
                </a:cubicBezTo>
                <a:cubicBezTo>
                  <a:pt x="343" y="326"/>
                  <a:pt x="372" y="303"/>
                  <a:pt x="378" y="298"/>
                </a:cubicBezTo>
                <a:cubicBezTo>
                  <a:pt x="387" y="291"/>
                  <a:pt x="401" y="285"/>
                  <a:pt x="406" y="274"/>
                </a:cubicBezTo>
                <a:cubicBezTo>
                  <a:pt x="409" y="267"/>
                  <a:pt x="412" y="253"/>
                  <a:pt x="419" y="249"/>
                </a:cubicBezTo>
                <a:cubicBezTo>
                  <a:pt x="425" y="246"/>
                  <a:pt x="429" y="250"/>
                  <a:pt x="437" y="245"/>
                </a:cubicBezTo>
                <a:cubicBezTo>
                  <a:pt x="466" y="225"/>
                  <a:pt x="457" y="264"/>
                  <a:pt x="484" y="255"/>
                </a:cubicBezTo>
                <a:cubicBezTo>
                  <a:pt x="494" y="246"/>
                  <a:pt x="502" y="234"/>
                  <a:pt x="511" y="223"/>
                </a:cubicBezTo>
                <a:cubicBezTo>
                  <a:pt x="517" y="216"/>
                  <a:pt x="519" y="214"/>
                  <a:pt x="529" y="210"/>
                </a:cubicBezTo>
                <a:cubicBezTo>
                  <a:pt x="541" y="206"/>
                  <a:pt x="533" y="191"/>
                  <a:pt x="538" y="183"/>
                </a:cubicBezTo>
                <a:cubicBezTo>
                  <a:pt x="540" y="178"/>
                  <a:pt x="544" y="176"/>
                  <a:pt x="546" y="172"/>
                </a:cubicBezTo>
                <a:cubicBezTo>
                  <a:pt x="549" y="167"/>
                  <a:pt x="550" y="163"/>
                  <a:pt x="551" y="157"/>
                </a:cubicBezTo>
                <a:cubicBezTo>
                  <a:pt x="554" y="144"/>
                  <a:pt x="557" y="133"/>
                  <a:pt x="562" y="121"/>
                </a:cubicBezTo>
                <a:cubicBezTo>
                  <a:pt x="566" y="113"/>
                  <a:pt x="566" y="107"/>
                  <a:pt x="566" y="97"/>
                </a:cubicBezTo>
                <a:cubicBezTo>
                  <a:pt x="566" y="83"/>
                  <a:pt x="574" y="73"/>
                  <a:pt x="587" y="84"/>
                </a:cubicBezTo>
                <a:cubicBezTo>
                  <a:pt x="600" y="93"/>
                  <a:pt x="604" y="75"/>
                  <a:pt x="615" y="75"/>
                </a:cubicBezTo>
                <a:cubicBezTo>
                  <a:pt x="621" y="75"/>
                  <a:pt x="623" y="85"/>
                  <a:pt x="627" y="89"/>
                </a:cubicBezTo>
                <a:cubicBezTo>
                  <a:pt x="634" y="99"/>
                  <a:pt x="652" y="87"/>
                  <a:pt x="652" y="78"/>
                </a:cubicBezTo>
                <a:cubicBezTo>
                  <a:pt x="653" y="69"/>
                  <a:pt x="653" y="54"/>
                  <a:pt x="657" y="47"/>
                </a:cubicBezTo>
                <a:cubicBezTo>
                  <a:pt x="660" y="37"/>
                  <a:pt x="635" y="43"/>
                  <a:pt x="636" y="32"/>
                </a:cubicBezTo>
                <a:cubicBezTo>
                  <a:pt x="637" y="24"/>
                  <a:pt x="649" y="13"/>
                  <a:pt x="655" y="8"/>
                </a:cubicBezTo>
                <a:cubicBezTo>
                  <a:pt x="662" y="0"/>
                  <a:pt x="665" y="5"/>
                  <a:pt x="672" y="8"/>
                </a:cubicBezTo>
                <a:cubicBezTo>
                  <a:pt x="679" y="11"/>
                  <a:pt x="685" y="4"/>
                  <a:pt x="691" y="2"/>
                </a:cubicBezTo>
                <a:cubicBezTo>
                  <a:pt x="700" y="0"/>
                  <a:pt x="729" y="19"/>
                  <a:pt x="736" y="25"/>
                </a:cubicBezTo>
                <a:cubicBezTo>
                  <a:pt x="742" y="33"/>
                  <a:pt x="742" y="33"/>
                  <a:pt x="742" y="33"/>
                </a:cubicBezTo>
                <a:cubicBezTo>
                  <a:pt x="742" y="33"/>
                  <a:pt x="742" y="33"/>
                  <a:pt x="742" y="33"/>
                </a:cubicBezTo>
                <a:cubicBezTo>
                  <a:pt x="746" y="44"/>
                  <a:pt x="740" y="53"/>
                  <a:pt x="744" y="63"/>
                </a:cubicBezTo>
                <a:cubicBezTo>
                  <a:pt x="752" y="83"/>
                  <a:pt x="726" y="89"/>
                  <a:pt x="726" y="105"/>
                </a:cubicBezTo>
                <a:cubicBezTo>
                  <a:pt x="726" y="112"/>
                  <a:pt x="737" y="120"/>
                  <a:pt x="730" y="127"/>
                </a:cubicBezTo>
                <a:cubicBezTo>
                  <a:pt x="723" y="133"/>
                  <a:pt x="724" y="138"/>
                  <a:pt x="726" y="147"/>
                </a:cubicBezTo>
                <a:cubicBezTo>
                  <a:pt x="729" y="157"/>
                  <a:pt x="736" y="165"/>
                  <a:pt x="738" y="177"/>
                </a:cubicBezTo>
                <a:cubicBezTo>
                  <a:pt x="739" y="187"/>
                  <a:pt x="739" y="192"/>
                  <a:pt x="745" y="200"/>
                </a:cubicBezTo>
                <a:cubicBezTo>
                  <a:pt x="755" y="214"/>
                  <a:pt x="765" y="211"/>
                  <a:pt x="763" y="230"/>
                </a:cubicBezTo>
                <a:cubicBezTo>
                  <a:pt x="761" y="247"/>
                  <a:pt x="779" y="256"/>
                  <a:pt x="785" y="269"/>
                </a:cubicBezTo>
                <a:cubicBezTo>
                  <a:pt x="785" y="269"/>
                  <a:pt x="785" y="269"/>
                  <a:pt x="785" y="269"/>
                </a:cubicBezTo>
                <a:cubicBezTo>
                  <a:pt x="784" y="270"/>
                  <a:pt x="783" y="271"/>
                  <a:pt x="782" y="272"/>
                </a:cubicBezTo>
                <a:cubicBezTo>
                  <a:pt x="777" y="281"/>
                  <a:pt x="775" y="288"/>
                  <a:pt x="766" y="294"/>
                </a:cubicBezTo>
                <a:cubicBezTo>
                  <a:pt x="765" y="295"/>
                  <a:pt x="759" y="293"/>
                  <a:pt x="757" y="293"/>
                </a:cubicBezTo>
                <a:cubicBezTo>
                  <a:pt x="755" y="293"/>
                  <a:pt x="747" y="300"/>
                  <a:pt x="743" y="301"/>
                </a:cubicBezTo>
                <a:cubicBezTo>
                  <a:pt x="739" y="302"/>
                  <a:pt x="735" y="301"/>
                  <a:pt x="731" y="305"/>
                </a:cubicBezTo>
                <a:cubicBezTo>
                  <a:pt x="720" y="316"/>
                  <a:pt x="711" y="333"/>
                  <a:pt x="694" y="338"/>
                </a:cubicBezTo>
                <a:cubicBezTo>
                  <a:pt x="692" y="341"/>
                  <a:pt x="674" y="352"/>
                  <a:pt x="672" y="348"/>
                </a:cubicBezTo>
                <a:cubicBezTo>
                  <a:pt x="651" y="356"/>
                  <a:pt x="651" y="356"/>
                  <a:pt x="651" y="356"/>
                </a:cubicBezTo>
                <a:cubicBezTo>
                  <a:pt x="648" y="357"/>
                  <a:pt x="631" y="368"/>
                  <a:pt x="631" y="362"/>
                </a:cubicBezTo>
                <a:cubicBezTo>
                  <a:pt x="630" y="362"/>
                  <a:pt x="619" y="372"/>
                  <a:pt x="618" y="374"/>
                </a:cubicBezTo>
                <a:cubicBezTo>
                  <a:pt x="618" y="377"/>
                  <a:pt x="624" y="381"/>
                  <a:pt x="624" y="385"/>
                </a:cubicBezTo>
                <a:cubicBezTo>
                  <a:pt x="624" y="388"/>
                  <a:pt x="632" y="388"/>
                  <a:pt x="633" y="397"/>
                </a:cubicBezTo>
                <a:cubicBezTo>
                  <a:pt x="633" y="401"/>
                  <a:pt x="635" y="408"/>
                  <a:pt x="634" y="411"/>
                </a:cubicBezTo>
                <a:cubicBezTo>
                  <a:pt x="633" y="411"/>
                  <a:pt x="630" y="407"/>
                  <a:pt x="630" y="410"/>
                </a:cubicBezTo>
                <a:cubicBezTo>
                  <a:pt x="630" y="420"/>
                  <a:pt x="620" y="418"/>
                  <a:pt x="614" y="418"/>
                </a:cubicBezTo>
                <a:cubicBezTo>
                  <a:pt x="604" y="419"/>
                  <a:pt x="600" y="426"/>
                  <a:pt x="594" y="432"/>
                </a:cubicBezTo>
                <a:cubicBezTo>
                  <a:pt x="591" y="438"/>
                  <a:pt x="582" y="439"/>
                  <a:pt x="576" y="439"/>
                </a:cubicBezTo>
                <a:cubicBezTo>
                  <a:pt x="571" y="439"/>
                  <a:pt x="572" y="449"/>
                  <a:pt x="566" y="450"/>
                </a:cubicBezTo>
                <a:cubicBezTo>
                  <a:pt x="554" y="450"/>
                  <a:pt x="544" y="451"/>
                  <a:pt x="536" y="460"/>
                </a:cubicBezTo>
                <a:cubicBezTo>
                  <a:pt x="528" y="469"/>
                  <a:pt x="528" y="496"/>
                  <a:pt x="516" y="471"/>
                </a:cubicBezTo>
                <a:cubicBezTo>
                  <a:pt x="514" y="467"/>
                  <a:pt x="503" y="464"/>
                  <a:pt x="499" y="467"/>
                </a:cubicBezTo>
                <a:cubicBezTo>
                  <a:pt x="491" y="473"/>
                  <a:pt x="506" y="482"/>
                  <a:pt x="490" y="482"/>
                </a:cubicBezTo>
                <a:cubicBezTo>
                  <a:pt x="477" y="479"/>
                  <a:pt x="478" y="490"/>
                  <a:pt x="472" y="490"/>
                </a:cubicBezTo>
                <a:cubicBezTo>
                  <a:pt x="472" y="479"/>
                  <a:pt x="469" y="478"/>
                  <a:pt x="458" y="480"/>
                </a:cubicBezTo>
                <a:cubicBezTo>
                  <a:pt x="454" y="481"/>
                  <a:pt x="450" y="476"/>
                  <a:pt x="447" y="477"/>
                </a:cubicBezTo>
                <a:cubicBezTo>
                  <a:pt x="437" y="480"/>
                  <a:pt x="440" y="472"/>
                  <a:pt x="432" y="474"/>
                </a:cubicBezTo>
                <a:cubicBezTo>
                  <a:pt x="429" y="474"/>
                  <a:pt x="417" y="467"/>
                  <a:pt x="420" y="476"/>
                </a:cubicBezTo>
                <a:cubicBezTo>
                  <a:pt x="422" y="480"/>
                  <a:pt x="407" y="495"/>
                  <a:pt x="404" y="499"/>
                </a:cubicBezTo>
                <a:cubicBezTo>
                  <a:pt x="397" y="508"/>
                  <a:pt x="393" y="496"/>
                  <a:pt x="386" y="510"/>
                </a:cubicBezTo>
                <a:cubicBezTo>
                  <a:pt x="385" y="512"/>
                  <a:pt x="382" y="515"/>
                  <a:pt x="382" y="517"/>
                </a:cubicBezTo>
                <a:cubicBezTo>
                  <a:pt x="382" y="522"/>
                  <a:pt x="388" y="537"/>
                  <a:pt x="380" y="540"/>
                </a:cubicBezTo>
                <a:cubicBezTo>
                  <a:pt x="374" y="542"/>
                  <a:pt x="373" y="537"/>
                  <a:pt x="366" y="541"/>
                </a:cubicBezTo>
                <a:cubicBezTo>
                  <a:pt x="359" y="544"/>
                  <a:pt x="358" y="535"/>
                  <a:pt x="352" y="541"/>
                </a:cubicBezTo>
                <a:cubicBezTo>
                  <a:pt x="353" y="545"/>
                  <a:pt x="356" y="552"/>
                  <a:pt x="350" y="554"/>
                </a:cubicBezTo>
                <a:cubicBezTo>
                  <a:pt x="347" y="555"/>
                  <a:pt x="343" y="554"/>
                  <a:pt x="340" y="554"/>
                </a:cubicBezTo>
                <a:cubicBezTo>
                  <a:pt x="337" y="554"/>
                  <a:pt x="328" y="558"/>
                  <a:pt x="325" y="559"/>
                </a:cubicBezTo>
                <a:cubicBezTo>
                  <a:pt x="320" y="561"/>
                  <a:pt x="320" y="564"/>
                  <a:pt x="317" y="567"/>
                </a:cubicBezTo>
                <a:cubicBezTo>
                  <a:pt x="312" y="573"/>
                  <a:pt x="309" y="561"/>
                  <a:pt x="302" y="567"/>
                </a:cubicBezTo>
                <a:cubicBezTo>
                  <a:pt x="299" y="569"/>
                  <a:pt x="292" y="575"/>
                  <a:pt x="291" y="570"/>
                </a:cubicBezTo>
                <a:cubicBezTo>
                  <a:pt x="290" y="570"/>
                  <a:pt x="290" y="570"/>
                  <a:pt x="290" y="570"/>
                </a:cubicBezTo>
                <a:cubicBezTo>
                  <a:pt x="290" y="576"/>
                  <a:pt x="288" y="578"/>
                  <a:pt x="284" y="581"/>
                </a:cubicBezTo>
                <a:cubicBezTo>
                  <a:pt x="280" y="584"/>
                  <a:pt x="280" y="587"/>
                  <a:pt x="279" y="591"/>
                </a:cubicBezTo>
                <a:cubicBezTo>
                  <a:pt x="279" y="591"/>
                  <a:pt x="269" y="601"/>
                  <a:pt x="267" y="603"/>
                </a:cubicBezTo>
                <a:cubicBezTo>
                  <a:pt x="264" y="609"/>
                  <a:pt x="262" y="619"/>
                  <a:pt x="260" y="625"/>
                </a:cubicBezTo>
                <a:cubicBezTo>
                  <a:pt x="260" y="629"/>
                  <a:pt x="262" y="642"/>
                  <a:pt x="265" y="645"/>
                </a:cubicBezTo>
                <a:cubicBezTo>
                  <a:pt x="270" y="650"/>
                  <a:pt x="272" y="642"/>
                  <a:pt x="275" y="645"/>
                </a:cubicBezTo>
                <a:cubicBezTo>
                  <a:pt x="278" y="647"/>
                  <a:pt x="286" y="660"/>
                  <a:pt x="287" y="663"/>
                </a:cubicBezTo>
                <a:cubicBezTo>
                  <a:pt x="288" y="670"/>
                  <a:pt x="280" y="671"/>
                  <a:pt x="279" y="676"/>
                </a:cubicBezTo>
                <a:cubicBezTo>
                  <a:pt x="278" y="682"/>
                  <a:pt x="277" y="686"/>
                  <a:pt x="272" y="689"/>
                </a:cubicBezTo>
                <a:cubicBezTo>
                  <a:pt x="268" y="691"/>
                  <a:pt x="270" y="704"/>
                  <a:pt x="269" y="709"/>
                </a:cubicBezTo>
                <a:cubicBezTo>
                  <a:pt x="268" y="718"/>
                  <a:pt x="274" y="725"/>
                  <a:pt x="274" y="734"/>
                </a:cubicBezTo>
                <a:cubicBezTo>
                  <a:pt x="276" y="738"/>
                  <a:pt x="275" y="745"/>
                  <a:pt x="277" y="748"/>
                </a:cubicBezTo>
                <a:cubicBezTo>
                  <a:pt x="280" y="754"/>
                  <a:pt x="281" y="761"/>
                  <a:pt x="282" y="767"/>
                </a:cubicBezTo>
                <a:cubicBezTo>
                  <a:pt x="282" y="772"/>
                  <a:pt x="288" y="779"/>
                  <a:pt x="286" y="784"/>
                </a:cubicBezTo>
                <a:cubicBezTo>
                  <a:pt x="283" y="788"/>
                  <a:pt x="277" y="788"/>
                  <a:pt x="272" y="787"/>
                </a:cubicBezTo>
                <a:cubicBezTo>
                  <a:pt x="266" y="786"/>
                  <a:pt x="268" y="780"/>
                  <a:pt x="271" y="776"/>
                </a:cubicBezTo>
                <a:cubicBezTo>
                  <a:pt x="273" y="772"/>
                  <a:pt x="270" y="771"/>
                  <a:pt x="271" y="767"/>
                </a:cubicBezTo>
                <a:cubicBezTo>
                  <a:pt x="271" y="766"/>
                  <a:pt x="276" y="764"/>
                  <a:pt x="277" y="760"/>
                </a:cubicBezTo>
                <a:cubicBezTo>
                  <a:pt x="277" y="756"/>
                  <a:pt x="273" y="748"/>
                  <a:pt x="270" y="746"/>
                </a:cubicBezTo>
                <a:cubicBezTo>
                  <a:pt x="265" y="743"/>
                  <a:pt x="267" y="739"/>
                  <a:pt x="264" y="735"/>
                </a:cubicBezTo>
                <a:cubicBezTo>
                  <a:pt x="262" y="733"/>
                  <a:pt x="254" y="739"/>
                  <a:pt x="246" y="739"/>
                </a:cubicBezTo>
                <a:cubicBezTo>
                  <a:pt x="246" y="739"/>
                  <a:pt x="246" y="739"/>
                  <a:pt x="246" y="739"/>
                </a:cubicBezTo>
                <a:cubicBezTo>
                  <a:pt x="244" y="734"/>
                  <a:pt x="239" y="731"/>
                  <a:pt x="234" y="729"/>
                </a:cubicBezTo>
                <a:cubicBezTo>
                  <a:pt x="229" y="728"/>
                  <a:pt x="222" y="726"/>
                  <a:pt x="217" y="728"/>
                </a:cubicBezTo>
                <a:cubicBezTo>
                  <a:pt x="211" y="729"/>
                  <a:pt x="205" y="732"/>
                  <a:pt x="199" y="734"/>
                </a:cubicBezTo>
                <a:cubicBezTo>
                  <a:pt x="195" y="737"/>
                  <a:pt x="192" y="742"/>
                  <a:pt x="189" y="743"/>
                </a:cubicBezTo>
                <a:cubicBezTo>
                  <a:pt x="178" y="747"/>
                  <a:pt x="175" y="738"/>
                  <a:pt x="165" y="743"/>
                </a:cubicBezTo>
                <a:cubicBezTo>
                  <a:pt x="158" y="747"/>
                  <a:pt x="156" y="742"/>
                  <a:pt x="151" y="741"/>
                </a:cubicBezTo>
                <a:cubicBezTo>
                  <a:pt x="132" y="735"/>
                  <a:pt x="147" y="786"/>
                  <a:pt x="128" y="787"/>
                </a:cubicBezTo>
                <a:cubicBezTo>
                  <a:pt x="123" y="788"/>
                  <a:pt x="114" y="788"/>
                  <a:pt x="116" y="796"/>
                </a:cubicBezTo>
                <a:cubicBezTo>
                  <a:pt x="117" y="802"/>
                  <a:pt x="120" y="807"/>
                  <a:pt x="121" y="813"/>
                </a:cubicBezTo>
                <a:lnTo>
                  <a:pt x="116" y="819"/>
                </a:lnTo>
                <a:close/>
              </a:path>
            </a:pathLst>
          </a:custGeom>
          <a:solidFill>
            <a:srgbClr val="34738D"/>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0" name="Freeform 12">
            <a:extLst>
              <a:ext uri="{FF2B5EF4-FFF2-40B4-BE49-F238E27FC236}">
                <a16:creationId xmlns:a16="http://schemas.microsoft.com/office/drawing/2014/main" id="{A8E3BEAD-709E-49D9-9217-2FC41545F618}"/>
              </a:ext>
            </a:extLst>
          </p:cNvPr>
          <p:cNvSpPr>
            <a:spLocks/>
          </p:cNvSpPr>
          <p:nvPr/>
        </p:nvSpPr>
        <p:spPr bwMode="auto">
          <a:xfrm>
            <a:off x="7095724" y="1781601"/>
            <a:ext cx="1831290" cy="2122474"/>
          </a:xfrm>
          <a:custGeom>
            <a:avLst/>
            <a:gdLst/>
            <a:ahLst/>
            <a:cxnLst>
              <a:cxn ang="0">
                <a:pos x="2" y="496"/>
              </a:cxn>
              <a:cxn ang="0">
                <a:pos x="15" y="479"/>
              </a:cxn>
              <a:cxn ang="0">
                <a:pos x="44" y="455"/>
              </a:cxn>
              <a:cxn ang="0">
                <a:pos x="83" y="449"/>
              </a:cxn>
              <a:cxn ang="0">
                <a:pos x="76" y="431"/>
              </a:cxn>
              <a:cxn ang="0">
                <a:pos x="108" y="406"/>
              </a:cxn>
              <a:cxn ang="0">
                <a:pos x="144" y="398"/>
              </a:cxn>
              <a:cxn ang="0">
                <a:pos x="167" y="408"/>
              </a:cxn>
              <a:cxn ang="0">
                <a:pos x="184" y="395"/>
              </a:cxn>
              <a:cxn ang="0">
                <a:pos x="193" y="387"/>
              </a:cxn>
              <a:cxn ang="0">
                <a:pos x="209" y="366"/>
              </a:cxn>
              <a:cxn ang="0">
                <a:pos x="225" y="340"/>
              </a:cxn>
              <a:cxn ang="0">
                <a:pos x="233" y="319"/>
              </a:cxn>
              <a:cxn ang="0">
                <a:pos x="281" y="282"/>
              </a:cxn>
              <a:cxn ang="0">
                <a:pos x="300" y="247"/>
              </a:cxn>
              <a:cxn ang="0">
                <a:pos x="313" y="222"/>
              </a:cxn>
              <a:cxn ang="0">
                <a:pos x="346" y="200"/>
              </a:cxn>
              <a:cxn ang="0">
                <a:pos x="352" y="196"/>
              </a:cxn>
              <a:cxn ang="0">
                <a:pos x="363" y="131"/>
              </a:cxn>
              <a:cxn ang="0">
                <a:pos x="367" y="96"/>
              </a:cxn>
              <a:cxn ang="0">
                <a:pos x="399" y="74"/>
              </a:cxn>
              <a:cxn ang="0">
                <a:pos x="415" y="54"/>
              </a:cxn>
              <a:cxn ang="0">
                <a:pos x="427" y="47"/>
              </a:cxn>
              <a:cxn ang="0">
                <a:pos x="438" y="48"/>
              </a:cxn>
              <a:cxn ang="0">
                <a:pos x="454" y="49"/>
              </a:cxn>
              <a:cxn ang="0">
                <a:pos x="483" y="22"/>
              </a:cxn>
              <a:cxn ang="0">
                <a:pos x="498" y="31"/>
              </a:cxn>
              <a:cxn ang="0">
                <a:pos x="518" y="48"/>
              </a:cxn>
              <a:cxn ang="0">
                <a:pos x="520" y="64"/>
              </a:cxn>
              <a:cxn ang="0">
                <a:pos x="522" y="76"/>
              </a:cxn>
              <a:cxn ang="0">
                <a:pos x="526" y="81"/>
              </a:cxn>
              <a:cxn ang="0">
                <a:pos x="528" y="106"/>
              </a:cxn>
              <a:cxn ang="0">
                <a:pos x="486" y="138"/>
              </a:cxn>
              <a:cxn ang="0">
                <a:pos x="505" y="177"/>
              </a:cxn>
              <a:cxn ang="0">
                <a:pos x="520" y="214"/>
              </a:cxn>
              <a:cxn ang="0">
                <a:pos x="549" y="246"/>
              </a:cxn>
              <a:cxn ang="0">
                <a:pos x="558" y="298"/>
              </a:cxn>
              <a:cxn ang="0">
                <a:pos x="608" y="315"/>
              </a:cxn>
              <a:cxn ang="0">
                <a:pos x="663" y="289"/>
              </a:cxn>
              <a:cxn ang="0">
                <a:pos x="667" y="331"/>
              </a:cxn>
              <a:cxn ang="0">
                <a:pos x="658" y="354"/>
              </a:cxn>
              <a:cxn ang="0">
                <a:pos x="637" y="411"/>
              </a:cxn>
              <a:cxn ang="0">
                <a:pos x="609" y="456"/>
              </a:cxn>
              <a:cxn ang="0">
                <a:pos x="583" y="474"/>
              </a:cxn>
              <a:cxn ang="0">
                <a:pos x="528" y="532"/>
              </a:cxn>
              <a:cxn ang="0">
                <a:pos x="509" y="555"/>
              </a:cxn>
              <a:cxn ang="0">
                <a:pos x="497" y="582"/>
              </a:cxn>
              <a:cxn ang="0">
                <a:pos x="478" y="631"/>
              </a:cxn>
              <a:cxn ang="0">
                <a:pos x="461" y="658"/>
              </a:cxn>
              <a:cxn ang="0">
                <a:pos x="409" y="710"/>
              </a:cxn>
              <a:cxn ang="0">
                <a:pos x="376" y="724"/>
              </a:cxn>
              <a:cxn ang="0">
                <a:pos x="367" y="751"/>
              </a:cxn>
              <a:cxn ang="0">
                <a:pos x="325" y="774"/>
              </a:cxn>
              <a:cxn ang="0">
                <a:pos x="302" y="763"/>
              </a:cxn>
              <a:cxn ang="0">
                <a:pos x="268" y="753"/>
              </a:cxn>
              <a:cxn ang="0">
                <a:pos x="211" y="712"/>
              </a:cxn>
              <a:cxn ang="0">
                <a:pos x="169" y="681"/>
              </a:cxn>
              <a:cxn ang="0">
                <a:pos x="133" y="678"/>
              </a:cxn>
              <a:cxn ang="0">
                <a:pos x="66" y="632"/>
              </a:cxn>
              <a:cxn ang="0">
                <a:pos x="50" y="596"/>
              </a:cxn>
              <a:cxn ang="0">
                <a:pos x="63" y="560"/>
              </a:cxn>
              <a:cxn ang="0">
                <a:pos x="40" y="533"/>
              </a:cxn>
              <a:cxn ang="0">
                <a:pos x="15" y="509"/>
              </a:cxn>
            </a:cxnLst>
            <a:rect l="0" t="0" r="r" b="b"/>
            <a:pathLst>
              <a:path w="671" h="777">
                <a:moveTo>
                  <a:pt x="0" y="500"/>
                </a:moveTo>
                <a:cubicBezTo>
                  <a:pt x="0" y="498"/>
                  <a:pt x="1" y="497"/>
                  <a:pt x="2" y="496"/>
                </a:cubicBezTo>
                <a:cubicBezTo>
                  <a:pt x="5" y="494"/>
                  <a:pt x="7" y="494"/>
                  <a:pt x="10" y="491"/>
                </a:cubicBezTo>
                <a:cubicBezTo>
                  <a:pt x="11" y="489"/>
                  <a:pt x="14" y="481"/>
                  <a:pt x="15" y="479"/>
                </a:cubicBezTo>
                <a:cubicBezTo>
                  <a:pt x="20" y="477"/>
                  <a:pt x="21" y="473"/>
                  <a:pt x="28" y="474"/>
                </a:cubicBezTo>
                <a:cubicBezTo>
                  <a:pt x="40" y="476"/>
                  <a:pt x="37" y="461"/>
                  <a:pt x="44" y="455"/>
                </a:cubicBezTo>
                <a:cubicBezTo>
                  <a:pt x="54" y="448"/>
                  <a:pt x="53" y="459"/>
                  <a:pt x="61" y="459"/>
                </a:cubicBezTo>
                <a:cubicBezTo>
                  <a:pt x="66" y="459"/>
                  <a:pt x="87" y="458"/>
                  <a:pt x="83" y="449"/>
                </a:cubicBezTo>
                <a:cubicBezTo>
                  <a:pt x="81" y="445"/>
                  <a:pt x="75" y="445"/>
                  <a:pt x="72" y="443"/>
                </a:cubicBezTo>
                <a:cubicBezTo>
                  <a:pt x="65" y="439"/>
                  <a:pt x="75" y="434"/>
                  <a:pt x="76" y="431"/>
                </a:cubicBezTo>
                <a:cubicBezTo>
                  <a:pt x="79" y="425"/>
                  <a:pt x="87" y="420"/>
                  <a:pt x="91" y="414"/>
                </a:cubicBezTo>
                <a:cubicBezTo>
                  <a:pt x="95" y="408"/>
                  <a:pt x="101" y="415"/>
                  <a:pt x="108" y="406"/>
                </a:cubicBezTo>
                <a:cubicBezTo>
                  <a:pt x="117" y="394"/>
                  <a:pt x="116" y="422"/>
                  <a:pt x="132" y="412"/>
                </a:cubicBezTo>
                <a:cubicBezTo>
                  <a:pt x="138" y="408"/>
                  <a:pt x="140" y="403"/>
                  <a:pt x="144" y="398"/>
                </a:cubicBezTo>
                <a:cubicBezTo>
                  <a:pt x="147" y="394"/>
                  <a:pt x="149" y="402"/>
                  <a:pt x="153" y="397"/>
                </a:cubicBezTo>
                <a:cubicBezTo>
                  <a:pt x="156" y="393"/>
                  <a:pt x="157" y="410"/>
                  <a:pt x="167" y="408"/>
                </a:cubicBezTo>
                <a:cubicBezTo>
                  <a:pt x="174" y="407"/>
                  <a:pt x="175" y="395"/>
                  <a:pt x="181" y="399"/>
                </a:cubicBezTo>
                <a:cubicBezTo>
                  <a:pt x="186" y="403"/>
                  <a:pt x="196" y="395"/>
                  <a:pt x="184" y="395"/>
                </a:cubicBezTo>
                <a:cubicBezTo>
                  <a:pt x="174" y="395"/>
                  <a:pt x="179" y="392"/>
                  <a:pt x="184" y="389"/>
                </a:cubicBezTo>
                <a:cubicBezTo>
                  <a:pt x="190" y="385"/>
                  <a:pt x="185" y="381"/>
                  <a:pt x="193" y="387"/>
                </a:cubicBezTo>
                <a:cubicBezTo>
                  <a:pt x="197" y="389"/>
                  <a:pt x="203" y="374"/>
                  <a:pt x="204" y="371"/>
                </a:cubicBezTo>
                <a:cubicBezTo>
                  <a:pt x="205" y="369"/>
                  <a:pt x="210" y="370"/>
                  <a:pt x="209" y="366"/>
                </a:cubicBezTo>
                <a:cubicBezTo>
                  <a:pt x="203" y="346"/>
                  <a:pt x="223" y="362"/>
                  <a:pt x="217" y="348"/>
                </a:cubicBezTo>
                <a:cubicBezTo>
                  <a:pt x="213" y="340"/>
                  <a:pt x="222" y="343"/>
                  <a:pt x="225" y="340"/>
                </a:cubicBezTo>
                <a:cubicBezTo>
                  <a:pt x="231" y="334"/>
                  <a:pt x="227" y="333"/>
                  <a:pt x="225" y="328"/>
                </a:cubicBezTo>
                <a:cubicBezTo>
                  <a:pt x="220" y="317"/>
                  <a:pt x="227" y="320"/>
                  <a:pt x="233" y="319"/>
                </a:cubicBezTo>
                <a:cubicBezTo>
                  <a:pt x="241" y="317"/>
                  <a:pt x="255" y="302"/>
                  <a:pt x="262" y="296"/>
                </a:cubicBezTo>
                <a:cubicBezTo>
                  <a:pt x="270" y="290"/>
                  <a:pt x="274" y="291"/>
                  <a:pt x="281" y="282"/>
                </a:cubicBezTo>
                <a:cubicBezTo>
                  <a:pt x="285" y="277"/>
                  <a:pt x="284" y="272"/>
                  <a:pt x="284" y="266"/>
                </a:cubicBezTo>
                <a:cubicBezTo>
                  <a:pt x="285" y="256"/>
                  <a:pt x="300" y="259"/>
                  <a:pt x="300" y="247"/>
                </a:cubicBezTo>
                <a:cubicBezTo>
                  <a:pt x="300" y="240"/>
                  <a:pt x="298" y="239"/>
                  <a:pt x="304" y="235"/>
                </a:cubicBezTo>
                <a:cubicBezTo>
                  <a:pt x="309" y="231"/>
                  <a:pt x="308" y="227"/>
                  <a:pt x="313" y="222"/>
                </a:cubicBezTo>
                <a:cubicBezTo>
                  <a:pt x="320" y="216"/>
                  <a:pt x="321" y="213"/>
                  <a:pt x="328" y="205"/>
                </a:cubicBezTo>
                <a:cubicBezTo>
                  <a:pt x="332" y="201"/>
                  <a:pt x="342" y="196"/>
                  <a:pt x="346" y="200"/>
                </a:cubicBezTo>
                <a:cubicBezTo>
                  <a:pt x="349" y="202"/>
                  <a:pt x="335" y="205"/>
                  <a:pt x="339" y="208"/>
                </a:cubicBezTo>
                <a:cubicBezTo>
                  <a:pt x="347" y="215"/>
                  <a:pt x="362" y="205"/>
                  <a:pt x="352" y="196"/>
                </a:cubicBezTo>
                <a:cubicBezTo>
                  <a:pt x="336" y="184"/>
                  <a:pt x="349" y="166"/>
                  <a:pt x="357" y="153"/>
                </a:cubicBezTo>
                <a:cubicBezTo>
                  <a:pt x="362" y="147"/>
                  <a:pt x="358" y="137"/>
                  <a:pt x="363" y="131"/>
                </a:cubicBezTo>
                <a:cubicBezTo>
                  <a:pt x="371" y="120"/>
                  <a:pt x="375" y="124"/>
                  <a:pt x="369" y="110"/>
                </a:cubicBezTo>
                <a:cubicBezTo>
                  <a:pt x="368" y="106"/>
                  <a:pt x="362" y="98"/>
                  <a:pt x="367" y="96"/>
                </a:cubicBezTo>
                <a:cubicBezTo>
                  <a:pt x="379" y="90"/>
                  <a:pt x="376" y="86"/>
                  <a:pt x="380" y="75"/>
                </a:cubicBezTo>
                <a:cubicBezTo>
                  <a:pt x="384" y="66"/>
                  <a:pt x="391" y="81"/>
                  <a:pt x="399" y="74"/>
                </a:cubicBezTo>
                <a:cubicBezTo>
                  <a:pt x="401" y="72"/>
                  <a:pt x="402" y="69"/>
                  <a:pt x="404" y="66"/>
                </a:cubicBezTo>
                <a:cubicBezTo>
                  <a:pt x="406" y="64"/>
                  <a:pt x="418" y="57"/>
                  <a:pt x="415" y="54"/>
                </a:cubicBezTo>
                <a:cubicBezTo>
                  <a:pt x="412" y="51"/>
                  <a:pt x="405" y="49"/>
                  <a:pt x="404" y="44"/>
                </a:cubicBezTo>
                <a:cubicBezTo>
                  <a:pt x="401" y="31"/>
                  <a:pt x="424" y="40"/>
                  <a:pt x="427" y="47"/>
                </a:cubicBezTo>
                <a:cubicBezTo>
                  <a:pt x="429" y="51"/>
                  <a:pt x="430" y="63"/>
                  <a:pt x="437" y="62"/>
                </a:cubicBezTo>
                <a:cubicBezTo>
                  <a:pt x="441" y="60"/>
                  <a:pt x="438" y="51"/>
                  <a:pt x="438" y="48"/>
                </a:cubicBezTo>
                <a:cubicBezTo>
                  <a:pt x="438" y="45"/>
                  <a:pt x="441" y="37"/>
                  <a:pt x="444" y="41"/>
                </a:cubicBezTo>
                <a:cubicBezTo>
                  <a:pt x="445" y="44"/>
                  <a:pt x="449" y="55"/>
                  <a:pt x="454" y="49"/>
                </a:cubicBezTo>
                <a:cubicBezTo>
                  <a:pt x="458" y="44"/>
                  <a:pt x="452" y="36"/>
                  <a:pt x="458" y="31"/>
                </a:cubicBezTo>
                <a:cubicBezTo>
                  <a:pt x="461" y="29"/>
                  <a:pt x="495" y="0"/>
                  <a:pt x="483" y="22"/>
                </a:cubicBezTo>
                <a:cubicBezTo>
                  <a:pt x="479" y="28"/>
                  <a:pt x="487" y="27"/>
                  <a:pt x="489" y="27"/>
                </a:cubicBezTo>
                <a:cubicBezTo>
                  <a:pt x="494" y="28"/>
                  <a:pt x="494" y="31"/>
                  <a:pt x="498" y="31"/>
                </a:cubicBezTo>
                <a:cubicBezTo>
                  <a:pt x="509" y="31"/>
                  <a:pt x="498" y="41"/>
                  <a:pt x="509" y="41"/>
                </a:cubicBezTo>
                <a:cubicBezTo>
                  <a:pt x="516" y="41"/>
                  <a:pt x="519" y="38"/>
                  <a:pt x="518" y="48"/>
                </a:cubicBezTo>
                <a:cubicBezTo>
                  <a:pt x="518" y="50"/>
                  <a:pt x="517" y="57"/>
                  <a:pt x="520" y="58"/>
                </a:cubicBezTo>
                <a:cubicBezTo>
                  <a:pt x="528" y="59"/>
                  <a:pt x="529" y="62"/>
                  <a:pt x="520" y="64"/>
                </a:cubicBezTo>
                <a:cubicBezTo>
                  <a:pt x="518" y="65"/>
                  <a:pt x="515" y="67"/>
                  <a:pt x="515" y="70"/>
                </a:cubicBezTo>
                <a:cubicBezTo>
                  <a:pt x="515" y="73"/>
                  <a:pt x="520" y="76"/>
                  <a:pt x="522" y="76"/>
                </a:cubicBezTo>
                <a:cubicBezTo>
                  <a:pt x="527" y="77"/>
                  <a:pt x="526" y="79"/>
                  <a:pt x="526" y="81"/>
                </a:cubicBezTo>
                <a:cubicBezTo>
                  <a:pt x="526" y="81"/>
                  <a:pt x="526" y="81"/>
                  <a:pt x="526" y="81"/>
                </a:cubicBezTo>
                <a:cubicBezTo>
                  <a:pt x="524" y="88"/>
                  <a:pt x="524" y="88"/>
                  <a:pt x="524" y="88"/>
                </a:cubicBezTo>
                <a:cubicBezTo>
                  <a:pt x="525" y="93"/>
                  <a:pt x="528" y="102"/>
                  <a:pt x="528" y="106"/>
                </a:cubicBezTo>
                <a:cubicBezTo>
                  <a:pt x="529" y="122"/>
                  <a:pt x="512" y="113"/>
                  <a:pt x="508" y="125"/>
                </a:cubicBezTo>
                <a:cubicBezTo>
                  <a:pt x="503" y="140"/>
                  <a:pt x="501" y="138"/>
                  <a:pt x="486" y="138"/>
                </a:cubicBezTo>
                <a:cubicBezTo>
                  <a:pt x="473" y="137"/>
                  <a:pt x="483" y="161"/>
                  <a:pt x="486" y="168"/>
                </a:cubicBezTo>
                <a:cubicBezTo>
                  <a:pt x="490" y="175"/>
                  <a:pt x="497" y="178"/>
                  <a:pt x="505" y="177"/>
                </a:cubicBezTo>
                <a:cubicBezTo>
                  <a:pt x="509" y="177"/>
                  <a:pt x="525" y="175"/>
                  <a:pt x="516" y="184"/>
                </a:cubicBezTo>
                <a:cubicBezTo>
                  <a:pt x="508" y="195"/>
                  <a:pt x="514" y="204"/>
                  <a:pt x="520" y="214"/>
                </a:cubicBezTo>
                <a:cubicBezTo>
                  <a:pt x="525" y="221"/>
                  <a:pt x="524" y="236"/>
                  <a:pt x="531" y="241"/>
                </a:cubicBezTo>
                <a:cubicBezTo>
                  <a:pt x="536" y="244"/>
                  <a:pt x="544" y="242"/>
                  <a:pt x="549" y="246"/>
                </a:cubicBezTo>
                <a:cubicBezTo>
                  <a:pt x="554" y="249"/>
                  <a:pt x="549" y="252"/>
                  <a:pt x="547" y="255"/>
                </a:cubicBezTo>
                <a:cubicBezTo>
                  <a:pt x="542" y="265"/>
                  <a:pt x="548" y="294"/>
                  <a:pt x="558" y="298"/>
                </a:cubicBezTo>
                <a:cubicBezTo>
                  <a:pt x="568" y="298"/>
                  <a:pt x="569" y="302"/>
                  <a:pt x="575" y="309"/>
                </a:cubicBezTo>
                <a:cubicBezTo>
                  <a:pt x="578" y="312"/>
                  <a:pt x="604" y="317"/>
                  <a:pt x="608" y="315"/>
                </a:cubicBezTo>
                <a:cubicBezTo>
                  <a:pt x="612" y="313"/>
                  <a:pt x="619" y="311"/>
                  <a:pt x="622" y="306"/>
                </a:cubicBezTo>
                <a:cubicBezTo>
                  <a:pt x="631" y="293"/>
                  <a:pt x="646" y="279"/>
                  <a:pt x="663" y="289"/>
                </a:cubicBezTo>
                <a:cubicBezTo>
                  <a:pt x="671" y="294"/>
                  <a:pt x="669" y="323"/>
                  <a:pt x="667" y="331"/>
                </a:cubicBezTo>
                <a:cubicBezTo>
                  <a:pt x="667" y="331"/>
                  <a:pt x="667" y="331"/>
                  <a:pt x="667" y="331"/>
                </a:cubicBezTo>
                <a:cubicBezTo>
                  <a:pt x="665" y="339"/>
                  <a:pt x="665" y="339"/>
                  <a:pt x="665" y="339"/>
                </a:cubicBezTo>
                <a:cubicBezTo>
                  <a:pt x="663" y="345"/>
                  <a:pt x="662" y="350"/>
                  <a:pt x="658" y="354"/>
                </a:cubicBezTo>
                <a:cubicBezTo>
                  <a:pt x="655" y="358"/>
                  <a:pt x="651" y="361"/>
                  <a:pt x="648" y="365"/>
                </a:cubicBezTo>
                <a:cubicBezTo>
                  <a:pt x="634" y="378"/>
                  <a:pt x="631" y="393"/>
                  <a:pt x="637" y="411"/>
                </a:cubicBezTo>
                <a:cubicBezTo>
                  <a:pt x="643" y="427"/>
                  <a:pt x="643" y="444"/>
                  <a:pt x="623" y="449"/>
                </a:cubicBezTo>
                <a:cubicBezTo>
                  <a:pt x="618" y="452"/>
                  <a:pt x="614" y="453"/>
                  <a:pt x="609" y="456"/>
                </a:cubicBezTo>
                <a:cubicBezTo>
                  <a:pt x="606" y="458"/>
                  <a:pt x="604" y="463"/>
                  <a:pt x="600" y="464"/>
                </a:cubicBezTo>
                <a:cubicBezTo>
                  <a:pt x="593" y="466"/>
                  <a:pt x="586" y="467"/>
                  <a:pt x="583" y="474"/>
                </a:cubicBezTo>
                <a:cubicBezTo>
                  <a:pt x="576" y="489"/>
                  <a:pt x="582" y="510"/>
                  <a:pt x="560" y="513"/>
                </a:cubicBezTo>
                <a:cubicBezTo>
                  <a:pt x="545" y="515"/>
                  <a:pt x="538" y="521"/>
                  <a:pt x="528" y="532"/>
                </a:cubicBezTo>
                <a:cubicBezTo>
                  <a:pt x="522" y="539"/>
                  <a:pt x="520" y="533"/>
                  <a:pt x="514" y="534"/>
                </a:cubicBezTo>
                <a:cubicBezTo>
                  <a:pt x="507" y="536"/>
                  <a:pt x="509" y="549"/>
                  <a:pt x="509" y="555"/>
                </a:cubicBezTo>
                <a:cubicBezTo>
                  <a:pt x="509" y="561"/>
                  <a:pt x="511" y="566"/>
                  <a:pt x="508" y="572"/>
                </a:cubicBezTo>
                <a:cubicBezTo>
                  <a:pt x="505" y="578"/>
                  <a:pt x="501" y="579"/>
                  <a:pt x="497" y="582"/>
                </a:cubicBezTo>
                <a:cubicBezTo>
                  <a:pt x="488" y="589"/>
                  <a:pt x="487" y="598"/>
                  <a:pt x="484" y="609"/>
                </a:cubicBezTo>
                <a:cubicBezTo>
                  <a:pt x="478" y="631"/>
                  <a:pt x="478" y="631"/>
                  <a:pt x="478" y="631"/>
                </a:cubicBezTo>
                <a:cubicBezTo>
                  <a:pt x="478" y="631"/>
                  <a:pt x="478" y="631"/>
                  <a:pt x="478" y="631"/>
                </a:cubicBezTo>
                <a:cubicBezTo>
                  <a:pt x="471" y="638"/>
                  <a:pt x="472" y="654"/>
                  <a:pt x="461" y="658"/>
                </a:cubicBezTo>
                <a:cubicBezTo>
                  <a:pt x="443" y="665"/>
                  <a:pt x="455" y="688"/>
                  <a:pt x="434" y="688"/>
                </a:cubicBezTo>
                <a:cubicBezTo>
                  <a:pt x="420" y="688"/>
                  <a:pt x="418" y="704"/>
                  <a:pt x="409" y="710"/>
                </a:cubicBezTo>
                <a:cubicBezTo>
                  <a:pt x="404" y="713"/>
                  <a:pt x="400" y="708"/>
                  <a:pt x="395" y="712"/>
                </a:cubicBezTo>
                <a:cubicBezTo>
                  <a:pt x="388" y="717"/>
                  <a:pt x="385" y="721"/>
                  <a:pt x="376" y="724"/>
                </a:cubicBezTo>
                <a:cubicBezTo>
                  <a:pt x="372" y="728"/>
                  <a:pt x="368" y="733"/>
                  <a:pt x="367" y="739"/>
                </a:cubicBezTo>
                <a:cubicBezTo>
                  <a:pt x="366" y="743"/>
                  <a:pt x="368" y="748"/>
                  <a:pt x="367" y="751"/>
                </a:cubicBezTo>
                <a:cubicBezTo>
                  <a:pt x="364" y="759"/>
                  <a:pt x="348" y="754"/>
                  <a:pt x="341" y="759"/>
                </a:cubicBezTo>
                <a:cubicBezTo>
                  <a:pt x="335" y="764"/>
                  <a:pt x="333" y="772"/>
                  <a:pt x="325" y="774"/>
                </a:cubicBezTo>
                <a:cubicBezTo>
                  <a:pt x="315" y="777"/>
                  <a:pt x="310" y="768"/>
                  <a:pt x="302" y="763"/>
                </a:cubicBezTo>
                <a:cubicBezTo>
                  <a:pt x="302" y="763"/>
                  <a:pt x="302" y="763"/>
                  <a:pt x="302" y="763"/>
                </a:cubicBezTo>
                <a:cubicBezTo>
                  <a:pt x="297" y="761"/>
                  <a:pt x="295" y="757"/>
                  <a:pt x="289" y="755"/>
                </a:cubicBezTo>
                <a:cubicBezTo>
                  <a:pt x="282" y="752"/>
                  <a:pt x="274" y="753"/>
                  <a:pt x="268" y="753"/>
                </a:cubicBezTo>
                <a:cubicBezTo>
                  <a:pt x="251" y="753"/>
                  <a:pt x="240" y="747"/>
                  <a:pt x="230" y="734"/>
                </a:cubicBezTo>
                <a:cubicBezTo>
                  <a:pt x="225" y="728"/>
                  <a:pt x="217" y="715"/>
                  <a:pt x="211" y="712"/>
                </a:cubicBezTo>
                <a:cubicBezTo>
                  <a:pt x="203" y="703"/>
                  <a:pt x="192" y="697"/>
                  <a:pt x="186" y="687"/>
                </a:cubicBezTo>
                <a:cubicBezTo>
                  <a:pt x="177" y="672"/>
                  <a:pt x="178" y="685"/>
                  <a:pt x="169" y="681"/>
                </a:cubicBezTo>
                <a:cubicBezTo>
                  <a:pt x="164" y="679"/>
                  <a:pt x="162" y="672"/>
                  <a:pt x="158" y="671"/>
                </a:cubicBezTo>
                <a:cubicBezTo>
                  <a:pt x="149" y="668"/>
                  <a:pt x="142" y="676"/>
                  <a:pt x="133" y="678"/>
                </a:cubicBezTo>
                <a:cubicBezTo>
                  <a:pt x="124" y="681"/>
                  <a:pt x="114" y="667"/>
                  <a:pt x="106" y="663"/>
                </a:cubicBezTo>
                <a:cubicBezTo>
                  <a:pt x="90" y="654"/>
                  <a:pt x="77" y="647"/>
                  <a:pt x="66" y="632"/>
                </a:cubicBezTo>
                <a:cubicBezTo>
                  <a:pt x="60" y="625"/>
                  <a:pt x="69" y="623"/>
                  <a:pt x="68" y="615"/>
                </a:cubicBezTo>
                <a:cubicBezTo>
                  <a:pt x="61" y="610"/>
                  <a:pt x="50" y="605"/>
                  <a:pt x="50" y="596"/>
                </a:cubicBezTo>
                <a:cubicBezTo>
                  <a:pt x="50" y="588"/>
                  <a:pt x="58" y="582"/>
                  <a:pt x="58" y="572"/>
                </a:cubicBezTo>
                <a:cubicBezTo>
                  <a:pt x="58" y="565"/>
                  <a:pt x="62" y="565"/>
                  <a:pt x="63" y="560"/>
                </a:cubicBezTo>
                <a:cubicBezTo>
                  <a:pt x="65" y="554"/>
                  <a:pt x="58" y="547"/>
                  <a:pt x="58" y="541"/>
                </a:cubicBezTo>
                <a:cubicBezTo>
                  <a:pt x="57" y="521"/>
                  <a:pt x="51" y="540"/>
                  <a:pt x="40" y="533"/>
                </a:cubicBezTo>
                <a:cubicBezTo>
                  <a:pt x="35" y="530"/>
                  <a:pt x="35" y="526"/>
                  <a:pt x="32" y="521"/>
                </a:cubicBezTo>
                <a:cubicBezTo>
                  <a:pt x="26" y="514"/>
                  <a:pt x="24" y="512"/>
                  <a:pt x="15" y="509"/>
                </a:cubicBezTo>
                <a:cubicBezTo>
                  <a:pt x="0" y="500"/>
                  <a:pt x="0" y="500"/>
                  <a:pt x="0" y="500"/>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1" name="Freeform 13">
            <a:extLst>
              <a:ext uri="{FF2B5EF4-FFF2-40B4-BE49-F238E27FC236}">
                <a16:creationId xmlns:a16="http://schemas.microsoft.com/office/drawing/2014/main" id="{3271072A-3C9F-494B-8EB3-4B4537A6A124}"/>
              </a:ext>
            </a:extLst>
          </p:cNvPr>
          <p:cNvSpPr>
            <a:spLocks/>
          </p:cNvSpPr>
          <p:nvPr/>
        </p:nvSpPr>
        <p:spPr bwMode="auto">
          <a:xfrm>
            <a:off x="8386748" y="1476385"/>
            <a:ext cx="1894438" cy="1961096"/>
          </a:xfrm>
          <a:custGeom>
            <a:avLst/>
            <a:gdLst/>
            <a:ahLst/>
            <a:cxnLst>
              <a:cxn ang="0">
                <a:pos x="238" y="417"/>
              </a:cxn>
              <a:cxn ang="0">
                <a:pos x="260" y="466"/>
              </a:cxn>
              <a:cxn ang="0">
                <a:pos x="239" y="514"/>
              </a:cxn>
              <a:cxn ang="0">
                <a:pos x="238" y="570"/>
              </a:cxn>
              <a:cxn ang="0">
                <a:pos x="281" y="631"/>
              </a:cxn>
              <a:cxn ang="0">
                <a:pos x="304" y="691"/>
              </a:cxn>
              <a:cxn ang="0">
                <a:pos x="363" y="638"/>
              </a:cxn>
              <a:cxn ang="0">
                <a:pos x="455" y="603"/>
              </a:cxn>
              <a:cxn ang="0">
                <a:pos x="477" y="550"/>
              </a:cxn>
              <a:cxn ang="0">
                <a:pos x="513" y="477"/>
              </a:cxn>
              <a:cxn ang="0">
                <a:pos x="578" y="471"/>
              </a:cxn>
              <a:cxn ang="0">
                <a:pos x="581" y="401"/>
              </a:cxn>
              <a:cxn ang="0">
                <a:pos x="662" y="418"/>
              </a:cxn>
              <a:cxn ang="0">
                <a:pos x="676" y="416"/>
              </a:cxn>
              <a:cxn ang="0">
                <a:pos x="677" y="344"/>
              </a:cxn>
              <a:cxn ang="0">
                <a:pos x="681" y="258"/>
              </a:cxn>
              <a:cxn ang="0">
                <a:pos x="650" y="204"/>
              </a:cxn>
              <a:cxn ang="0">
                <a:pos x="648" y="143"/>
              </a:cxn>
              <a:cxn ang="0">
                <a:pos x="618" y="97"/>
              </a:cxn>
              <a:cxn ang="0">
                <a:pos x="622" y="85"/>
              </a:cxn>
              <a:cxn ang="0">
                <a:pos x="640" y="66"/>
              </a:cxn>
              <a:cxn ang="0">
                <a:pos x="665" y="55"/>
              </a:cxn>
              <a:cxn ang="0">
                <a:pos x="672" y="0"/>
              </a:cxn>
              <a:cxn ang="0">
                <a:pos x="654" y="8"/>
              </a:cxn>
              <a:cxn ang="0">
                <a:pos x="633" y="33"/>
              </a:cxn>
              <a:cxn ang="0">
                <a:pos x="606" y="25"/>
              </a:cxn>
              <a:cxn ang="0">
                <a:pos x="562" y="36"/>
              </a:cxn>
              <a:cxn ang="0">
                <a:pos x="525" y="42"/>
              </a:cxn>
              <a:cxn ang="0">
                <a:pos x="489" y="36"/>
              </a:cxn>
              <a:cxn ang="0">
                <a:pos x="383" y="34"/>
              </a:cxn>
              <a:cxn ang="0">
                <a:pos x="365" y="51"/>
              </a:cxn>
              <a:cxn ang="0">
                <a:pos x="382" y="82"/>
              </a:cxn>
              <a:cxn ang="0">
                <a:pos x="394" y="152"/>
              </a:cxn>
              <a:cxn ang="0">
                <a:pos x="414" y="177"/>
              </a:cxn>
              <a:cxn ang="0">
                <a:pos x="441" y="203"/>
              </a:cxn>
              <a:cxn ang="0">
                <a:pos x="444" y="229"/>
              </a:cxn>
              <a:cxn ang="0">
                <a:pos x="425" y="268"/>
              </a:cxn>
              <a:cxn ang="0">
                <a:pos x="401" y="303"/>
              </a:cxn>
              <a:cxn ang="0">
                <a:pos x="371" y="305"/>
              </a:cxn>
              <a:cxn ang="0">
                <a:pos x="351" y="288"/>
              </a:cxn>
              <a:cxn ang="0">
                <a:pos x="328" y="277"/>
              </a:cxn>
              <a:cxn ang="0">
                <a:pos x="308" y="294"/>
              </a:cxn>
              <a:cxn ang="0">
                <a:pos x="288" y="291"/>
              </a:cxn>
              <a:cxn ang="0">
                <a:pos x="250" y="292"/>
              </a:cxn>
              <a:cxn ang="0">
                <a:pos x="227" y="288"/>
              </a:cxn>
              <a:cxn ang="0">
                <a:pos x="172" y="273"/>
              </a:cxn>
              <a:cxn ang="0">
                <a:pos x="131" y="267"/>
              </a:cxn>
              <a:cxn ang="0">
                <a:pos x="105" y="253"/>
              </a:cxn>
              <a:cxn ang="0">
                <a:pos x="82" y="241"/>
              </a:cxn>
              <a:cxn ang="0">
                <a:pos x="76" y="224"/>
              </a:cxn>
              <a:cxn ang="0">
                <a:pos x="63" y="202"/>
              </a:cxn>
              <a:cxn ang="0">
                <a:pos x="53" y="193"/>
              </a:cxn>
              <a:cxn ang="0">
                <a:pos x="55" y="218"/>
              </a:cxn>
              <a:cxn ang="0">
                <a:pos x="13" y="280"/>
              </a:cxn>
              <a:cxn ang="0">
                <a:pos x="47" y="326"/>
              </a:cxn>
              <a:cxn ang="0">
                <a:pos x="74" y="367"/>
              </a:cxn>
              <a:cxn ang="0">
                <a:pos x="135" y="427"/>
              </a:cxn>
              <a:cxn ang="0">
                <a:pos x="194" y="443"/>
              </a:cxn>
            </a:cxnLst>
            <a:rect l="0" t="0" r="r" b="b"/>
            <a:pathLst>
              <a:path w="694" h="719">
                <a:moveTo>
                  <a:pt x="194" y="443"/>
                </a:moveTo>
                <a:cubicBezTo>
                  <a:pt x="200" y="446"/>
                  <a:pt x="221" y="446"/>
                  <a:pt x="227" y="443"/>
                </a:cubicBezTo>
                <a:cubicBezTo>
                  <a:pt x="236" y="438"/>
                  <a:pt x="235" y="425"/>
                  <a:pt x="238" y="417"/>
                </a:cubicBezTo>
                <a:cubicBezTo>
                  <a:pt x="243" y="404"/>
                  <a:pt x="272" y="412"/>
                  <a:pt x="281" y="416"/>
                </a:cubicBezTo>
                <a:cubicBezTo>
                  <a:pt x="294" y="422"/>
                  <a:pt x="281" y="462"/>
                  <a:pt x="273" y="465"/>
                </a:cubicBezTo>
                <a:cubicBezTo>
                  <a:pt x="268" y="467"/>
                  <a:pt x="265" y="465"/>
                  <a:pt x="260" y="466"/>
                </a:cubicBezTo>
                <a:cubicBezTo>
                  <a:pt x="251" y="468"/>
                  <a:pt x="249" y="476"/>
                  <a:pt x="257" y="481"/>
                </a:cubicBezTo>
                <a:cubicBezTo>
                  <a:pt x="265" y="486"/>
                  <a:pt x="259" y="494"/>
                  <a:pt x="255" y="499"/>
                </a:cubicBezTo>
                <a:cubicBezTo>
                  <a:pt x="253" y="505"/>
                  <a:pt x="245" y="510"/>
                  <a:pt x="239" y="514"/>
                </a:cubicBezTo>
                <a:cubicBezTo>
                  <a:pt x="235" y="516"/>
                  <a:pt x="219" y="527"/>
                  <a:pt x="223" y="534"/>
                </a:cubicBezTo>
                <a:cubicBezTo>
                  <a:pt x="229" y="543"/>
                  <a:pt x="230" y="546"/>
                  <a:pt x="230" y="557"/>
                </a:cubicBezTo>
                <a:cubicBezTo>
                  <a:pt x="230" y="563"/>
                  <a:pt x="235" y="566"/>
                  <a:pt x="238" y="570"/>
                </a:cubicBezTo>
                <a:cubicBezTo>
                  <a:pt x="242" y="575"/>
                  <a:pt x="243" y="593"/>
                  <a:pt x="249" y="594"/>
                </a:cubicBezTo>
                <a:cubicBezTo>
                  <a:pt x="257" y="596"/>
                  <a:pt x="260" y="596"/>
                  <a:pt x="260" y="607"/>
                </a:cubicBezTo>
                <a:cubicBezTo>
                  <a:pt x="260" y="628"/>
                  <a:pt x="259" y="630"/>
                  <a:pt x="281" y="631"/>
                </a:cubicBezTo>
                <a:cubicBezTo>
                  <a:pt x="294" y="633"/>
                  <a:pt x="279" y="645"/>
                  <a:pt x="279" y="654"/>
                </a:cubicBezTo>
                <a:cubicBezTo>
                  <a:pt x="280" y="671"/>
                  <a:pt x="257" y="685"/>
                  <a:pt x="265" y="706"/>
                </a:cubicBezTo>
                <a:cubicBezTo>
                  <a:pt x="269" y="719"/>
                  <a:pt x="298" y="696"/>
                  <a:pt x="304" y="691"/>
                </a:cubicBezTo>
                <a:cubicBezTo>
                  <a:pt x="313" y="684"/>
                  <a:pt x="327" y="678"/>
                  <a:pt x="332" y="667"/>
                </a:cubicBezTo>
                <a:cubicBezTo>
                  <a:pt x="335" y="660"/>
                  <a:pt x="338" y="646"/>
                  <a:pt x="345" y="642"/>
                </a:cubicBezTo>
                <a:cubicBezTo>
                  <a:pt x="351" y="639"/>
                  <a:pt x="355" y="643"/>
                  <a:pt x="363" y="638"/>
                </a:cubicBezTo>
                <a:cubicBezTo>
                  <a:pt x="392" y="618"/>
                  <a:pt x="383" y="657"/>
                  <a:pt x="410" y="648"/>
                </a:cubicBezTo>
                <a:cubicBezTo>
                  <a:pt x="420" y="639"/>
                  <a:pt x="428" y="627"/>
                  <a:pt x="437" y="616"/>
                </a:cubicBezTo>
                <a:cubicBezTo>
                  <a:pt x="443" y="609"/>
                  <a:pt x="445" y="607"/>
                  <a:pt x="455" y="603"/>
                </a:cubicBezTo>
                <a:cubicBezTo>
                  <a:pt x="467" y="599"/>
                  <a:pt x="459" y="584"/>
                  <a:pt x="464" y="576"/>
                </a:cubicBezTo>
                <a:cubicBezTo>
                  <a:pt x="466" y="571"/>
                  <a:pt x="470" y="569"/>
                  <a:pt x="472" y="565"/>
                </a:cubicBezTo>
                <a:cubicBezTo>
                  <a:pt x="475" y="560"/>
                  <a:pt x="476" y="556"/>
                  <a:pt x="477" y="550"/>
                </a:cubicBezTo>
                <a:cubicBezTo>
                  <a:pt x="480" y="537"/>
                  <a:pt x="483" y="526"/>
                  <a:pt x="488" y="514"/>
                </a:cubicBezTo>
                <a:cubicBezTo>
                  <a:pt x="492" y="506"/>
                  <a:pt x="492" y="500"/>
                  <a:pt x="492" y="490"/>
                </a:cubicBezTo>
                <a:cubicBezTo>
                  <a:pt x="492" y="476"/>
                  <a:pt x="500" y="466"/>
                  <a:pt x="513" y="477"/>
                </a:cubicBezTo>
                <a:cubicBezTo>
                  <a:pt x="526" y="486"/>
                  <a:pt x="530" y="468"/>
                  <a:pt x="541" y="468"/>
                </a:cubicBezTo>
                <a:cubicBezTo>
                  <a:pt x="547" y="468"/>
                  <a:pt x="549" y="478"/>
                  <a:pt x="553" y="482"/>
                </a:cubicBezTo>
                <a:cubicBezTo>
                  <a:pt x="560" y="492"/>
                  <a:pt x="578" y="480"/>
                  <a:pt x="578" y="471"/>
                </a:cubicBezTo>
                <a:cubicBezTo>
                  <a:pt x="579" y="462"/>
                  <a:pt x="579" y="447"/>
                  <a:pt x="583" y="440"/>
                </a:cubicBezTo>
                <a:cubicBezTo>
                  <a:pt x="586" y="430"/>
                  <a:pt x="561" y="436"/>
                  <a:pt x="562" y="425"/>
                </a:cubicBezTo>
                <a:cubicBezTo>
                  <a:pt x="563" y="417"/>
                  <a:pt x="575" y="406"/>
                  <a:pt x="581" y="401"/>
                </a:cubicBezTo>
                <a:cubicBezTo>
                  <a:pt x="588" y="393"/>
                  <a:pt x="591" y="398"/>
                  <a:pt x="598" y="401"/>
                </a:cubicBezTo>
                <a:cubicBezTo>
                  <a:pt x="605" y="404"/>
                  <a:pt x="611" y="397"/>
                  <a:pt x="617" y="395"/>
                </a:cubicBezTo>
                <a:cubicBezTo>
                  <a:pt x="626" y="393"/>
                  <a:pt x="655" y="412"/>
                  <a:pt x="662" y="418"/>
                </a:cubicBezTo>
                <a:cubicBezTo>
                  <a:pt x="668" y="426"/>
                  <a:pt x="668" y="426"/>
                  <a:pt x="668" y="426"/>
                </a:cubicBezTo>
                <a:cubicBezTo>
                  <a:pt x="668" y="426"/>
                  <a:pt x="668" y="426"/>
                  <a:pt x="668" y="426"/>
                </a:cubicBezTo>
                <a:cubicBezTo>
                  <a:pt x="671" y="423"/>
                  <a:pt x="675" y="419"/>
                  <a:pt x="676" y="416"/>
                </a:cubicBezTo>
                <a:cubicBezTo>
                  <a:pt x="678" y="412"/>
                  <a:pt x="677" y="407"/>
                  <a:pt x="675" y="403"/>
                </a:cubicBezTo>
                <a:cubicBezTo>
                  <a:pt x="673" y="399"/>
                  <a:pt x="667" y="396"/>
                  <a:pt x="667" y="392"/>
                </a:cubicBezTo>
                <a:cubicBezTo>
                  <a:pt x="667" y="373"/>
                  <a:pt x="688" y="353"/>
                  <a:pt x="677" y="344"/>
                </a:cubicBezTo>
                <a:cubicBezTo>
                  <a:pt x="672" y="340"/>
                  <a:pt x="672" y="331"/>
                  <a:pt x="667" y="325"/>
                </a:cubicBezTo>
                <a:cubicBezTo>
                  <a:pt x="662" y="318"/>
                  <a:pt x="658" y="302"/>
                  <a:pt x="660" y="293"/>
                </a:cubicBezTo>
                <a:cubicBezTo>
                  <a:pt x="660" y="274"/>
                  <a:pt x="664" y="267"/>
                  <a:pt x="681" y="258"/>
                </a:cubicBezTo>
                <a:cubicBezTo>
                  <a:pt x="694" y="250"/>
                  <a:pt x="692" y="232"/>
                  <a:pt x="683" y="222"/>
                </a:cubicBezTo>
                <a:cubicBezTo>
                  <a:pt x="679" y="217"/>
                  <a:pt x="670" y="205"/>
                  <a:pt x="662" y="207"/>
                </a:cubicBezTo>
                <a:cubicBezTo>
                  <a:pt x="660" y="207"/>
                  <a:pt x="649" y="209"/>
                  <a:pt x="650" y="204"/>
                </a:cubicBezTo>
                <a:cubicBezTo>
                  <a:pt x="651" y="197"/>
                  <a:pt x="654" y="194"/>
                  <a:pt x="656" y="187"/>
                </a:cubicBezTo>
                <a:cubicBezTo>
                  <a:pt x="659" y="181"/>
                  <a:pt x="649" y="175"/>
                  <a:pt x="649" y="167"/>
                </a:cubicBezTo>
                <a:cubicBezTo>
                  <a:pt x="649" y="160"/>
                  <a:pt x="647" y="150"/>
                  <a:pt x="648" y="143"/>
                </a:cubicBezTo>
                <a:cubicBezTo>
                  <a:pt x="648" y="138"/>
                  <a:pt x="650" y="131"/>
                  <a:pt x="648" y="127"/>
                </a:cubicBezTo>
                <a:cubicBezTo>
                  <a:pt x="644" y="120"/>
                  <a:pt x="631" y="131"/>
                  <a:pt x="628" y="123"/>
                </a:cubicBezTo>
                <a:cubicBezTo>
                  <a:pt x="627" y="119"/>
                  <a:pt x="621" y="97"/>
                  <a:pt x="618" y="97"/>
                </a:cubicBezTo>
                <a:cubicBezTo>
                  <a:pt x="613" y="97"/>
                  <a:pt x="616" y="97"/>
                  <a:pt x="613" y="93"/>
                </a:cubicBezTo>
                <a:cubicBezTo>
                  <a:pt x="609" y="91"/>
                  <a:pt x="607" y="86"/>
                  <a:pt x="613" y="86"/>
                </a:cubicBezTo>
                <a:cubicBezTo>
                  <a:pt x="616" y="86"/>
                  <a:pt x="619" y="86"/>
                  <a:pt x="622" y="85"/>
                </a:cubicBezTo>
                <a:cubicBezTo>
                  <a:pt x="626" y="83"/>
                  <a:pt x="635" y="96"/>
                  <a:pt x="635" y="86"/>
                </a:cubicBezTo>
                <a:cubicBezTo>
                  <a:pt x="635" y="82"/>
                  <a:pt x="639" y="79"/>
                  <a:pt x="637" y="77"/>
                </a:cubicBezTo>
                <a:cubicBezTo>
                  <a:pt x="633" y="71"/>
                  <a:pt x="636" y="72"/>
                  <a:pt x="640" y="66"/>
                </a:cubicBezTo>
                <a:cubicBezTo>
                  <a:pt x="641" y="64"/>
                  <a:pt x="645" y="67"/>
                  <a:pt x="647" y="65"/>
                </a:cubicBezTo>
                <a:cubicBezTo>
                  <a:pt x="650" y="63"/>
                  <a:pt x="652" y="62"/>
                  <a:pt x="655" y="59"/>
                </a:cubicBezTo>
                <a:cubicBezTo>
                  <a:pt x="656" y="56"/>
                  <a:pt x="661" y="58"/>
                  <a:pt x="665" y="55"/>
                </a:cubicBezTo>
                <a:cubicBezTo>
                  <a:pt x="668" y="51"/>
                  <a:pt x="665" y="46"/>
                  <a:pt x="668" y="43"/>
                </a:cubicBezTo>
                <a:cubicBezTo>
                  <a:pt x="675" y="36"/>
                  <a:pt x="676" y="25"/>
                  <a:pt x="676" y="15"/>
                </a:cubicBezTo>
                <a:cubicBezTo>
                  <a:pt x="672" y="0"/>
                  <a:pt x="672" y="0"/>
                  <a:pt x="672" y="0"/>
                </a:cubicBezTo>
                <a:cubicBezTo>
                  <a:pt x="672" y="0"/>
                  <a:pt x="672" y="0"/>
                  <a:pt x="672" y="0"/>
                </a:cubicBezTo>
                <a:cubicBezTo>
                  <a:pt x="671" y="0"/>
                  <a:pt x="669" y="1"/>
                  <a:pt x="668" y="2"/>
                </a:cubicBezTo>
                <a:cubicBezTo>
                  <a:pt x="664" y="7"/>
                  <a:pt x="659" y="0"/>
                  <a:pt x="654" y="8"/>
                </a:cubicBezTo>
                <a:cubicBezTo>
                  <a:pt x="650" y="14"/>
                  <a:pt x="656" y="20"/>
                  <a:pt x="655" y="25"/>
                </a:cubicBezTo>
                <a:cubicBezTo>
                  <a:pt x="653" y="30"/>
                  <a:pt x="651" y="30"/>
                  <a:pt x="646" y="34"/>
                </a:cubicBezTo>
                <a:cubicBezTo>
                  <a:pt x="638" y="40"/>
                  <a:pt x="640" y="36"/>
                  <a:pt x="633" y="33"/>
                </a:cubicBezTo>
                <a:cubicBezTo>
                  <a:pt x="628" y="31"/>
                  <a:pt x="624" y="37"/>
                  <a:pt x="621" y="32"/>
                </a:cubicBezTo>
                <a:cubicBezTo>
                  <a:pt x="619" y="29"/>
                  <a:pt x="616" y="33"/>
                  <a:pt x="614" y="31"/>
                </a:cubicBezTo>
                <a:cubicBezTo>
                  <a:pt x="610" y="29"/>
                  <a:pt x="611" y="25"/>
                  <a:pt x="606" y="25"/>
                </a:cubicBezTo>
                <a:cubicBezTo>
                  <a:pt x="600" y="24"/>
                  <a:pt x="592" y="31"/>
                  <a:pt x="589" y="25"/>
                </a:cubicBezTo>
                <a:cubicBezTo>
                  <a:pt x="587" y="17"/>
                  <a:pt x="579" y="28"/>
                  <a:pt x="576" y="30"/>
                </a:cubicBezTo>
                <a:cubicBezTo>
                  <a:pt x="572" y="34"/>
                  <a:pt x="568" y="37"/>
                  <a:pt x="562" y="36"/>
                </a:cubicBezTo>
                <a:cubicBezTo>
                  <a:pt x="556" y="35"/>
                  <a:pt x="558" y="28"/>
                  <a:pt x="553" y="28"/>
                </a:cubicBezTo>
                <a:cubicBezTo>
                  <a:pt x="549" y="28"/>
                  <a:pt x="539" y="28"/>
                  <a:pt x="538" y="33"/>
                </a:cubicBezTo>
                <a:cubicBezTo>
                  <a:pt x="537" y="39"/>
                  <a:pt x="532" y="50"/>
                  <a:pt x="525" y="42"/>
                </a:cubicBezTo>
                <a:cubicBezTo>
                  <a:pt x="521" y="38"/>
                  <a:pt x="517" y="40"/>
                  <a:pt x="513" y="42"/>
                </a:cubicBezTo>
                <a:cubicBezTo>
                  <a:pt x="504" y="45"/>
                  <a:pt x="505" y="43"/>
                  <a:pt x="500" y="40"/>
                </a:cubicBezTo>
                <a:cubicBezTo>
                  <a:pt x="497" y="38"/>
                  <a:pt x="491" y="39"/>
                  <a:pt x="489" y="36"/>
                </a:cubicBezTo>
                <a:cubicBezTo>
                  <a:pt x="488" y="35"/>
                  <a:pt x="486" y="35"/>
                  <a:pt x="484" y="36"/>
                </a:cubicBezTo>
                <a:cubicBezTo>
                  <a:pt x="402" y="33"/>
                  <a:pt x="402" y="33"/>
                  <a:pt x="402" y="33"/>
                </a:cubicBezTo>
                <a:cubicBezTo>
                  <a:pt x="383" y="34"/>
                  <a:pt x="383" y="34"/>
                  <a:pt x="383" y="34"/>
                </a:cubicBezTo>
                <a:cubicBezTo>
                  <a:pt x="376" y="34"/>
                  <a:pt x="375" y="38"/>
                  <a:pt x="369" y="40"/>
                </a:cubicBezTo>
                <a:cubicBezTo>
                  <a:pt x="367" y="41"/>
                  <a:pt x="364" y="42"/>
                  <a:pt x="362" y="43"/>
                </a:cubicBezTo>
                <a:cubicBezTo>
                  <a:pt x="358" y="47"/>
                  <a:pt x="363" y="48"/>
                  <a:pt x="365" y="51"/>
                </a:cubicBezTo>
                <a:cubicBezTo>
                  <a:pt x="367" y="55"/>
                  <a:pt x="370" y="57"/>
                  <a:pt x="373" y="60"/>
                </a:cubicBezTo>
                <a:cubicBezTo>
                  <a:pt x="379" y="65"/>
                  <a:pt x="383" y="67"/>
                  <a:pt x="380" y="75"/>
                </a:cubicBezTo>
                <a:cubicBezTo>
                  <a:pt x="382" y="82"/>
                  <a:pt x="382" y="82"/>
                  <a:pt x="382" y="82"/>
                </a:cubicBezTo>
                <a:cubicBezTo>
                  <a:pt x="383" y="86"/>
                  <a:pt x="384" y="88"/>
                  <a:pt x="383" y="92"/>
                </a:cubicBezTo>
                <a:cubicBezTo>
                  <a:pt x="382" y="99"/>
                  <a:pt x="379" y="129"/>
                  <a:pt x="384" y="133"/>
                </a:cubicBezTo>
                <a:cubicBezTo>
                  <a:pt x="392" y="139"/>
                  <a:pt x="398" y="139"/>
                  <a:pt x="394" y="152"/>
                </a:cubicBezTo>
                <a:cubicBezTo>
                  <a:pt x="394" y="154"/>
                  <a:pt x="399" y="164"/>
                  <a:pt x="400" y="165"/>
                </a:cubicBezTo>
                <a:cubicBezTo>
                  <a:pt x="404" y="167"/>
                  <a:pt x="407" y="167"/>
                  <a:pt x="410" y="169"/>
                </a:cubicBezTo>
                <a:cubicBezTo>
                  <a:pt x="413" y="171"/>
                  <a:pt x="412" y="175"/>
                  <a:pt x="414" y="177"/>
                </a:cubicBezTo>
                <a:cubicBezTo>
                  <a:pt x="415" y="179"/>
                  <a:pt x="421" y="181"/>
                  <a:pt x="424" y="181"/>
                </a:cubicBezTo>
                <a:cubicBezTo>
                  <a:pt x="427" y="182"/>
                  <a:pt x="432" y="186"/>
                  <a:pt x="434" y="189"/>
                </a:cubicBezTo>
                <a:cubicBezTo>
                  <a:pt x="437" y="192"/>
                  <a:pt x="437" y="202"/>
                  <a:pt x="441" y="203"/>
                </a:cubicBezTo>
                <a:cubicBezTo>
                  <a:pt x="445" y="204"/>
                  <a:pt x="448" y="204"/>
                  <a:pt x="443" y="208"/>
                </a:cubicBezTo>
                <a:cubicBezTo>
                  <a:pt x="438" y="211"/>
                  <a:pt x="447" y="209"/>
                  <a:pt x="447" y="215"/>
                </a:cubicBezTo>
                <a:cubicBezTo>
                  <a:pt x="446" y="220"/>
                  <a:pt x="454" y="225"/>
                  <a:pt x="444" y="229"/>
                </a:cubicBezTo>
                <a:cubicBezTo>
                  <a:pt x="437" y="232"/>
                  <a:pt x="442" y="235"/>
                  <a:pt x="443" y="240"/>
                </a:cubicBezTo>
                <a:cubicBezTo>
                  <a:pt x="444" y="241"/>
                  <a:pt x="425" y="258"/>
                  <a:pt x="425" y="260"/>
                </a:cubicBezTo>
                <a:cubicBezTo>
                  <a:pt x="425" y="263"/>
                  <a:pt x="426" y="265"/>
                  <a:pt x="425" y="268"/>
                </a:cubicBezTo>
                <a:cubicBezTo>
                  <a:pt x="424" y="275"/>
                  <a:pt x="425" y="283"/>
                  <a:pt x="417" y="286"/>
                </a:cubicBezTo>
                <a:cubicBezTo>
                  <a:pt x="413" y="288"/>
                  <a:pt x="419" y="293"/>
                  <a:pt x="412" y="295"/>
                </a:cubicBezTo>
                <a:cubicBezTo>
                  <a:pt x="404" y="296"/>
                  <a:pt x="408" y="298"/>
                  <a:pt x="401" y="303"/>
                </a:cubicBezTo>
                <a:cubicBezTo>
                  <a:pt x="396" y="306"/>
                  <a:pt x="391" y="309"/>
                  <a:pt x="386" y="312"/>
                </a:cubicBezTo>
                <a:cubicBezTo>
                  <a:pt x="377" y="317"/>
                  <a:pt x="383" y="300"/>
                  <a:pt x="379" y="300"/>
                </a:cubicBezTo>
                <a:cubicBezTo>
                  <a:pt x="376" y="300"/>
                  <a:pt x="375" y="308"/>
                  <a:pt x="371" y="305"/>
                </a:cubicBezTo>
                <a:cubicBezTo>
                  <a:pt x="368" y="304"/>
                  <a:pt x="364" y="303"/>
                  <a:pt x="362" y="301"/>
                </a:cubicBezTo>
                <a:cubicBezTo>
                  <a:pt x="359" y="298"/>
                  <a:pt x="362" y="293"/>
                  <a:pt x="359" y="291"/>
                </a:cubicBezTo>
                <a:cubicBezTo>
                  <a:pt x="356" y="289"/>
                  <a:pt x="350" y="295"/>
                  <a:pt x="351" y="288"/>
                </a:cubicBezTo>
                <a:cubicBezTo>
                  <a:pt x="352" y="283"/>
                  <a:pt x="346" y="281"/>
                  <a:pt x="346" y="286"/>
                </a:cubicBezTo>
                <a:cubicBezTo>
                  <a:pt x="345" y="292"/>
                  <a:pt x="340" y="283"/>
                  <a:pt x="334" y="283"/>
                </a:cubicBezTo>
                <a:cubicBezTo>
                  <a:pt x="331" y="283"/>
                  <a:pt x="332" y="277"/>
                  <a:pt x="328" y="277"/>
                </a:cubicBezTo>
                <a:cubicBezTo>
                  <a:pt x="325" y="277"/>
                  <a:pt x="324" y="282"/>
                  <a:pt x="323" y="284"/>
                </a:cubicBezTo>
                <a:cubicBezTo>
                  <a:pt x="317" y="296"/>
                  <a:pt x="314" y="281"/>
                  <a:pt x="310" y="282"/>
                </a:cubicBezTo>
                <a:cubicBezTo>
                  <a:pt x="306" y="283"/>
                  <a:pt x="308" y="291"/>
                  <a:pt x="308" y="294"/>
                </a:cubicBezTo>
                <a:cubicBezTo>
                  <a:pt x="308" y="304"/>
                  <a:pt x="302" y="292"/>
                  <a:pt x="300" y="292"/>
                </a:cubicBezTo>
                <a:cubicBezTo>
                  <a:pt x="297" y="292"/>
                  <a:pt x="296" y="298"/>
                  <a:pt x="293" y="297"/>
                </a:cubicBezTo>
                <a:cubicBezTo>
                  <a:pt x="290" y="296"/>
                  <a:pt x="292" y="291"/>
                  <a:pt x="288" y="291"/>
                </a:cubicBezTo>
                <a:cubicBezTo>
                  <a:pt x="285" y="291"/>
                  <a:pt x="281" y="299"/>
                  <a:pt x="278" y="294"/>
                </a:cubicBezTo>
                <a:cubicBezTo>
                  <a:pt x="274" y="288"/>
                  <a:pt x="276" y="291"/>
                  <a:pt x="268" y="290"/>
                </a:cubicBezTo>
                <a:cubicBezTo>
                  <a:pt x="262" y="289"/>
                  <a:pt x="256" y="290"/>
                  <a:pt x="250" y="292"/>
                </a:cubicBezTo>
                <a:cubicBezTo>
                  <a:pt x="246" y="294"/>
                  <a:pt x="246" y="290"/>
                  <a:pt x="244" y="289"/>
                </a:cubicBezTo>
                <a:cubicBezTo>
                  <a:pt x="235" y="286"/>
                  <a:pt x="246" y="303"/>
                  <a:pt x="234" y="297"/>
                </a:cubicBezTo>
                <a:cubicBezTo>
                  <a:pt x="230" y="295"/>
                  <a:pt x="230" y="291"/>
                  <a:pt x="227" y="288"/>
                </a:cubicBezTo>
                <a:cubicBezTo>
                  <a:pt x="220" y="282"/>
                  <a:pt x="211" y="294"/>
                  <a:pt x="205" y="281"/>
                </a:cubicBezTo>
                <a:cubicBezTo>
                  <a:pt x="196" y="263"/>
                  <a:pt x="203" y="272"/>
                  <a:pt x="184" y="269"/>
                </a:cubicBezTo>
                <a:cubicBezTo>
                  <a:pt x="176" y="267"/>
                  <a:pt x="179" y="274"/>
                  <a:pt x="172" y="273"/>
                </a:cubicBezTo>
                <a:cubicBezTo>
                  <a:pt x="169" y="273"/>
                  <a:pt x="160" y="275"/>
                  <a:pt x="159" y="271"/>
                </a:cubicBezTo>
                <a:cubicBezTo>
                  <a:pt x="158" y="267"/>
                  <a:pt x="156" y="266"/>
                  <a:pt x="152" y="266"/>
                </a:cubicBezTo>
                <a:cubicBezTo>
                  <a:pt x="140" y="266"/>
                  <a:pt x="146" y="280"/>
                  <a:pt x="131" y="267"/>
                </a:cubicBezTo>
                <a:cubicBezTo>
                  <a:pt x="124" y="261"/>
                  <a:pt x="116" y="269"/>
                  <a:pt x="112" y="265"/>
                </a:cubicBezTo>
                <a:cubicBezTo>
                  <a:pt x="109" y="262"/>
                  <a:pt x="126" y="249"/>
                  <a:pt x="115" y="252"/>
                </a:cubicBezTo>
                <a:cubicBezTo>
                  <a:pt x="112" y="253"/>
                  <a:pt x="105" y="261"/>
                  <a:pt x="105" y="253"/>
                </a:cubicBezTo>
                <a:cubicBezTo>
                  <a:pt x="105" y="243"/>
                  <a:pt x="100" y="252"/>
                  <a:pt x="98" y="248"/>
                </a:cubicBezTo>
                <a:cubicBezTo>
                  <a:pt x="97" y="247"/>
                  <a:pt x="98" y="244"/>
                  <a:pt x="96" y="244"/>
                </a:cubicBezTo>
                <a:cubicBezTo>
                  <a:pt x="91" y="244"/>
                  <a:pt x="87" y="248"/>
                  <a:pt x="82" y="241"/>
                </a:cubicBezTo>
                <a:cubicBezTo>
                  <a:pt x="80" y="238"/>
                  <a:pt x="77" y="249"/>
                  <a:pt x="75" y="241"/>
                </a:cubicBezTo>
                <a:cubicBezTo>
                  <a:pt x="73" y="236"/>
                  <a:pt x="66" y="243"/>
                  <a:pt x="64" y="237"/>
                </a:cubicBezTo>
                <a:cubicBezTo>
                  <a:pt x="62" y="230"/>
                  <a:pt x="76" y="227"/>
                  <a:pt x="76" y="224"/>
                </a:cubicBezTo>
                <a:cubicBezTo>
                  <a:pt x="76" y="217"/>
                  <a:pt x="87" y="222"/>
                  <a:pt x="87" y="218"/>
                </a:cubicBezTo>
                <a:cubicBezTo>
                  <a:pt x="87" y="214"/>
                  <a:pt x="71" y="216"/>
                  <a:pt x="67" y="209"/>
                </a:cubicBezTo>
                <a:cubicBezTo>
                  <a:pt x="66" y="208"/>
                  <a:pt x="66" y="201"/>
                  <a:pt x="63" y="202"/>
                </a:cubicBezTo>
                <a:cubicBezTo>
                  <a:pt x="56" y="206"/>
                  <a:pt x="64" y="195"/>
                  <a:pt x="63" y="195"/>
                </a:cubicBezTo>
                <a:cubicBezTo>
                  <a:pt x="61" y="194"/>
                  <a:pt x="57" y="196"/>
                  <a:pt x="55" y="195"/>
                </a:cubicBezTo>
                <a:cubicBezTo>
                  <a:pt x="54" y="195"/>
                  <a:pt x="54" y="194"/>
                  <a:pt x="53" y="193"/>
                </a:cubicBezTo>
                <a:cubicBezTo>
                  <a:pt x="53" y="193"/>
                  <a:pt x="53" y="193"/>
                  <a:pt x="53" y="193"/>
                </a:cubicBezTo>
                <a:cubicBezTo>
                  <a:pt x="51" y="200"/>
                  <a:pt x="51" y="200"/>
                  <a:pt x="51" y="200"/>
                </a:cubicBezTo>
                <a:cubicBezTo>
                  <a:pt x="52" y="205"/>
                  <a:pt x="55" y="214"/>
                  <a:pt x="55" y="218"/>
                </a:cubicBezTo>
                <a:cubicBezTo>
                  <a:pt x="56" y="234"/>
                  <a:pt x="39" y="225"/>
                  <a:pt x="35" y="237"/>
                </a:cubicBezTo>
                <a:cubicBezTo>
                  <a:pt x="30" y="252"/>
                  <a:pt x="28" y="250"/>
                  <a:pt x="13" y="250"/>
                </a:cubicBezTo>
                <a:cubicBezTo>
                  <a:pt x="0" y="249"/>
                  <a:pt x="10" y="273"/>
                  <a:pt x="13" y="280"/>
                </a:cubicBezTo>
                <a:cubicBezTo>
                  <a:pt x="17" y="287"/>
                  <a:pt x="24" y="290"/>
                  <a:pt x="32" y="289"/>
                </a:cubicBezTo>
                <a:cubicBezTo>
                  <a:pt x="36" y="289"/>
                  <a:pt x="52" y="287"/>
                  <a:pt x="43" y="296"/>
                </a:cubicBezTo>
                <a:cubicBezTo>
                  <a:pt x="35" y="307"/>
                  <a:pt x="41" y="316"/>
                  <a:pt x="47" y="326"/>
                </a:cubicBezTo>
                <a:cubicBezTo>
                  <a:pt x="52" y="333"/>
                  <a:pt x="51" y="348"/>
                  <a:pt x="58" y="353"/>
                </a:cubicBezTo>
                <a:cubicBezTo>
                  <a:pt x="63" y="356"/>
                  <a:pt x="71" y="354"/>
                  <a:pt x="76" y="358"/>
                </a:cubicBezTo>
                <a:cubicBezTo>
                  <a:pt x="81" y="361"/>
                  <a:pt x="76" y="364"/>
                  <a:pt x="74" y="367"/>
                </a:cubicBezTo>
                <a:cubicBezTo>
                  <a:pt x="69" y="377"/>
                  <a:pt x="75" y="406"/>
                  <a:pt x="85" y="410"/>
                </a:cubicBezTo>
                <a:cubicBezTo>
                  <a:pt x="95" y="410"/>
                  <a:pt x="96" y="414"/>
                  <a:pt x="102" y="421"/>
                </a:cubicBezTo>
                <a:cubicBezTo>
                  <a:pt x="105" y="424"/>
                  <a:pt x="131" y="429"/>
                  <a:pt x="135" y="427"/>
                </a:cubicBezTo>
                <a:cubicBezTo>
                  <a:pt x="139" y="425"/>
                  <a:pt x="146" y="423"/>
                  <a:pt x="149" y="418"/>
                </a:cubicBezTo>
                <a:cubicBezTo>
                  <a:pt x="158" y="405"/>
                  <a:pt x="173" y="391"/>
                  <a:pt x="190" y="401"/>
                </a:cubicBezTo>
                <a:cubicBezTo>
                  <a:pt x="198" y="406"/>
                  <a:pt x="196" y="435"/>
                  <a:pt x="194" y="443"/>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2" name="Freeform 14">
            <a:extLst>
              <a:ext uri="{FF2B5EF4-FFF2-40B4-BE49-F238E27FC236}">
                <a16:creationId xmlns:a16="http://schemas.microsoft.com/office/drawing/2014/main" id="{39481DAA-EFF0-4352-8150-0818958B594C}"/>
              </a:ext>
            </a:extLst>
          </p:cNvPr>
          <p:cNvSpPr>
            <a:spLocks/>
          </p:cNvSpPr>
          <p:nvPr/>
        </p:nvSpPr>
        <p:spPr bwMode="auto">
          <a:xfrm>
            <a:off x="10042627" y="395853"/>
            <a:ext cx="1427846" cy="2887266"/>
          </a:xfrm>
          <a:custGeom>
            <a:avLst/>
            <a:gdLst/>
            <a:ahLst/>
            <a:cxnLst>
              <a:cxn ang="0">
                <a:pos x="58" y="450"/>
              </a:cxn>
              <a:cxn ang="0">
                <a:pos x="30" y="472"/>
              </a:cxn>
              <a:cxn ang="0">
                <a:pos x="6" y="488"/>
              </a:cxn>
              <a:cxn ang="0">
                <a:pos x="41" y="538"/>
              </a:cxn>
              <a:cxn ang="0">
                <a:pos x="55" y="602"/>
              </a:cxn>
              <a:cxn ang="0">
                <a:pos x="60" y="720"/>
              </a:cxn>
              <a:cxn ang="0">
                <a:pos x="69" y="811"/>
              </a:cxn>
              <a:cxn ang="0">
                <a:pos x="45" y="893"/>
              </a:cxn>
              <a:cxn ang="0">
                <a:pos x="64" y="988"/>
              </a:cxn>
              <a:cxn ang="0">
                <a:pos x="110" y="1049"/>
              </a:cxn>
              <a:cxn ang="0">
                <a:pos x="160" y="990"/>
              </a:cxn>
              <a:cxn ang="0">
                <a:pos x="283" y="926"/>
              </a:cxn>
              <a:cxn ang="0">
                <a:pos x="300" y="903"/>
              </a:cxn>
              <a:cxn ang="0">
                <a:pos x="291" y="808"/>
              </a:cxn>
              <a:cxn ang="0">
                <a:pos x="297" y="755"/>
              </a:cxn>
              <a:cxn ang="0">
                <a:pos x="314" y="709"/>
              </a:cxn>
              <a:cxn ang="0">
                <a:pos x="288" y="698"/>
              </a:cxn>
              <a:cxn ang="0">
                <a:pos x="290" y="685"/>
              </a:cxn>
              <a:cxn ang="0">
                <a:pos x="276" y="618"/>
              </a:cxn>
              <a:cxn ang="0">
                <a:pos x="315" y="533"/>
              </a:cxn>
              <a:cxn ang="0">
                <a:pos x="339" y="525"/>
              </a:cxn>
              <a:cxn ang="0">
                <a:pos x="347" y="477"/>
              </a:cxn>
              <a:cxn ang="0">
                <a:pos x="372" y="457"/>
              </a:cxn>
              <a:cxn ang="0">
                <a:pos x="382" y="431"/>
              </a:cxn>
              <a:cxn ang="0">
                <a:pos x="396" y="422"/>
              </a:cxn>
              <a:cxn ang="0">
                <a:pos x="405" y="402"/>
              </a:cxn>
              <a:cxn ang="0">
                <a:pos x="434" y="395"/>
              </a:cxn>
              <a:cxn ang="0">
                <a:pos x="445" y="366"/>
              </a:cxn>
              <a:cxn ang="0">
                <a:pos x="458" y="314"/>
              </a:cxn>
              <a:cxn ang="0">
                <a:pos x="514" y="239"/>
              </a:cxn>
              <a:cxn ang="0">
                <a:pos x="514" y="194"/>
              </a:cxn>
              <a:cxn ang="0">
                <a:pos x="469" y="134"/>
              </a:cxn>
              <a:cxn ang="0">
                <a:pos x="464" y="51"/>
              </a:cxn>
              <a:cxn ang="0">
                <a:pos x="421" y="33"/>
              </a:cxn>
              <a:cxn ang="0">
                <a:pos x="387" y="17"/>
              </a:cxn>
              <a:cxn ang="0">
                <a:pos x="351" y="18"/>
              </a:cxn>
              <a:cxn ang="0">
                <a:pos x="330" y="44"/>
              </a:cxn>
              <a:cxn ang="0">
                <a:pos x="311" y="108"/>
              </a:cxn>
              <a:cxn ang="0">
                <a:pos x="315" y="148"/>
              </a:cxn>
              <a:cxn ang="0">
                <a:pos x="304" y="168"/>
              </a:cxn>
              <a:cxn ang="0">
                <a:pos x="295" y="228"/>
              </a:cxn>
              <a:cxn ang="0">
                <a:pos x="267" y="253"/>
              </a:cxn>
              <a:cxn ang="0">
                <a:pos x="239" y="271"/>
              </a:cxn>
              <a:cxn ang="0">
                <a:pos x="195" y="252"/>
              </a:cxn>
              <a:cxn ang="0">
                <a:pos x="173" y="257"/>
              </a:cxn>
              <a:cxn ang="0">
                <a:pos x="156" y="270"/>
              </a:cxn>
              <a:cxn ang="0">
                <a:pos x="139" y="275"/>
              </a:cxn>
              <a:cxn ang="0">
                <a:pos x="133" y="310"/>
              </a:cxn>
              <a:cxn ang="0">
                <a:pos x="128" y="344"/>
              </a:cxn>
              <a:cxn ang="0">
                <a:pos x="114" y="359"/>
              </a:cxn>
              <a:cxn ang="0">
                <a:pos x="84" y="372"/>
              </a:cxn>
            </a:cxnLst>
            <a:rect l="0" t="0" r="r" b="b"/>
            <a:pathLst>
              <a:path w="523" h="1057">
                <a:moveTo>
                  <a:pt x="65" y="395"/>
                </a:moveTo>
                <a:cubicBezTo>
                  <a:pt x="69" y="410"/>
                  <a:pt x="69" y="410"/>
                  <a:pt x="69" y="410"/>
                </a:cubicBezTo>
                <a:cubicBezTo>
                  <a:pt x="69" y="420"/>
                  <a:pt x="68" y="431"/>
                  <a:pt x="61" y="438"/>
                </a:cubicBezTo>
                <a:cubicBezTo>
                  <a:pt x="58" y="441"/>
                  <a:pt x="61" y="446"/>
                  <a:pt x="58" y="450"/>
                </a:cubicBezTo>
                <a:cubicBezTo>
                  <a:pt x="54" y="453"/>
                  <a:pt x="49" y="451"/>
                  <a:pt x="48" y="454"/>
                </a:cubicBezTo>
                <a:cubicBezTo>
                  <a:pt x="45" y="457"/>
                  <a:pt x="43" y="458"/>
                  <a:pt x="40" y="460"/>
                </a:cubicBezTo>
                <a:cubicBezTo>
                  <a:pt x="38" y="462"/>
                  <a:pt x="34" y="459"/>
                  <a:pt x="33" y="461"/>
                </a:cubicBezTo>
                <a:cubicBezTo>
                  <a:pt x="29" y="467"/>
                  <a:pt x="26" y="466"/>
                  <a:pt x="30" y="472"/>
                </a:cubicBezTo>
                <a:cubicBezTo>
                  <a:pt x="32" y="474"/>
                  <a:pt x="28" y="477"/>
                  <a:pt x="28" y="481"/>
                </a:cubicBezTo>
                <a:cubicBezTo>
                  <a:pt x="28" y="491"/>
                  <a:pt x="19" y="478"/>
                  <a:pt x="15" y="480"/>
                </a:cubicBezTo>
                <a:cubicBezTo>
                  <a:pt x="12" y="481"/>
                  <a:pt x="9" y="481"/>
                  <a:pt x="6" y="481"/>
                </a:cubicBezTo>
                <a:cubicBezTo>
                  <a:pt x="0" y="481"/>
                  <a:pt x="2" y="486"/>
                  <a:pt x="6" y="488"/>
                </a:cubicBezTo>
                <a:cubicBezTo>
                  <a:pt x="9" y="492"/>
                  <a:pt x="6" y="492"/>
                  <a:pt x="11" y="492"/>
                </a:cubicBezTo>
                <a:cubicBezTo>
                  <a:pt x="14" y="492"/>
                  <a:pt x="20" y="514"/>
                  <a:pt x="21" y="518"/>
                </a:cubicBezTo>
                <a:cubicBezTo>
                  <a:pt x="24" y="526"/>
                  <a:pt x="37" y="515"/>
                  <a:pt x="41" y="522"/>
                </a:cubicBezTo>
                <a:cubicBezTo>
                  <a:pt x="43" y="526"/>
                  <a:pt x="41" y="533"/>
                  <a:pt x="41" y="538"/>
                </a:cubicBezTo>
                <a:cubicBezTo>
                  <a:pt x="40" y="545"/>
                  <a:pt x="42" y="555"/>
                  <a:pt x="42" y="562"/>
                </a:cubicBezTo>
                <a:cubicBezTo>
                  <a:pt x="42" y="570"/>
                  <a:pt x="52" y="576"/>
                  <a:pt x="49" y="582"/>
                </a:cubicBezTo>
                <a:cubicBezTo>
                  <a:pt x="47" y="589"/>
                  <a:pt x="44" y="592"/>
                  <a:pt x="43" y="599"/>
                </a:cubicBezTo>
                <a:cubicBezTo>
                  <a:pt x="42" y="604"/>
                  <a:pt x="53" y="602"/>
                  <a:pt x="55" y="602"/>
                </a:cubicBezTo>
                <a:cubicBezTo>
                  <a:pt x="63" y="600"/>
                  <a:pt x="72" y="612"/>
                  <a:pt x="76" y="617"/>
                </a:cubicBezTo>
                <a:cubicBezTo>
                  <a:pt x="85" y="627"/>
                  <a:pt x="87" y="645"/>
                  <a:pt x="74" y="653"/>
                </a:cubicBezTo>
                <a:cubicBezTo>
                  <a:pt x="57" y="662"/>
                  <a:pt x="53" y="669"/>
                  <a:pt x="53" y="688"/>
                </a:cubicBezTo>
                <a:cubicBezTo>
                  <a:pt x="51" y="697"/>
                  <a:pt x="55" y="713"/>
                  <a:pt x="60" y="720"/>
                </a:cubicBezTo>
                <a:cubicBezTo>
                  <a:pt x="65" y="726"/>
                  <a:pt x="65" y="735"/>
                  <a:pt x="70" y="739"/>
                </a:cubicBezTo>
                <a:cubicBezTo>
                  <a:pt x="81" y="748"/>
                  <a:pt x="60" y="768"/>
                  <a:pt x="60" y="787"/>
                </a:cubicBezTo>
                <a:cubicBezTo>
                  <a:pt x="60" y="791"/>
                  <a:pt x="66" y="794"/>
                  <a:pt x="68" y="798"/>
                </a:cubicBezTo>
                <a:cubicBezTo>
                  <a:pt x="70" y="802"/>
                  <a:pt x="71" y="807"/>
                  <a:pt x="69" y="811"/>
                </a:cubicBezTo>
                <a:cubicBezTo>
                  <a:pt x="68" y="814"/>
                  <a:pt x="64" y="818"/>
                  <a:pt x="61" y="821"/>
                </a:cubicBezTo>
                <a:cubicBezTo>
                  <a:pt x="61" y="821"/>
                  <a:pt x="61" y="821"/>
                  <a:pt x="61" y="821"/>
                </a:cubicBezTo>
                <a:cubicBezTo>
                  <a:pt x="65" y="832"/>
                  <a:pt x="59" y="841"/>
                  <a:pt x="63" y="851"/>
                </a:cubicBezTo>
                <a:cubicBezTo>
                  <a:pt x="71" y="871"/>
                  <a:pt x="45" y="877"/>
                  <a:pt x="45" y="893"/>
                </a:cubicBezTo>
                <a:cubicBezTo>
                  <a:pt x="45" y="900"/>
                  <a:pt x="56" y="908"/>
                  <a:pt x="49" y="915"/>
                </a:cubicBezTo>
                <a:cubicBezTo>
                  <a:pt x="42" y="921"/>
                  <a:pt x="43" y="926"/>
                  <a:pt x="45" y="935"/>
                </a:cubicBezTo>
                <a:cubicBezTo>
                  <a:pt x="48" y="945"/>
                  <a:pt x="55" y="953"/>
                  <a:pt x="57" y="965"/>
                </a:cubicBezTo>
                <a:cubicBezTo>
                  <a:pt x="58" y="975"/>
                  <a:pt x="58" y="980"/>
                  <a:pt x="64" y="988"/>
                </a:cubicBezTo>
                <a:cubicBezTo>
                  <a:pt x="74" y="1002"/>
                  <a:pt x="84" y="999"/>
                  <a:pt x="82" y="1018"/>
                </a:cubicBezTo>
                <a:cubicBezTo>
                  <a:pt x="80" y="1035"/>
                  <a:pt x="98" y="1044"/>
                  <a:pt x="104" y="1057"/>
                </a:cubicBezTo>
                <a:cubicBezTo>
                  <a:pt x="104" y="1057"/>
                  <a:pt x="104" y="1057"/>
                  <a:pt x="104" y="1057"/>
                </a:cubicBezTo>
                <a:cubicBezTo>
                  <a:pt x="106" y="1055"/>
                  <a:pt x="109" y="1054"/>
                  <a:pt x="110" y="1049"/>
                </a:cubicBezTo>
                <a:cubicBezTo>
                  <a:pt x="112" y="1044"/>
                  <a:pt x="114" y="1031"/>
                  <a:pt x="116" y="1028"/>
                </a:cubicBezTo>
                <a:cubicBezTo>
                  <a:pt x="118" y="1026"/>
                  <a:pt x="123" y="1019"/>
                  <a:pt x="124" y="1015"/>
                </a:cubicBezTo>
                <a:cubicBezTo>
                  <a:pt x="124" y="1011"/>
                  <a:pt x="132" y="987"/>
                  <a:pt x="137" y="987"/>
                </a:cubicBezTo>
                <a:cubicBezTo>
                  <a:pt x="145" y="987"/>
                  <a:pt x="158" y="995"/>
                  <a:pt x="160" y="990"/>
                </a:cubicBezTo>
                <a:cubicBezTo>
                  <a:pt x="172" y="955"/>
                  <a:pt x="228" y="964"/>
                  <a:pt x="240" y="933"/>
                </a:cubicBezTo>
                <a:cubicBezTo>
                  <a:pt x="244" y="931"/>
                  <a:pt x="250" y="928"/>
                  <a:pt x="254" y="929"/>
                </a:cubicBezTo>
                <a:cubicBezTo>
                  <a:pt x="258" y="930"/>
                  <a:pt x="260" y="929"/>
                  <a:pt x="263" y="929"/>
                </a:cubicBezTo>
                <a:cubicBezTo>
                  <a:pt x="270" y="927"/>
                  <a:pt x="278" y="931"/>
                  <a:pt x="283" y="926"/>
                </a:cubicBezTo>
                <a:cubicBezTo>
                  <a:pt x="285" y="923"/>
                  <a:pt x="286" y="933"/>
                  <a:pt x="288" y="933"/>
                </a:cubicBezTo>
                <a:cubicBezTo>
                  <a:pt x="293" y="933"/>
                  <a:pt x="292" y="924"/>
                  <a:pt x="294" y="921"/>
                </a:cubicBezTo>
                <a:cubicBezTo>
                  <a:pt x="295" y="919"/>
                  <a:pt x="295" y="917"/>
                  <a:pt x="296" y="915"/>
                </a:cubicBezTo>
                <a:cubicBezTo>
                  <a:pt x="296" y="909"/>
                  <a:pt x="297" y="907"/>
                  <a:pt x="300" y="903"/>
                </a:cubicBezTo>
                <a:cubicBezTo>
                  <a:pt x="302" y="901"/>
                  <a:pt x="301" y="895"/>
                  <a:pt x="302" y="892"/>
                </a:cubicBezTo>
                <a:cubicBezTo>
                  <a:pt x="303" y="883"/>
                  <a:pt x="294" y="877"/>
                  <a:pt x="292" y="869"/>
                </a:cubicBezTo>
                <a:cubicBezTo>
                  <a:pt x="289" y="862"/>
                  <a:pt x="292" y="850"/>
                  <a:pt x="293" y="843"/>
                </a:cubicBezTo>
                <a:cubicBezTo>
                  <a:pt x="295" y="830"/>
                  <a:pt x="289" y="819"/>
                  <a:pt x="291" y="808"/>
                </a:cubicBezTo>
                <a:cubicBezTo>
                  <a:pt x="291" y="801"/>
                  <a:pt x="289" y="797"/>
                  <a:pt x="290" y="791"/>
                </a:cubicBezTo>
                <a:cubicBezTo>
                  <a:pt x="292" y="784"/>
                  <a:pt x="290" y="783"/>
                  <a:pt x="290" y="776"/>
                </a:cubicBezTo>
                <a:cubicBezTo>
                  <a:pt x="290" y="772"/>
                  <a:pt x="295" y="772"/>
                  <a:pt x="297" y="769"/>
                </a:cubicBezTo>
                <a:cubicBezTo>
                  <a:pt x="298" y="766"/>
                  <a:pt x="297" y="759"/>
                  <a:pt x="297" y="755"/>
                </a:cubicBezTo>
                <a:cubicBezTo>
                  <a:pt x="298" y="748"/>
                  <a:pt x="303" y="749"/>
                  <a:pt x="301" y="740"/>
                </a:cubicBezTo>
                <a:cubicBezTo>
                  <a:pt x="299" y="735"/>
                  <a:pt x="304" y="735"/>
                  <a:pt x="306" y="733"/>
                </a:cubicBezTo>
                <a:cubicBezTo>
                  <a:pt x="308" y="730"/>
                  <a:pt x="307" y="728"/>
                  <a:pt x="311" y="725"/>
                </a:cubicBezTo>
                <a:cubicBezTo>
                  <a:pt x="314" y="724"/>
                  <a:pt x="314" y="712"/>
                  <a:pt x="314" y="709"/>
                </a:cubicBezTo>
                <a:cubicBezTo>
                  <a:pt x="320" y="699"/>
                  <a:pt x="317" y="702"/>
                  <a:pt x="307" y="701"/>
                </a:cubicBezTo>
                <a:cubicBezTo>
                  <a:pt x="301" y="700"/>
                  <a:pt x="301" y="687"/>
                  <a:pt x="297" y="694"/>
                </a:cubicBezTo>
                <a:cubicBezTo>
                  <a:pt x="296" y="695"/>
                  <a:pt x="291" y="705"/>
                  <a:pt x="291" y="701"/>
                </a:cubicBezTo>
                <a:cubicBezTo>
                  <a:pt x="290" y="701"/>
                  <a:pt x="290" y="698"/>
                  <a:pt x="288" y="698"/>
                </a:cubicBezTo>
                <a:cubicBezTo>
                  <a:pt x="284" y="697"/>
                  <a:pt x="286" y="697"/>
                  <a:pt x="285" y="696"/>
                </a:cubicBezTo>
                <a:cubicBezTo>
                  <a:pt x="281" y="692"/>
                  <a:pt x="271" y="696"/>
                  <a:pt x="270" y="696"/>
                </a:cubicBezTo>
                <a:cubicBezTo>
                  <a:pt x="270" y="686"/>
                  <a:pt x="285" y="694"/>
                  <a:pt x="289" y="693"/>
                </a:cubicBezTo>
                <a:cubicBezTo>
                  <a:pt x="295" y="692"/>
                  <a:pt x="296" y="686"/>
                  <a:pt x="290" y="685"/>
                </a:cubicBezTo>
                <a:cubicBezTo>
                  <a:pt x="289" y="683"/>
                  <a:pt x="283" y="680"/>
                  <a:pt x="280" y="679"/>
                </a:cubicBezTo>
                <a:cubicBezTo>
                  <a:pt x="276" y="677"/>
                  <a:pt x="273" y="671"/>
                  <a:pt x="271" y="667"/>
                </a:cubicBezTo>
                <a:cubicBezTo>
                  <a:pt x="267" y="657"/>
                  <a:pt x="272" y="647"/>
                  <a:pt x="271" y="636"/>
                </a:cubicBezTo>
                <a:cubicBezTo>
                  <a:pt x="269" y="626"/>
                  <a:pt x="273" y="626"/>
                  <a:pt x="276" y="618"/>
                </a:cubicBezTo>
                <a:cubicBezTo>
                  <a:pt x="277" y="613"/>
                  <a:pt x="280" y="608"/>
                  <a:pt x="279" y="603"/>
                </a:cubicBezTo>
                <a:cubicBezTo>
                  <a:pt x="283" y="589"/>
                  <a:pt x="285" y="582"/>
                  <a:pt x="295" y="572"/>
                </a:cubicBezTo>
                <a:cubicBezTo>
                  <a:pt x="303" y="565"/>
                  <a:pt x="304" y="551"/>
                  <a:pt x="306" y="542"/>
                </a:cubicBezTo>
                <a:cubicBezTo>
                  <a:pt x="314" y="542"/>
                  <a:pt x="310" y="533"/>
                  <a:pt x="315" y="533"/>
                </a:cubicBezTo>
                <a:cubicBezTo>
                  <a:pt x="328" y="533"/>
                  <a:pt x="322" y="535"/>
                  <a:pt x="331" y="541"/>
                </a:cubicBezTo>
                <a:cubicBezTo>
                  <a:pt x="331" y="541"/>
                  <a:pt x="331" y="541"/>
                  <a:pt x="331" y="541"/>
                </a:cubicBezTo>
                <a:cubicBezTo>
                  <a:pt x="333" y="531"/>
                  <a:pt x="333" y="531"/>
                  <a:pt x="333" y="531"/>
                </a:cubicBezTo>
                <a:cubicBezTo>
                  <a:pt x="334" y="527"/>
                  <a:pt x="339" y="527"/>
                  <a:pt x="339" y="525"/>
                </a:cubicBezTo>
                <a:cubicBezTo>
                  <a:pt x="339" y="525"/>
                  <a:pt x="340" y="524"/>
                  <a:pt x="340" y="524"/>
                </a:cubicBezTo>
                <a:cubicBezTo>
                  <a:pt x="340" y="524"/>
                  <a:pt x="340" y="524"/>
                  <a:pt x="340" y="524"/>
                </a:cubicBezTo>
                <a:cubicBezTo>
                  <a:pt x="343" y="523"/>
                  <a:pt x="345" y="504"/>
                  <a:pt x="344" y="501"/>
                </a:cubicBezTo>
                <a:cubicBezTo>
                  <a:pt x="344" y="496"/>
                  <a:pt x="344" y="480"/>
                  <a:pt x="347" y="477"/>
                </a:cubicBezTo>
                <a:cubicBezTo>
                  <a:pt x="351" y="473"/>
                  <a:pt x="361" y="480"/>
                  <a:pt x="364" y="482"/>
                </a:cubicBezTo>
                <a:cubicBezTo>
                  <a:pt x="368" y="484"/>
                  <a:pt x="365" y="476"/>
                  <a:pt x="368" y="474"/>
                </a:cubicBezTo>
                <a:cubicBezTo>
                  <a:pt x="372" y="472"/>
                  <a:pt x="368" y="464"/>
                  <a:pt x="374" y="462"/>
                </a:cubicBezTo>
                <a:cubicBezTo>
                  <a:pt x="374" y="458"/>
                  <a:pt x="368" y="462"/>
                  <a:pt x="372" y="457"/>
                </a:cubicBezTo>
                <a:cubicBezTo>
                  <a:pt x="377" y="451"/>
                  <a:pt x="377" y="451"/>
                  <a:pt x="377" y="451"/>
                </a:cubicBezTo>
                <a:cubicBezTo>
                  <a:pt x="378" y="447"/>
                  <a:pt x="368" y="444"/>
                  <a:pt x="378" y="440"/>
                </a:cubicBezTo>
                <a:cubicBezTo>
                  <a:pt x="379" y="440"/>
                  <a:pt x="378" y="439"/>
                  <a:pt x="378" y="437"/>
                </a:cubicBezTo>
                <a:cubicBezTo>
                  <a:pt x="381" y="437"/>
                  <a:pt x="382" y="433"/>
                  <a:pt x="382" y="431"/>
                </a:cubicBezTo>
                <a:cubicBezTo>
                  <a:pt x="387" y="430"/>
                  <a:pt x="387" y="435"/>
                  <a:pt x="388" y="438"/>
                </a:cubicBezTo>
                <a:cubicBezTo>
                  <a:pt x="389" y="438"/>
                  <a:pt x="389" y="438"/>
                  <a:pt x="389" y="438"/>
                </a:cubicBezTo>
                <a:cubicBezTo>
                  <a:pt x="390" y="434"/>
                  <a:pt x="390" y="433"/>
                  <a:pt x="390" y="429"/>
                </a:cubicBezTo>
                <a:cubicBezTo>
                  <a:pt x="393" y="428"/>
                  <a:pt x="395" y="425"/>
                  <a:pt x="396" y="422"/>
                </a:cubicBezTo>
                <a:cubicBezTo>
                  <a:pt x="396" y="420"/>
                  <a:pt x="395" y="412"/>
                  <a:pt x="399" y="415"/>
                </a:cubicBezTo>
                <a:cubicBezTo>
                  <a:pt x="401" y="417"/>
                  <a:pt x="400" y="420"/>
                  <a:pt x="401" y="421"/>
                </a:cubicBezTo>
                <a:cubicBezTo>
                  <a:pt x="405" y="423"/>
                  <a:pt x="407" y="417"/>
                  <a:pt x="406" y="414"/>
                </a:cubicBezTo>
                <a:cubicBezTo>
                  <a:pt x="406" y="410"/>
                  <a:pt x="401" y="405"/>
                  <a:pt x="405" y="402"/>
                </a:cubicBezTo>
                <a:cubicBezTo>
                  <a:pt x="406" y="402"/>
                  <a:pt x="413" y="396"/>
                  <a:pt x="413" y="397"/>
                </a:cubicBezTo>
                <a:cubicBezTo>
                  <a:pt x="420" y="399"/>
                  <a:pt x="427" y="409"/>
                  <a:pt x="434" y="407"/>
                </a:cubicBezTo>
                <a:cubicBezTo>
                  <a:pt x="435" y="399"/>
                  <a:pt x="427" y="398"/>
                  <a:pt x="428" y="396"/>
                </a:cubicBezTo>
                <a:cubicBezTo>
                  <a:pt x="428" y="396"/>
                  <a:pt x="433" y="396"/>
                  <a:pt x="434" y="395"/>
                </a:cubicBezTo>
                <a:cubicBezTo>
                  <a:pt x="444" y="391"/>
                  <a:pt x="439" y="397"/>
                  <a:pt x="443" y="386"/>
                </a:cubicBezTo>
                <a:cubicBezTo>
                  <a:pt x="448" y="373"/>
                  <a:pt x="448" y="373"/>
                  <a:pt x="448" y="373"/>
                </a:cubicBezTo>
                <a:cubicBezTo>
                  <a:pt x="449" y="370"/>
                  <a:pt x="444" y="368"/>
                  <a:pt x="445" y="366"/>
                </a:cubicBezTo>
                <a:cubicBezTo>
                  <a:pt x="445" y="366"/>
                  <a:pt x="445" y="366"/>
                  <a:pt x="445" y="366"/>
                </a:cubicBezTo>
                <a:cubicBezTo>
                  <a:pt x="438" y="361"/>
                  <a:pt x="438" y="361"/>
                  <a:pt x="438" y="361"/>
                </a:cubicBezTo>
                <a:cubicBezTo>
                  <a:pt x="441" y="355"/>
                  <a:pt x="439" y="351"/>
                  <a:pt x="436" y="345"/>
                </a:cubicBezTo>
                <a:cubicBezTo>
                  <a:pt x="432" y="339"/>
                  <a:pt x="438" y="330"/>
                  <a:pt x="438" y="321"/>
                </a:cubicBezTo>
                <a:cubicBezTo>
                  <a:pt x="437" y="309"/>
                  <a:pt x="451" y="317"/>
                  <a:pt x="458" y="314"/>
                </a:cubicBezTo>
                <a:cubicBezTo>
                  <a:pt x="462" y="313"/>
                  <a:pt x="474" y="292"/>
                  <a:pt x="477" y="288"/>
                </a:cubicBezTo>
                <a:cubicBezTo>
                  <a:pt x="480" y="284"/>
                  <a:pt x="482" y="280"/>
                  <a:pt x="481" y="276"/>
                </a:cubicBezTo>
                <a:cubicBezTo>
                  <a:pt x="480" y="270"/>
                  <a:pt x="473" y="269"/>
                  <a:pt x="472" y="263"/>
                </a:cubicBezTo>
                <a:cubicBezTo>
                  <a:pt x="473" y="253"/>
                  <a:pt x="514" y="261"/>
                  <a:pt x="514" y="239"/>
                </a:cubicBezTo>
                <a:cubicBezTo>
                  <a:pt x="513" y="232"/>
                  <a:pt x="508" y="225"/>
                  <a:pt x="516" y="221"/>
                </a:cubicBezTo>
                <a:cubicBezTo>
                  <a:pt x="522" y="218"/>
                  <a:pt x="523" y="207"/>
                  <a:pt x="523" y="201"/>
                </a:cubicBezTo>
                <a:cubicBezTo>
                  <a:pt x="523" y="201"/>
                  <a:pt x="523" y="201"/>
                  <a:pt x="523" y="201"/>
                </a:cubicBezTo>
                <a:cubicBezTo>
                  <a:pt x="519" y="200"/>
                  <a:pt x="515" y="197"/>
                  <a:pt x="514" y="194"/>
                </a:cubicBezTo>
                <a:cubicBezTo>
                  <a:pt x="512" y="187"/>
                  <a:pt x="522" y="168"/>
                  <a:pt x="507" y="174"/>
                </a:cubicBezTo>
                <a:cubicBezTo>
                  <a:pt x="497" y="177"/>
                  <a:pt x="500" y="176"/>
                  <a:pt x="496" y="168"/>
                </a:cubicBezTo>
                <a:cubicBezTo>
                  <a:pt x="493" y="161"/>
                  <a:pt x="486" y="157"/>
                  <a:pt x="480" y="153"/>
                </a:cubicBezTo>
                <a:cubicBezTo>
                  <a:pt x="474" y="149"/>
                  <a:pt x="477" y="134"/>
                  <a:pt x="469" y="134"/>
                </a:cubicBezTo>
                <a:cubicBezTo>
                  <a:pt x="451" y="134"/>
                  <a:pt x="459" y="118"/>
                  <a:pt x="457" y="109"/>
                </a:cubicBezTo>
                <a:cubicBezTo>
                  <a:pt x="456" y="104"/>
                  <a:pt x="460" y="100"/>
                  <a:pt x="460" y="96"/>
                </a:cubicBezTo>
                <a:cubicBezTo>
                  <a:pt x="460" y="91"/>
                  <a:pt x="455" y="88"/>
                  <a:pt x="455" y="82"/>
                </a:cubicBezTo>
                <a:cubicBezTo>
                  <a:pt x="455" y="72"/>
                  <a:pt x="465" y="62"/>
                  <a:pt x="464" y="51"/>
                </a:cubicBezTo>
                <a:cubicBezTo>
                  <a:pt x="463" y="44"/>
                  <a:pt x="447" y="49"/>
                  <a:pt x="443" y="47"/>
                </a:cubicBezTo>
                <a:cubicBezTo>
                  <a:pt x="438" y="46"/>
                  <a:pt x="438" y="41"/>
                  <a:pt x="432" y="44"/>
                </a:cubicBezTo>
                <a:cubicBezTo>
                  <a:pt x="427" y="47"/>
                  <a:pt x="421" y="52"/>
                  <a:pt x="417" y="45"/>
                </a:cubicBezTo>
                <a:cubicBezTo>
                  <a:pt x="411" y="36"/>
                  <a:pt x="420" y="37"/>
                  <a:pt x="421" y="33"/>
                </a:cubicBezTo>
                <a:cubicBezTo>
                  <a:pt x="422" y="30"/>
                  <a:pt x="418" y="29"/>
                  <a:pt x="418" y="27"/>
                </a:cubicBezTo>
                <a:cubicBezTo>
                  <a:pt x="418" y="19"/>
                  <a:pt x="429" y="20"/>
                  <a:pt x="427" y="13"/>
                </a:cubicBezTo>
                <a:cubicBezTo>
                  <a:pt x="425" y="4"/>
                  <a:pt x="408" y="16"/>
                  <a:pt x="404" y="18"/>
                </a:cubicBezTo>
                <a:cubicBezTo>
                  <a:pt x="396" y="21"/>
                  <a:pt x="393" y="17"/>
                  <a:pt x="387" y="17"/>
                </a:cubicBezTo>
                <a:cubicBezTo>
                  <a:pt x="381" y="17"/>
                  <a:pt x="374" y="17"/>
                  <a:pt x="369" y="14"/>
                </a:cubicBezTo>
                <a:cubicBezTo>
                  <a:pt x="364" y="10"/>
                  <a:pt x="367" y="3"/>
                  <a:pt x="364" y="1"/>
                </a:cubicBezTo>
                <a:cubicBezTo>
                  <a:pt x="362" y="0"/>
                  <a:pt x="335" y="8"/>
                  <a:pt x="345" y="13"/>
                </a:cubicBezTo>
                <a:cubicBezTo>
                  <a:pt x="346" y="14"/>
                  <a:pt x="352" y="17"/>
                  <a:pt x="351" y="18"/>
                </a:cubicBezTo>
                <a:cubicBezTo>
                  <a:pt x="350" y="19"/>
                  <a:pt x="345" y="19"/>
                  <a:pt x="344" y="19"/>
                </a:cubicBezTo>
                <a:cubicBezTo>
                  <a:pt x="342" y="19"/>
                  <a:pt x="339" y="17"/>
                  <a:pt x="337" y="19"/>
                </a:cubicBezTo>
                <a:cubicBezTo>
                  <a:pt x="330" y="23"/>
                  <a:pt x="332" y="31"/>
                  <a:pt x="336" y="37"/>
                </a:cubicBezTo>
                <a:cubicBezTo>
                  <a:pt x="339" y="43"/>
                  <a:pt x="332" y="39"/>
                  <a:pt x="330" y="44"/>
                </a:cubicBezTo>
                <a:cubicBezTo>
                  <a:pt x="329" y="48"/>
                  <a:pt x="330" y="66"/>
                  <a:pt x="325" y="68"/>
                </a:cubicBezTo>
                <a:cubicBezTo>
                  <a:pt x="316" y="74"/>
                  <a:pt x="324" y="78"/>
                  <a:pt x="320" y="83"/>
                </a:cubicBezTo>
                <a:cubicBezTo>
                  <a:pt x="316" y="88"/>
                  <a:pt x="318" y="88"/>
                  <a:pt x="318" y="94"/>
                </a:cubicBezTo>
                <a:cubicBezTo>
                  <a:pt x="318" y="101"/>
                  <a:pt x="311" y="102"/>
                  <a:pt x="311" y="108"/>
                </a:cubicBezTo>
                <a:cubicBezTo>
                  <a:pt x="311" y="112"/>
                  <a:pt x="312" y="113"/>
                  <a:pt x="310" y="117"/>
                </a:cubicBezTo>
                <a:cubicBezTo>
                  <a:pt x="305" y="125"/>
                  <a:pt x="303" y="128"/>
                  <a:pt x="306" y="138"/>
                </a:cubicBezTo>
                <a:cubicBezTo>
                  <a:pt x="307" y="143"/>
                  <a:pt x="316" y="144"/>
                  <a:pt x="316" y="148"/>
                </a:cubicBezTo>
                <a:cubicBezTo>
                  <a:pt x="316" y="148"/>
                  <a:pt x="316" y="148"/>
                  <a:pt x="315" y="148"/>
                </a:cubicBezTo>
                <a:cubicBezTo>
                  <a:pt x="312" y="149"/>
                  <a:pt x="312" y="148"/>
                  <a:pt x="310" y="151"/>
                </a:cubicBezTo>
                <a:cubicBezTo>
                  <a:pt x="309" y="153"/>
                  <a:pt x="311" y="159"/>
                  <a:pt x="310" y="160"/>
                </a:cubicBezTo>
                <a:cubicBezTo>
                  <a:pt x="308" y="162"/>
                  <a:pt x="305" y="156"/>
                  <a:pt x="304" y="156"/>
                </a:cubicBezTo>
                <a:cubicBezTo>
                  <a:pt x="298" y="155"/>
                  <a:pt x="306" y="166"/>
                  <a:pt x="304" y="168"/>
                </a:cubicBezTo>
                <a:cubicBezTo>
                  <a:pt x="299" y="172"/>
                  <a:pt x="304" y="172"/>
                  <a:pt x="307" y="174"/>
                </a:cubicBezTo>
                <a:cubicBezTo>
                  <a:pt x="311" y="176"/>
                  <a:pt x="303" y="180"/>
                  <a:pt x="302" y="183"/>
                </a:cubicBezTo>
                <a:cubicBezTo>
                  <a:pt x="298" y="192"/>
                  <a:pt x="292" y="192"/>
                  <a:pt x="299" y="202"/>
                </a:cubicBezTo>
                <a:cubicBezTo>
                  <a:pt x="304" y="210"/>
                  <a:pt x="295" y="219"/>
                  <a:pt x="295" y="228"/>
                </a:cubicBezTo>
                <a:cubicBezTo>
                  <a:pt x="295" y="233"/>
                  <a:pt x="298" y="236"/>
                  <a:pt x="299" y="241"/>
                </a:cubicBezTo>
                <a:cubicBezTo>
                  <a:pt x="300" y="248"/>
                  <a:pt x="296" y="244"/>
                  <a:pt x="292" y="247"/>
                </a:cubicBezTo>
                <a:cubicBezTo>
                  <a:pt x="286" y="250"/>
                  <a:pt x="285" y="258"/>
                  <a:pt x="277" y="251"/>
                </a:cubicBezTo>
                <a:cubicBezTo>
                  <a:pt x="275" y="249"/>
                  <a:pt x="270" y="253"/>
                  <a:pt x="267" y="253"/>
                </a:cubicBezTo>
                <a:cubicBezTo>
                  <a:pt x="263" y="252"/>
                  <a:pt x="262" y="244"/>
                  <a:pt x="260" y="241"/>
                </a:cubicBezTo>
                <a:cubicBezTo>
                  <a:pt x="258" y="239"/>
                  <a:pt x="249" y="241"/>
                  <a:pt x="250" y="244"/>
                </a:cubicBezTo>
                <a:cubicBezTo>
                  <a:pt x="250" y="249"/>
                  <a:pt x="254" y="246"/>
                  <a:pt x="252" y="255"/>
                </a:cubicBezTo>
                <a:cubicBezTo>
                  <a:pt x="249" y="267"/>
                  <a:pt x="239" y="258"/>
                  <a:pt x="239" y="271"/>
                </a:cubicBezTo>
                <a:cubicBezTo>
                  <a:pt x="239" y="282"/>
                  <a:pt x="232" y="283"/>
                  <a:pt x="229" y="273"/>
                </a:cubicBezTo>
                <a:cubicBezTo>
                  <a:pt x="227" y="268"/>
                  <a:pt x="222" y="268"/>
                  <a:pt x="220" y="263"/>
                </a:cubicBezTo>
                <a:cubicBezTo>
                  <a:pt x="217" y="255"/>
                  <a:pt x="208" y="259"/>
                  <a:pt x="205" y="253"/>
                </a:cubicBezTo>
                <a:cubicBezTo>
                  <a:pt x="201" y="246"/>
                  <a:pt x="200" y="251"/>
                  <a:pt x="195" y="252"/>
                </a:cubicBezTo>
                <a:cubicBezTo>
                  <a:pt x="189" y="252"/>
                  <a:pt x="190" y="244"/>
                  <a:pt x="186" y="245"/>
                </a:cubicBezTo>
                <a:cubicBezTo>
                  <a:pt x="183" y="246"/>
                  <a:pt x="183" y="260"/>
                  <a:pt x="177" y="254"/>
                </a:cubicBezTo>
                <a:cubicBezTo>
                  <a:pt x="175" y="252"/>
                  <a:pt x="178" y="240"/>
                  <a:pt x="173" y="243"/>
                </a:cubicBezTo>
                <a:cubicBezTo>
                  <a:pt x="166" y="247"/>
                  <a:pt x="172" y="252"/>
                  <a:pt x="173" y="257"/>
                </a:cubicBezTo>
                <a:cubicBezTo>
                  <a:pt x="175" y="261"/>
                  <a:pt x="169" y="262"/>
                  <a:pt x="168" y="258"/>
                </a:cubicBezTo>
                <a:cubicBezTo>
                  <a:pt x="165" y="254"/>
                  <a:pt x="165" y="252"/>
                  <a:pt x="162" y="258"/>
                </a:cubicBezTo>
                <a:cubicBezTo>
                  <a:pt x="160" y="260"/>
                  <a:pt x="159" y="264"/>
                  <a:pt x="160" y="266"/>
                </a:cubicBezTo>
                <a:cubicBezTo>
                  <a:pt x="164" y="273"/>
                  <a:pt x="160" y="269"/>
                  <a:pt x="156" y="270"/>
                </a:cubicBezTo>
                <a:cubicBezTo>
                  <a:pt x="154" y="271"/>
                  <a:pt x="155" y="274"/>
                  <a:pt x="152" y="274"/>
                </a:cubicBezTo>
                <a:cubicBezTo>
                  <a:pt x="150" y="274"/>
                  <a:pt x="151" y="272"/>
                  <a:pt x="148" y="272"/>
                </a:cubicBezTo>
                <a:cubicBezTo>
                  <a:pt x="145" y="273"/>
                  <a:pt x="146" y="276"/>
                  <a:pt x="143" y="277"/>
                </a:cubicBezTo>
                <a:cubicBezTo>
                  <a:pt x="141" y="278"/>
                  <a:pt x="141" y="275"/>
                  <a:pt x="139" y="275"/>
                </a:cubicBezTo>
                <a:cubicBezTo>
                  <a:pt x="136" y="276"/>
                  <a:pt x="137" y="280"/>
                  <a:pt x="136" y="282"/>
                </a:cubicBezTo>
                <a:cubicBezTo>
                  <a:pt x="129" y="288"/>
                  <a:pt x="137" y="288"/>
                  <a:pt x="140" y="294"/>
                </a:cubicBezTo>
                <a:cubicBezTo>
                  <a:pt x="144" y="301"/>
                  <a:pt x="135" y="303"/>
                  <a:pt x="130" y="302"/>
                </a:cubicBezTo>
                <a:cubicBezTo>
                  <a:pt x="119" y="299"/>
                  <a:pt x="133" y="310"/>
                  <a:pt x="133" y="310"/>
                </a:cubicBezTo>
                <a:cubicBezTo>
                  <a:pt x="132" y="311"/>
                  <a:pt x="125" y="312"/>
                  <a:pt x="126" y="315"/>
                </a:cubicBezTo>
                <a:cubicBezTo>
                  <a:pt x="127" y="317"/>
                  <a:pt x="131" y="317"/>
                  <a:pt x="133" y="320"/>
                </a:cubicBezTo>
                <a:cubicBezTo>
                  <a:pt x="135" y="322"/>
                  <a:pt x="131" y="325"/>
                  <a:pt x="131" y="327"/>
                </a:cubicBezTo>
                <a:cubicBezTo>
                  <a:pt x="129" y="336"/>
                  <a:pt x="118" y="335"/>
                  <a:pt x="128" y="344"/>
                </a:cubicBezTo>
                <a:cubicBezTo>
                  <a:pt x="128" y="345"/>
                  <a:pt x="127" y="343"/>
                  <a:pt x="127" y="344"/>
                </a:cubicBezTo>
                <a:cubicBezTo>
                  <a:pt x="127" y="345"/>
                  <a:pt x="132" y="349"/>
                  <a:pt x="129" y="351"/>
                </a:cubicBezTo>
                <a:cubicBezTo>
                  <a:pt x="128" y="352"/>
                  <a:pt x="124" y="351"/>
                  <a:pt x="122" y="352"/>
                </a:cubicBezTo>
                <a:cubicBezTo>
                  <a:pt x="116" y="354"/>
                  <a:pt x="126" y="359"/>
                  <a:pt x="114" y="359"/>
                </a:cubicBezTo>
                <a:cubicBezTo>
                  <a:pt x="109" y="359"/>
                  <a:pt x="111" y="362"/>
                  <a:pt x="111" y="365"/>
                </a:cubicBezTo>
                <a:cubicBezTo>
                  <a:pt x="111" y="371"/>
                  <a:pt x="107" y="369"/>
                  <a:pt x="103" y="369"/>
                </a:cubicBezTo>
                <a:cubicBezTo>
                  <a:pt x="99" y="370"/>
                  <a:pt x="102" y="380"/>
                  <a:pt x="91" y="379"/>
                </a:cubicBezTo>
                <a:cubicBezTo>
                  <a:pt x="87" y="378"/>
                  <a:pt x="87" y="373"/>
                  <a:pt x="84" y="372"/>
                </a:cubicBezTo>
                <a:cubicBezTo>
                  <a:pt x="80" y="371"/>
                  <a:pt x="79" y="380"/>
                  <a:pt x="77" y="381"/>
                </a:cubicBezTo>
                <a:cubicBezTo>
                  <a:pt x="76" y="383"/>
                  <a:pt x="68" y="382"/>
                  <a:pt x="71" y="389"/>
                </a:cubicBezTo>
                <a:cubicBezTo>
                  <a:pt x="73" y="393"/>
                  <a:pt x="69" y="393"/>
                  <a:pt x="65" y="395"/>
                </a:cubicBezTo>
                <a:close/>
              </a:path>
            </a:pathLst>
          </a:custGeom>
          <a:solidFill>
            <a:srgbClr val="EF9D27"/>
          </a:soli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103" name="Freeform 15">
            <a:extLst>
              <a:ext uri="{FF2B5EF4-FFF2-40B4-BE49-F238E27FC236}">
                <a16:creationId xmlns:a16="http://schemas.microsoft.com/office/drawing/2014/main" id="{1A8384C1-4DE3-4014-8E0C-4602C666D25B}"/>
              </a:ext>
            </a:extLst>
          </p:cNvPr>
          <p:cNvSpPr>
            <a:spLocks noEditPoints="1"/>
          </p:cNvSpPr>
          <p:nvPr/>
        </p:nvSpPr>
        <p:spPr bwMode="auto">
          <a:xfrm>
            <a:off x="11224895" y="851922"/>
            <a:ext cx="449052" cy="571841"/>
          </a:xfrm>
          <a:custGeom>
            <a:avLst/>
            <a:gdLst/>
            <a:ahLst/>
            <a:cxnLst>
              <a:cxn ang="0">
                <a:pos x="39" y="199"/>
              </a:cxn>
              <a:cxn ang="0">
                <a:pos x="34" y="200"/>
              </a:cxn>
              <a:cxn ang="0">
                <a:pos x="39" y="206"/>
              </a:cxn>
              <a:cxn ang="0">
                <a:pos x="91" y="34"/>
              </a:cxn>
              <a:cxn ang="0">
                <a:pos x="96" y="16"/>
              </a:cxn>
              <a:cxn ang="0">
                <a:pos x="112" y="22"/>
              </a:cxn>
              <a:cxn ang="0">
                <a:pos x="115" y="36"/>
              </a:cxn>
              <a:cxn ang="0">
                <a:pos x="126" y="61"/>
              </a:cxn>
              <a:cxn ang="0">
                <a:pos x="143" y="85"/>
              </a:cxn>
              <a:cxn ang="0">
                <a:pos x="159" y="103"/>
              </a:cxn>
              <a:cxn ang="0">
                <a:pos x="155" y="127"/>
              </a:cxn>
              <a:cxn ang="0">
                <a:pos x="161" y="141"/>
              </a:cxn>
              <a:cxn ang="0">
                <a:pos x="151" y="154"/>
              </a:cxn>
              <a:cxn ang="0">
                <a:pos x="136" y="158"/>
              </a:cxn>
              <a:cxn ang="0">
                <a:pos x="141" y="147"/>
              </a:cxn>
              <a:cxn ang="0">
                <a:pos x="144" y="134"/>
              </a:cxn>
              <a:cxn ang="0">
                <a:pos x="143" y="123"/>
              </a:cxn>
              <a:cxn ang="0">
                <a:pos x="141" y="113"/>
              </a:cxn>
              <a:cxn ang="0">
                <a:pos x="145" y="106"/>
              </a:cxn>
              <a:cxn ang="0">
                <a:pos x="136" y="116"/>
              </a:cxn>
              <a:cxn ang="0">
                <a:pos x="134" y="132"/>
              </a:cxn>
              <a:cxn ang="0">
                <a:pos x="115" y="128"/>
              </a:cxn>
              <a:cxn ang="0">
                <a:pos x="120" y="120"/>
              </a:cxn>
              <a:cxn ang="0">
                <a:pos x="96" y="127"/>
              </a:cxn>
              <a:cxn ang="0">
                <a:pos x="88" y="134"/>
              </a:cxn>
              <a:cxn ang="0">
                <a:pos x="74" y="140"/>
              </a:cxn>
              <a:cxn ang="0">
                <a:pos x="75" y="163"/>
              </a:cxn>
              <a:cxn ang="0">
                <a:pos x="67" y="161"/>
              </a:cxn>
              <a:cxn ang="0">
                <a:pos x="57" y="178"/>
              </a:cxn>
              <a:cxn ang="0">
                <a:pos x="52" y="189"/>
              </a:cxn>
              <a:cxn ang="0">
                <a:pos x="41" y="173"/>
              </a:cxn>
              <a:cxn ang="0">
                <a:pos x="22" y="196"/>
              </a:cxn>
              <a:cxn ang="0">
                <a:pos x="13" y="199"/>
              </a:cxn>
              <a:cxn ang="0">
                <a:pos x="4" y="178"/>
              </a:cxn>
              <a:cxn ang="0">
                <a:pos x="26" y="147"/>
              </a:cxn>
              <a:cxn ang="0">
                <a:pos x="49" y="109"/>
              </a:cxn>
              <a:cxn ang="0">
                <a:pos x="82" y="72"/>
              </a:cxn>
              <a:cxn ang="0">
                <a:pos x="91" y="34"/>
              </a:cxn>
            </a:cxnLst>
            <a:rect l="0" t="0" r="r" b="b"/>
            <a:pathLst>
              <a:path w="165" h="209">
                <a:moveTo>
                  <a:pt x="40" y="202"/>
                </a:moveTo>
                <a:cubicBezTo>
                  <a:pt x="40" y="201"/>
                  <a:pt x="40" y="200"/>
                  <a:pt x="39" y="199"/>
                </a:cubicBezTo>
                <a:cubicBezTo>
                  <a:pt x="38" y="198"/>
                  <a:pt x="37" y="197"/>
                  <a:pt x="36" y="198"/>
                </a:cubicBezTo>
                <a:cubicBezTo>
                  <a:pt x="34" y="198"/>
                  <a:pt x="34" y="199"/>
                  <a:pt x="34" y="200"/>
                </a:cubicBezTo>
                <a:cubicBezTo>
                  <a:pt x="34" y="202"/>
                  <a:pt x="34" y="204"/>
                  <a:pt x="34" y="206"/>
                </a:cubicBezTo>
                <a:cubicBezTo>
                  <a:pt x="34" y="209"/>
                  <a:pt x="37" y="209"/>
                  <a:pt x="39" y="206"/>
                </a:cubicBezTo>
                <a:cubicBezTo>
                  <a:pt x="40" y="202"/>
                  <a:pt x="40" y="202"/>
                  <a:pt x="40" y="202"/>
                </a:cubicBezTo>
                <a:close/>
                <a:moveTo>
                  <a:pt x="91" y="34"/>
                </a:moveTo>
                <a:cubicBezTo>
                  <a:pt x="95" y="35"/>
                  <a:pt x="99" y="34"/>
                  <a:pt x="99" y="32"/>
                </a:cubicBezTo>
                <a:cubicBezTo>
                  <a:pt x="100" y="29"/>
                  <a:pt x="94" y="23"/>
                  <a:pt x="96" y="16"/>
                </a:cubicBezTo>
                <a:cubicBezTo>
                  <a:pt x="98" y="9"/>
                  <a:pt x="107" y="0"/>
                  <a:pt x="113" y="9"/>
                </a:cubicBezTo>
                <a:cubicBezTo>
                  <a:pt x="115" y="13"/>
                  <a:pt x="113" y="18"/>
                  <a:pt x="112" y="22"/>
                </a:cubicBezTo>
                <a:cubicBezTo>
                  <a:pt x="111" y="27"/>
                  <a:pt x="114" y="32"/>
                  <a:pt x="116" y="36"/>
                </a:cubicBezTo>
                <a:cubicBezTo>
                  <a:pt x="116" y="36"/>
                  <a:pt x="115" y="36"/>
                  <a:pt x="115" y="36"/>
                </a:cubicBezTo>
                <a:cubicBezTo>
                  <a:pt x="118" y="38"/>
                  <a:pt x="122" y="45"/>
                  <a:pt x="123" y="49"/>
                </a:cubicBezTo>
                <a:cubicBezTo>
                  <a:pt x="124" y="53"/>
                  <a:pt x="121" y="58"/>
                  <a:pt x="126" y="61"/>
                </a:cubicBezTo>
                <a:cubicBezTo>
                  <a:pt x="136" y="66"/>
                  <a:pt x="126" y="69"/>
                  <a:pt x="128" y="77"/>
                </a:cubicBezTo>
                <a:cubicBezTo>
                  <a:pt x="129" y="84"/>
                  <a:pt x="138" y="84"/>
                  <a:pt x="143" y="85"/>
                </a:cubicBezTo>
                <a:cubicBezTo>
                  <a:pt x="143" y="85"/>
                  <a:pt x="143" y="85"/>
                  <a:pt x="143" y="85"/>
                </a:cubicBezTo>
                <a:cubicBezTo>
                  <a:pt x="150" y="86"/>
                  <a:pt x="156" y="97"/>
                  <a:pt x="159" y="103"/>
                </a:cubicBezTo>
                <a:cubicBezTo>
                  <a:pt x="161" y="107"/>
                  <a:pt x="160" y="112"/>
                  <a:pt x="158" y="114"/>
                </a:cubicBezTo>
                <a:cubicBezTo>
                  <a:pt x="153" y="121"/>
                  <a:pt x="154" y="120"/>
                  <a:pt x="155" y="127"/>
                </a:cubicBezTo>
                <a:cubicBezTo>
                  <a:pt x="156" y="132"/>
                  <a:pt x="159" y="136"/>
                  <a:pt x="161" y="141"/>
                </a:cubicBezTo>
                <a:cubicBezTo>
                  <a:pt x="161" y="141"/>
                  <a:pt x="161" y="141"/>
                  <a:pt x="161" y="141"/>
                </a:cubicBezTo>
                <a:cubicBezTo>
                  <a:pt x="160" y="142"/>
                  <a:pt x="162" y="146"/>
                  <a:pt x="163" y="148"/>
                </a:cubicBezTo>
                <a:cubicBezTo>
                  <a:pt x="165" y="152"/>
                  <a:pt x="154" y="153"/>
                  <a:pt x="151" y="154"/>
                </a:cubicBezTo>
                <a:cubicBezTo>
                  <a:pt x="147" y="155"/>
                  <a:pt x="146" y="150"/>
                  <a:pt x="144" y="156"/>
                </a:cubicBezTo>
                <a:cubicBezTo>
                  <a:pt x="143" y="158"/>
                  <a:pt x="138" y="160"/>
                  <a:pt x="136" y="158"/>
                </a:cubicBezTo>
                <a:cubicBezTo>
                  <a:pt x="135" y="156"/>
                  <a:pt x="140" y="154"/>
                  <a:pt x="141" y="152"/>
                </a:cubicBezTo>
                <a:cubicBezTo>
                  <a:pt x="141" y="150"/>
                  <a:pt x="142" y="148"/>
                  <a:pt x="141" y="147"/>
                </a:cubicBezTo>
                <a:cubicBezTo>
                  <a:pt x="140" y="144"/>
                  <a:pt x="137" y="141"/>
                  <a:pt x="139" y="139"/>
                </a:cubicBezTo>
                <a:cubicBezTo>
                  <a:pt x="139" y="138"/>
                  <a:pt x="146" y="135"/>
                  <a:pt x="144" y="134"/>
                </a:cubicBezTo>
                <a:cubicBezTo>
                  <a:pt x="140" y="132"/>
                  <a:pt x="135" y="132"/>
                  <a:pt x="140" y="127"/>
                </a:cubicBezTo>
                <a:cubicBezTo>
                  <a:pt x="140" y="127"/>
                  <a:pt x="142" y="124"/>
                  <a:pt x="143" y="123"/>
                </a:cubicBezTo>
                <a:cubicBezTo>
                  <a:pt x="144" y="121"/>
                  <a:pt x="143" y="119"/>
                  <a:pt x="144" y="118"/>
                </a:cubicBezTo>
                <a:cubicBezTo>
                  <a:pt x="143" y="117"/>
                  <a:pt x="139" y="114"/>
                  <a:pt x="141" y="113"/>
                </a:cubicBezTo>
                <a:cubicBezTo>
                  <a:pt x="142" y="112"/>
                  <a:pt x="153" y="107"/>
                  <a:pt x="150" y="105"/>
                </a:cubicBezTo>
                <a:cubicBezTo>
                  <a:pt x="148" y="105"/>
                  <a:pt x="147" y="107"/>
                  <a:pt x="145" y="106"/>
                </a:cubicBezTo>
                <a:cubicBezTo>
                  <a:pt x="140" y="102"/>
                  <a:pt x="139" y="103"/>
                  <a:pt x="139" y="109"/>
                </a:cubicBezTo>
                <a:cubicBezTo>
                  <a:pt x="139" y="112"/>
                  <a:pt x="136" y="113"/>
                  <a:pt x="136" y="116"/>
                </a:cubicBezTo>
                <a:cubicBezTo>
                  <a:pt x="136" y="119"/>
                  <a:pt x="139" y="120"/>
                  <a:pt x="136" y="122"/>
                </a:cubicBezTo>
                <a:cubicBezTo>
                  <a:pt x="132" y="125"/>
                  <a:pt x="132" y="127"/>
                  <a:pt x="134" y="132"/>
                </a:cubicBezTo>
                <a:cubicBezTo>
                  <a:pt x="135" y="134"/>
                  <a:pt x="137" y="140"/>
                  <a:pt x="133" y="136"/>
                </a:cubicBezTo>
                <a:cubicBezTo>
                  <a:pt x="127" y="129"/>
                  <a:pt x="115" y="141"/>
                  <a:pt x="115" y="128"/>
                </a:cubicBezTo>
                <a:cubicBezTo>
                  <a:pt x="118" y="128"/>
                  <a:pt x="118" y="129"/>
                  <a:pt x="120" y="129"/>
                </a:cubicBezTo>
                <a:cubicBezTo>
                  <a:pt x="121" y="128"/>
                  <a:pt x="122" y="121"/>
                  <a:pt x="120" y="120"/>
                </a:cubicBezTo>
                <a:cubicBezTo>
                  <a:pt x="119" y="119"/>
                  <a:pt x="115" y="126"/>
                  <a:pt x="113" y="127"/>
                </a:cubicBezTo>
                <a:cubicBezTo>
                  <a:pt x="108" y="128"/>
                  <a:pt x="100" y="124"/>
                  <a:pt x="96" y="127"/>
                </a:cubicBezTo>
                <a:cubicBezTo>
                  <a:pt x="94" y="129"/>
                  <a:pt x="99" y="130"/>
                  <a:pt x="97" y="133"/>
                </a:cubicBezTo>
                <a:cubicBezTo>
                  <a:pt x="96" y="135"/>
                  <a:pt x="89" y="136"/>
                  <a:pt x="88" y="134"/>
                </a:cubicBezTo>
                <a:cubicBezTo>
                  <a:pt x="87" y="132"/>
                  <a:pt x="75" y="127"/>
                  <a:pt x="75" y="131"/>
                </a:cubicBezTo>
                <a:cubicBezTo>
                  <a:pt x="75" y="135"/>
                  <a:pt x="78" y="137"/>
                  <a:pt x="74" y="140"/>
                </a:cubicBezTo>
                <a:cubicBezTo>
                  <a:pt x="72" y="142"/>
                  <a:pt x="73" y="146"/>
                  <a:pt x="73" y="149"/>
                </a:cubicBezTo>
                <a:cubicBezTo>
                  <a:pt x="74" y="151"/>
                  <a:pt x="76" y="160"/>
                  <a:pt x="75" y="163"/>
                </a:cubicBezTo>
                <a:cubicBezTo>
                  <a:pt x="75" y="163"/>
                  <a:pt x="75" y="163"/>
                  <a:pt x="75" y="163"/>
                </a:cubicBezTo>
                <a:cubicBezTo>
                  <a:pt x="73" y="163"/>
                  <a:pt x="69" y="154"/>
                  <a:pt x="67" y="161"/>
                </a:cubicBezTo>
                <a:cubicBezTo>
                  <a:pt x="65" y="166"/>
                  <a:pt x="61" y="162"/>
                  <a:pt x="64" y="168"/>
                </a:cubicBezTo>
                <a:cubicBezTo>
                  <a:pt x="66" y="172"/>
                  <a:pt x="59" y="174"/>
                  <a:pt x="57" y="178"/>
                </a:cubicBezTo>
                <a:cubicBezTo>
                  <a:pt x="53" y="183"/>
                  <a:pt x="53" y="181"/>
                  <a:pt x="53" y="188"/>
                </a:cubicBezTo>
                <a:cubicBezTo>
                  <a:pt x="53" y="188"/>
                  <a:pt x="52" y="189"/>
                  <a:pt x="52" y="189"/>
                </a:cubicBezTo>
                <a:cubicBezTo>
                  <a:pt x="50" y="194"/>
                  <a:pt x="45" y="196"/>
                  <a:pt x="47" y="186"/>
                </a:cubicBezTo>
                <a:cubicBezTo>
                  <a:pt x="48" y="183"/>
                  <a:pt x="44" y="165"/>
                  <a:pt x="41" y="173"/>
                </a:cubicBezTo>
                <a:cubicBezTo>
                  <a:pt x="38" y="180"/>
                  <a:pt x="25" y="187"/>
                  <a:pt x="25" y="194"/>
                </a:cubicBezTo>
                <a:cubicBezTo>
                  <a:pt x="24" y="194"/>
                  <a:pt x="23" y="196"/>
                  <a:pt x="22" y="196"/>
                </a:cubicBezTo>
                <a:cubicBezTo>
                  <a:pt x="21" y="197"/>
                  <a:pt x="15" y="195"/>
                  <a:pt x="13" y="199"/>
                </a:cubicBezTo>
                <a:cubicBezTo>
                  <a:pt x="13" y="199"/>
                  <a:pt x="13" y="199"/>
                  <a:pt x="13" y="199"/>
                </a:cubicBezTo>
                <a:cubicBezTo>
                  <a:pt x="6" y="194"/>
                  <a:pt x="6" y="194"/>
                  <a:pt x="6" y="194"/>
                </a:cubicBezTo>
                <a:cubicBezTo>
                  <a:pt x="9" y="188"/>
                  <a:pt x="7" y="184"/>
                  <a:pt x="4" y="178"/>
                </a:cubicBezTo>
                <a:cubicBezTo>
                  <a:pt x="0" y="172"/>
                  <a:pt x="6" y="163"/>
                  <a:pt x="6" y="154"/>
                </a:cubicBezTo>
                <a:cubicBezTo>
                  <a:pt x="5" y="142"/>
                  <a:pt x="19" y="150"/>
                  <a:pt x="26" y="147"/>
                </a:cubicBezTo>
                <a:cubicBezTo>
                  <a:pt x="30" y="146"/>
                  <a:pt x="42" y="125"/>
                  <a:pt x="45" y="121"/>
                </a:cubicBezTo>
                <a:cubicBezTo>
                  <a:pt x="48" y="117"/>
                  <a:pt x="50" y="113"/>
                  <a:pt x="49" y="109"/>
                </a:cubicBezTo>
                <a:cubicBezTo>
                  <a:pt x="48" y="103"/>
                  <a:pt x="41" y="102"/>
                  <a:pt x="40" y="96"/>
                </a:cubicBezTo>
                <a:cubicBezTo>
                  <a:pt x="41" y="86"/>
                  <a:pt x="82" y="94"/>
                  <a:pt x="82" y="72"/>
                </a:cubicBezTo>
                <a:cubicBezTo>
                  <a:pt x="81" y="65"/>
                  <a:pt x="76" y="58"/>
                  <a:pt x="84" y="54"/>
                </a:cubicBezTo>
                <a:cubicBezTo>
                  <a:pt x="90" y="51"/>
                  <a:pt x="91" y="40"/>
                  <a:pt x="91" y="34"/>
                </a:cubicBezTo>
                <a:close/>
              </a:path>
            </a:pathLst>
          </a:cu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1" cap="flat">
            <a:solidFill>
              <a:schemeClr val="bg1"/>
            </a:solidFill>
            <a:prstDash val="solid"/>
            <a:miter lim="800000"/>
            <a:headEnd/>
            <a:tailEnd/>
          </a:ln>
          <a:effectLst>
            <a:outerShdw blurRad="63500" sx="102000" sy="102000" algn="ctr" rotWithShape="0">
              <a:prstClr val="black">
                <a:alpha val="40000"/>
              </a:prstClr>
            </a:outerShdw>
          </a:effectLst>
        </p:spPr>
        <p:txBody>
          <a:bodyPr vert="horz" wrap="square" lIns="121920" tIns="60960" rIns="121920" bIns="60960" numCol="1" anchor="t" anchorCtr="0" compatLnSpc="1">
            <a:prstTxWarp prst="textNoShape">
              <a:avLst/>
            </a:prstTxWarp>
          </a:bodyPr>
          <a:lstStyle/>
          <a:p>
            <a:endParaRPr lang="en-US" sz="2400"/>
          </a:p>
        </p:txBody>
      </p:sp>
      <p:sp>
        <p:nvSpPr>
          <p:cNvPr id="229" name="Oval 228">
            <a:extLst>
              <a:ext uri="{FF2B5EF4-FFF2-40B4-BE49-F238E27FC236}">
                <a16:creationId xmlns:a16="http://schemas.microsoft.com/office/drawing/2014/main" id="{89D21245-1921-42BD-8798-FCB92AE2B323}"/>
              </a:ext>
            </a:extLst>
          </p:cNvPr>
          <p:cNvSpPr>
            <a:spLocks noChangeAspect="1"/>
          </p:cNvSpPr>
          <p:nvPr/>
        </p:nvSpPr>
        <p:spPr>
          <a:xfrm>
            <a:off x="8324703" y="2343070"/>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74%</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36" name="Isosceles Triangle 235">
            <a:extLst>
              <a:ext uri="{FF2B5EF4-FFF2-40B4-BE49-F238E27FC236}">
                <a16:creationId xmlns:a16="http://schemas.microsoft.com/office/drawing/2014/main" id="{234DEF4F-6746-474F-9CB9-A6B9998B09EF}"/>
              </a:ext>
            </a:extLst>
          </p:cNvPr>
          <p:cNvSpPr/>
          <p:nvPr/>
        </p:nvSpPr>
        <p:spPr bwMode="auto">
          <a:xfrm flipV="1">
            <a:off x="8715136" y="3375128"/>
            <a:ext cx="203200" cy="203200"/>
          </a:xfrm>
          <a:prstGeom prst="triangle">
            <a:avLst/>
          </a:prstGeom>
          <a:solidFill>
            <a:srgbClr val="34738D"/>
          </a:solidFill>
          <a:ln w="1270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43" name="Group 242">
            <a:extLst>
              <a:ext uri="{FF2B5EF4-FFF2-40B4-BE49-F238E27FC236}">
                <a16:creationId xmlns:a16="http://schemas.microsoft.com/office/drawing/2014/main" id="{639D6DC2-AE8E-44ED-A24A-E5B2201334D4}"/>
              </a:ext>
            </a:extLst>
          </p:cNvPr>
          <p:cNvGrpSpPr/>
          <p:nvPr/>
        </p:nvGrpSpPr>
        <p:grpSpPr>
          <a:xfrm>
            <a:off x="347958" y="2116553"/>
            <a:ext cx="4545168" cy="1130396"/>
            <a:chOff x="2879034" y="5745835"/>
            <a:chExt cx="4627096" cy="1005840"/>
          </a:xfrm>
          <a:effectLst>
            <a:outerShdw blurRad="50800" dist="38100" dir="18900000" algn="bl" rotWithShape="0">
              <a:prstClr val="black">
                <a:alpha val="40000"/>
              </a:prstClr>
            </a:outerShdw>
          </a:effectLst>
        </p:grpSpPr>
        <p:grpSp>
          <p:nvGrpSpPr>
            <p:cNvPr id="250" name="Group 12">
              <a:extLst>
                <a:ext uri="{FF2B5EF4-FFF2-40B4-BE49-F238E27FC236}">
                  <a16:creationId xmlns:a16="http://schemas.microsoft.com/office/drawing/2014/main" id="{2FFCD193-2FFA-4ADB-9E02-CE3A70F2C38B}"/>
                </a:ext>
              </a:extLst>
            </p:cNvPr>
            <p:cNvGrpSpPr/>
            <p:nvPr/>
          </p:nvGrpSpPr>
          <p:grpSpPr>
            <a:xfrm>
              <a:off x="2879034" y="5745835"/>
              <a:ext cx="4461909" cy="1005840"/>
              <a:chOff x="323619" y="3562348"/>
              <a:chExt cx="2881714" cy="914400"/>
            </a:xfrm>
          </p:grpSpPr>
          <p:sp>
            <p:nvSpPr>
              <p:cNvPr id="270" name="Rectangle 269">
                <a:extLst>
                  <a:ext uri="{FF2B5EF4-FFF2-40B4-BE49-F238E27FC236}">
                    <a16:creationId xmlns:a16="http://schemas.microsoft.com/office/drawing/2014/main" id="{F43B3083-2FDF-44A2-8237-E264365FBCE9}"/>
                  </a:ext>
                </a:extLst>
              </p:cNvPr>
              <p:cNvSpPr/>
              <p:nvPr/>
            </p:nvSpPr>
            <p:spPr>
              <a:xfrm>
                <a:off x="800500" y="3562349"/>
                <a:ext cx="2404833" cy="813644"/>
              </a:xfrm>
              <a:prstGeom prst="rect">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1" name="Rectangle 270">
                <a:extLst>
                  <a:ext uri="{FF2B5EF4-FFF2-40B4-BE49-F238E27FC236}">
                    <a16:creationId xmlns:a16="http://schemas.microsoft.com/office/drawing/2014/main" id="{1A670947-D0CF-4642-BA74-56DD7A4C876F}"/>
                  </a:ext>
                </a:extLst>
              </p:cNvPr>
              <p:cNvSpPr/>
              <p:nvPr/>
            </p:nvSpPr>
            <p:spPr>
              <a:xfrm>
                <a:off x="323619" y="3562348"/>
                <a:ext cx="541087" cy="914400"/>
              </a:xfrm>
              <a:prstGeom prst="rect">
                <a:avLst/>
              </a:prstGeom>
              <a:solidFill>
                <a:srgbClr val="34738D"/>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59" name="TextBox 258">
              <a:extLst>
                <a:ext uri="{FF2B5EF4-FFF2-40B4-BE49-F238E27FC236}">
                  <a16:creationId xmlns:a16="http://schemas.microsoft.com/office/drawing/2014/main" id="{D75D2EDD-1794-4AC6-8CBD-F94FC31B669E}"/>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34738D"/>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63" name="TextBox 262">
              <a:extLst>
                <a:ext uri="{FF2B5EF4-FFF2-40B4-BE49-F238E27FC236}">
                  <a16:creationId xmlns:a16="http://schemas.microsoft.com/office/drawing/2014/main" id="{1BCA7691-BDF3-482E-8271-1FD7FC6CA6A1}"/>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74%</a:t>
              </a:r>
            </a:p>
          </p:txBody>
        </p:sp>
      </p:grpSp>
      <p:sp>
        <p:nvSpPr>
          <p:cNvPr id="272" name="Oval 271">
            <a:extLst>
              <a:ext uri="{FF2B5EF4-FFF2-40B4-BE49-F238E27FC236}">
                <a16:creationId xmlns:a16="http://schemas.microsoft.com/office/drawing/2014/main" id="{372EFE76-E429-418E-A091-95C433F68A70}"/>
              </a:ext>
            </a:extLst>
          </p:cNvPr>
          <p:cNvSpPr>
            <a:spLocks noChangeAspect="1"/>
          </p:cNvSpPr>
          <p:nvPr/>
        </p:nvSpPr>
        <p:spPr>
          <a:xfrm>
            <a:off x="7429278" y="4287169"/>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87%</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73" name="Isosceles Triangle 272">
            <a:extLst>
              <a:ext uri="{FF2B5EF4-FFF2-40B4-BE49-F238E27FC236}">
                <a16:creationId xmlns:a16="http://schemas.microsoft.com/office/drawing/2014/main" id="{F2CAC828-DBEF-43A2-9177-CBE4ACAEE7EE}"/>
              </a:ext>
            </a:extLst>
          </p:cNvPr>
          <p:cNvSpPr/>
          <p:nvPr/>
        </p:nvSpPr>
        <p:spPr bwMode="auto">
          <a:xfrm flipV="1">
            <a:off x="7819711" y="5319227"/>
            <a:ext cx="203200" cy="203200"/>
          </a:xfrm>
          <a:prstGeom prst="triangle">
            <a:avLst/>
          </a:prstGeom>
          <a:solidFill>
            <a:srgbClr val="189A80"/>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grpSp>
        <p:nvGrpSpPr>
          <p:cNvPr id="274" name="Group 273">
            <a:extLst>
              <a:ext uri="{FF2B5EF4-FFF2-40B4-BE49-F238E27FC236}">
                <a16:creationId xmlns:a16="http://schemas.microsoft.com/office/drawing/2014/main" id="{4AEFE5B1-2B5D-4C8F-AC50-B58602B27F77}"/>
              </a:ext>
            </a:extLst>
          </p:cNvPr>
          <p:cNvGrpSpPr/>
          <p:nvPr/>
        </p:nvGrpSpPr>
        <p:grpSpPr>
          <a:xfrm>
            <a:off x="313710" y="3508906"/>
            <a:ext cx="4545168" cy="1130396"/>
            <a:chOff x="2879034" y="5745836"/>
            <a:chExt cx="4627096" cy="1005840"/>
          </a:xfrm>
          <a:effectLst>
            <a:outerShdw blurRad="50800" dist="38100" dir="18900000" algn="bl" rotWithShape="0">
              <a:prstClr val="black">
                <a:alpha val="40000"/>
              </a:prstClr>
            </a:outerShdw>
          </a:effectLst>
        </p:grpSpPr>
        <p:grpSp>
          <p:nvGrpSpPr>
            <p:cNvPr id="275" name="Group 12">
              <a:extLst>
                <a:ext uri="{FF2B5EF4-FFF2-40B4-BE49-F238E27FC236}">
                  <a16:creationId xmlns:a16="http://schemas.microsoft.com/office/drawing/2014/main" id="{ABD6A9EC-40DE-4A07-97D3-0EB81E58A838}"/>
                </a:ext>
              </a:extLst>
            </p:cNvPr>
            <p:cNvGrpSpPr/>
            <p:nvPr/>
          </p:nvGrpSpPr>
          <p:grpSpPr>
            <a:xfrm>
              <a:off x="2879034" y="5745836"/>
              <a:ext cx="4461910" cy="1005840"/>
              <a:chOff x="323619" y="3562349"/>
              <a:chExt cx="2881714" cy="914400"/>
            </a:xfrm>
          </p:grpSpPr>
          <p:sp>
            <p:nvSpPr>
              <p:cNvPr id="278" name="Rectangle 277">
                <a:extLst>
                  <a:ext uri="{FF2B5EF4-FFF2-40B4-BE49-F238E27FC236}">
                    <a16:creationId xmlns:a16="http://schemas.microsoft.com/office/drawing/2014/main" id="{1832EA5B-336F-4A16-BDF1-F7FFCAB8501E}"/>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79" name="Rectangle 278">
                <a:extLst>
                  <a:ext uri="{FF2B5EF4-FFF2-40B4-BE49-F238E27FC236}">
                    <a16:creationId xmlns:a16="http://schemas.microsoft.com/office/drawing/2014/main" id="{9BED4C34-A58B-4CDD-9DD1-9C1664F4B094}"/>
                  </a:ext>
                </a:extLst>
              </p:cNvPr>
              <p:cNvSpPr/>
              <p:nvPr/>
            </p:nvSpPr>
            <p:spPr>
              <a:xfrm>
                <a:off x="323619" y="3562349"/>
                <a:ext cx="541087" cy="914400"/>
              </a:xfrm>
              <a:prstGeom prst="rect">
                <a:avLst/>
              </a:prstGeom>
              <a:solidFill>
                <a:srgbClr val="189A80"/>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76" name="TextBox 275">
              <a:extLst>
                <a:ext uri="{FF2B5EF4-FFF2-40B4-BE49-F238E27FC236}">
                  <a16:creationId xmlns:a16="http://schemas.microsoft.com/office/drawing/2014/main" id="{4756BB07-2652-4905-8F05-ED218B1AB46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189A80"/>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77" name="TextBox 276">
              <a:extLst>
                <a:ext uri="{FF2B5EF4-FFF2-40B4-BE49-F238E27FC236}">
                  <a16:creationId xmlns:a16="http://schemas.microsoft.com/office/drawing/2014/main" id="{767306D9-D297-45D6-A9AC-7A888E37CCCD}"/>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87%</a:t>
              </a:r>
            </a:p>
          </p:txBody>
        </p:sp>
      </p:grpSp>
      <p:grpSp>
        <p:nvGrpSpPr>
          <p:cNvPr id="280" name="Group 279">
            <a:extLst>
              <a:ext uri="{FF2B5EF4-FFF2-40B4-BE49-F238E27FC236}">
                <a16:creationId xmlns:a16="http://schemas.microsoft.com/office/drawing/2014/main" id="{478118E4-439F-4C6F-9D37-9EEBD43DDF61}"/>
              </a:ext>
            </a:extLst>
          </p:cNvPr>
          <p:cNvGrpSpPr/>
          <p:nvPr/>
        </p:nvGrpSpPr>
        <p:grpSpPr>
          <a:xfrm>
            <a:off x="312827" y="4927894"/>
            <a:ext cx="4545168" cy="1130397"/>
            <a:chOff x="2879034" y="5745836"/>
            <a:chExt cx="4627096" cy="1005841"/>
          </a:xfrm>
          <a:effectLst>
            <a:outerShdw blurRad="50800" dist="38100" dir="18900000" algn="bl" rotWithShape="0">
              <a:prstClr val="black">
                <a:alpha val="40000"/>
              </a:prstClr>
            </a:outerShdw>
          </a:effectLst>
        </p:grpSpPr>
        <p:grpSp>
          <p:nvGrpSpPr>
            <p:cNvPr id="281" name="Group 12">
              <a:extLst>
                <a:ext uri="{FF2B5EF4-FFF2-40B4-BE49-F238E27FC236}">
                  <a16:creationId xmlns:a16="http://schemas.microsoft.com/office/drawing/2014/main" id="{13C90D1E-AA73-422B-BDF5-9CC59B7190C1}"/>
                </a:ext>
              </a:extLst>
            </p:cNvPr>
            <p:cNvGrpSpPr/>
            <p:nvPr/>
          </p:nvGrpSpPr>
          <p:grpSpPr>
            <a:xfrm>
              <a:off x="2879034" y="5745836"/>
              <a:ext cx="4461909" cy="1005841"/>
              <a:chOff x="323619" y="3562349"/>
              <a:chExt cx="2881714" cy="914401"/>
            </a:xfrm>
          </p:grpSpPr>
          <p:sp>
            <p:nvSpPr>
              <p:cNvPr id="284" name="Rectangle 283">
                <a:extLst>
                  <a:ext uri="{FF2B5EF4-FFF2-40B4-BE49-F238E27FC236}">
                    <a16:creationId xmlns:a16="http://schemas.microsoft.com/office/drawing/2014/main" id="{02DC7240-DA02-4092-8A08-57005B902B50}"/>
                  </a:ext>
                </a:extLst>
              </p:cNvPr>
              <p:cNvSpPr/>
              <p:nvPr/>
            </p:nvSpPr>
            <p:spPr>
              <a:xfrm>
                <a:off x="800500" y="3562349"/>
                <a:ext cx="2404833" cy="813644"/>
              </a:xfrm>
              <a:prstGeom prst="rect">
                <a:avLst/>
              </a:prstGeom>
              <a:gradFill>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gradFill>
              <a:ln w="6350">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sp>
            <p:nvSpPr>
              <p:cNvPr id="285" name="Rectangle 284">
                <a:extLst>
                  <a:ext uri="{FF2B5EF4-FFF2-40B4-BE49-F238E27FC236}">
                    <a16:creationId xmlns:a16="http://schemas.microsoft.com/office/drawing/2014/main" id="{0FB6AD8A-7B6B-4285-977D-AF385082171C}"/>
                  </a:ext>
                </a:extLst>
              </p:cNvPr>
              <p:cNvSpPr/>
              <p:nvPr/>
            </p:nvSpPr>
            <p:spPr>
              <a:xfrm>
                <a:off x="323619" y="3562350"/>
                <a:ext cx="541087" cy="914400"/>
              </a:xfrm>
              <a:prstGeom prst="rect">
                <a:avLst/>
              </a:prstGeom>
              <a:solidFill>
                <a:srgbClr val="EF9D27"/>
              </a:solidFill>
              <a:ln>
                <a:noFill/>
              </a:ln>
              <a:effectLst>
                <a:outerShdw blurRad="50800" dist="38100" dir="18900000" algn="bl"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dirty="0"/>
              </a:p>
            </p:txBody>
          </p:sp>
        </p:grpSp>
        <p:sp>
          <p:nvSpPr>
            <p:cNvPr id="282" name="TextBox 281">
              <a:extLst>
                <a:ext uri="{FF2B5EF4-FFF2-40B4-BE49-F238E27FC236}">
                  <a16:creationId xmlns:a16="http://schemas.microsoft.com/office/drawing/2014/main" id="{7067B3D6-5CA4-4456-83F6-B7328C65065B}"/>
                </a:ext>
              </a:extLst>
            </p:cNvPr>
            <p:cNvSpPr txBox="1"/>
            <p:nvPr/>
          </p:nvSpPr>
          <p:spPr>
            <a:xfrm>
              <a:off x="3782601" y="5796541"/>
              <a:ext cx="3723529" cy="794204"/>
            </a:xfrm>
            <a:prstGeom prst="rect">
              <a:avLst/>
            </a:prstGeom>
            <a:noFill/>
          </p:spPr>
          <p:txBody>
            <a:bodyPr wrap="square" rtlCol="0">
              <a:spAutoFit/>
            </a:bodyPr>
            <a:lstStyle/>
            <a:p>
              <a:r>
                <a:rPr lang="en-US" sz="1600" b="1" dirty="0">
                  <a:solidFill>
                    <a:srgbClr val="EF9D27"/>
                  </a:solidFill>
                  <a:latin typeface="Candara" panose="020E0502030303020204" pitchFamily="34" charset="0"/>
                </a:rPr>
                <a:t>LOREM IPSUM</a:t>
              </a:r>
            </a:p>
            <a:p>
              <a:r>
                <a:rPr lang="en-US" sz="1200" dirty="0">
                  <a:solidFill>
                    <a:schemeClr val="bg2">
                      <a:lumMod val="25000"/>
                    </a:schemeClr>
                  </a:solidFill>
                  <a:latin typeface="Candara" panose="020E0502030303020204" pitchFamily="34" charset="0"/>
                </a:rPr>
                <a:t>Lorem ipsum dolor sit amet, consectetur adipiscing elit, sed do eiusmod tempor incididunt ut labore et dolore magna aliqua. </a:t>
              </a:r>
            </a:p>
          </p:txBody>
        </p:sp>
        <p:sp>
          <p:nvSpPr>
            <p:cNvPr id="283" name="TextBox 282">
              <a:extLst>
                <a:ext uri="{FF2B5EF4-FFF2-40B4-BE49-F238E27FC236}">
                  <a16:creationId xmlns:a16="http://schemas.microsoft.com/office/drawing/2014/main" id="{D02825CC-13E2-4FB2-8132-E06E903261D4}"/>
                </a:ext>
              </a:extLst>
            </p:cNvPr>
            <p:cNvSpPr txBox="1"/>
            <p:nvPr/>
          </p:nvSpPr>
          <p:spPr>
            <a:xfrm>
              <a:off x="2902638" y="6017924"/>
              <a:ext cx="837794" cy="410795"/>
            </a:xfrm>
            <a:prstGeom prst="rect">
              <a:avLst/>
            </a:prstGeom>
            <a:noFill/>
          </p:spPr>
          <p:txBody>
            <a:bodyPr wrap="square" rtlCol="0">
              <a:spAutoFit/>
            </a:bodyPr>
            <a:lstStyle/>
            <a:p>
              <a:pPr algn="ctr"/>
              <a:r>
                <a:rPr lang="en-US" sz="2400" b="1" dirty="0">
                  <a:solidFill>
                    <a:schemeClr val="bg1"/>
                  </a:solidFill>
                </a:rPr>
                <a:t>61%</a:t>
              </a:r>
            </a:p>
          </p:txBody>
        </p:sp>
      </p:grpSp>
      <p:sp>
        <p:nvSpPr>
          <p:cNvPr id="286" name="Oval 285">
            <a:extLst>
              <a:ext uri="{FF2B5EF4-FFF2-40B4-BE49-F238E27FC236}">
                <a16:creationId xmlns:a16="http://schemas.microsoft.com/office/drawing/2014/main" id="{A845CE98-322C-4546-9B66-196CD572224E}"/>
              </a:ext>
            </a:extLst>
          </p:cNvPr>
          <p:cNvSpPr>
            <a:spLocks noChangeAspect="1"/>
          </p:cNvSpPr>
          <p:nvPr/>
        </p:nvSpPr>
        <p:spPr>
          <a:xfrm>
            <a:off x="10042627" y="776388"/>
            <a:ext cx="914370" cy="914400"/>
          </a:xfrm>
          <a:prstGeom prst="ellipse">
            <a:avLst/>
          </a:prstGeom>
          <a:gradFill flip="none" rotWithShape="1">
            <a:gsLst>
              <a:gs pos="0">
                <a:schemeClr val="accent3">
                  <a:lumMod val="0"/>
                  <a:lumOff val="100000"/>
                </a:schemeClr>
              </a:gs>
              <a:gs pos="35000">
                <a:schemeClr val="accent3">
                  <a:lumMod val="0"/>
                  <a:lumOff val="100000"/>
                </a:schemeClr>
              </a:gs>
              <a:gs pos="100000">
                <a:schemeClr val="accent3">
                  <a:lumMod val="100000"/>
                </a:schemeClr>
              </a:gs>
            </a:gsLst>
            <a:path path="circle">
              <a:fillToRect l="50000" t="-80000" r="50000" b="180000"/>
            </a:path>
            <a:tileRect/>
          </a:gradFill>
          <a:ln>
            <a:noFill/>
          </a:ln>
          <a:effectLst>
            <a:outerShdw blurRad="63500" sx="102000" sy="102000" algn="ctr" rotWithShape="0">
              <a:prstClr val="black">
                <a:alpha val="4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dirty="0">
                <a:solidFill>
                  <a:schemeClr val="bg2">
                    <a:lumMod val="25000"/>
                  </a:schemeClr>
                </a:solidFill>
                <a:latin typeface="Candara" panose="020E0502030303020204" pitchFamily="34" charset="0"/>
              </a:rPr>
              <a:t>61%</a:t>
            </a:r>
            <a:br>
              <a:rPr lang="en-US" sz="1200" b="1" dirty="0">
                <a:solidFill>
                  <a:schemeClr val="bg2">
                    <a:lumMod val="25000"/>
                  </a:schemeClr>
                </a:solidFill>
                <a:latin typeface="Candara" panose="020E0502030303020204" pitchFamily="34" charset="0"/>
              </a:rPr>
            </a:br>
            <a:r>
              <a:rPr lang="en-US" sz="1200" dirty="0">
                <a:solidFill>
                  <a:schemeClr val="bg2">
                    <a:lumMod val="25000"/>
                  </a:schemeClr>
                </a:solidFill>
                <a:latin typeface="Candara" panose="020E0502030303020204" pitchFamily="34" charset="0"/>
              </a:rPr>
              <a:t>Lorem Ipsum</a:t>
            </a:r>
          </a:p>
        </p:txBody>
      </p:sp>
      <p:sp>
        <p:nvSpPr>
          <p:cNvPr id="287" name="Isosceles Triangle 286">
            <a:extLst>
              <a:ext uri="{FF2B5EF4-FFF2-40B4-BE49-F238E27FC236}">
                <a16:creationId xmlns:a16="http://schemas.microsoft.com/office/drawing/2014/main" id="{11D18AA4-517C-48E6-9BF9-2F91EB4336F5}"/>
              </a:ext>
            </a:extLst>
          </p:cNvPr>
          <p:cNvSpPr/>
          <p:nvPr/>
        </p:nvSpPr>
        <p:spPr bwMode="auto">
          <a:xfrm flipV="1">
            <a:off x="10433060" y="1808446"/>
            <a:ext cx="203200" cy="203200"/>
          </a:xfrm>
          <a:prstGeom prst="triangle">
            <a:avLst/>
          </a:prstGeom>
          <a:solidFill>
            <a:srgbClr val="EF9D27"/>
          </a:solidFill>
          <a:ln w="19050">
            <a:solidFill>
              <a:schemeClr val="bg1">
                <a:alpha val="25000"/>
              </a:schemeClr>
            </a:solidFill>
            <a:round/>
            <a:headEnd/>
            <a:tailEnd/>
          </a:ln>
          <a:effectLst>
            <a:outerShdw blurRad="50800" dist="38100" dir="5400000" algn="t" rotWithShape="0">
              <a:prstClr val="black">
                <a:alpha val="40000"/>
              </a:prstClr>
            </a:outerShdw>
          </a:effectLst>
        </p:spPr>
        <p:txBody>
          <a:bodyPr vert="horz" wrap="none" lIns="121920" tIns="60960" rIns="121920" bIns="60960" numCol="1" rtlCol="0" anchor="ctr" anchorCtr="1" compatLnSpc="1">
            <a:prstTxWarp prst="textNoShape">
              <a:avLst/>
            </a:prstTxWarp>
          </a:bodyPr>
          <a:lstStyle/>
          <a:p>
            <a:pPr algn="ctr"/>
            <a:endParaRPr lang="en-US" sz="1600" b="1" dirty="0">
              <a:solidFill>
                <a:schemeClr val="accent4"/>
              </a:solidFill>
            </a:endParaRPr>
          </a:p>
        </p:txBody>
      </p:sp>
      <p:sp>
        <p:nvSpPr>
          <p:cNvPr id="288" name="Block Arc 287">
            <a:extLst>
              <a:ext uri="{FF2B5EF4-FFF2-40B4-BE49-F238E27FC236}">
                <a16:creationId xmlns:a16="http://schemas.microsoft.com/office/drawing/2014/main" id="{90D05CB2-1635-4682-98E9-E6F771B5A1E4}"/>
              </a:ext>
            </a:extLst>
          </p:cNvPr>
          <p:cNvSpPr>
            <a:spLocks noChangeAspect="1"/>
          </p:cNvSpPr>
          <p:nvPr/>
        </p:nvSpPr>
        <p:spPr>
          <a:xfrm rot="16200000" flipH="1">
            <a:off x="8201383" y="2217467"/>
            <a:ext cx="1188720" cy="1188682"/>
          </a:xfrm>
          <a:prstGeom prst="blockArc">
            <a:avLst>
              <a:gd name="adj1" fmla="val 16242892"/>
              <a:gd name="adj2" fmla="val 10822413"/>
              <a:gd name="adj3" fmla="val 14427"/>
            </a:avLst>
          </a:prstGeom>
          <a:solidFill>
            <a:srgbClr val="34738D"/>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89" name="Block Arc 288">
            <a:extLst>
              <a:ext uri="{FF2B5EF4-FFF2-40B4-BE49-F238E27FC236}">
                <a16:creationId xmlns:a16="http://schemas.microsoft.com/office/drawing/2014/main" id="{A31F6CDB-21AF-44F3-842A-42C6079F26B0}"/>
              </a:ext>
            </a:extLst>
          </p:cNvPr>
          <p:cNvSpPr>
            <a:spLocks noChangeAspect="1"/>
          </p:cNvSpPr>
          <p:nvPr/>
        </p:nvSpPr>
        <p:spPr>
          <a:xfrm rot="16200000" flipH="1">
            <a:off x="7305958" y="4161566"/>
            <a:ext cx="1188720" cy="1188682"/>
          </a:xfrm>
          <a:prstGeom prst="blockArc">
            <a:avLst>
              <a:gd name="adj1" fmla="val 14423919"/>
              <a:gd name="adj2" fmla="val 10822413"/>
              <a:gd name="adj3" fmla="val 14427"/>
            </a:avLst>
          </a:prstGeom>
          <a:solidFill>
            <a:srgbClr val="189A80"/>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0" name="Block Arc 289">
            <a:extLst>
              <a:ext uri="{FF2B5EF4-FFF2-40B4-BE49-F238E27FC236}">
                <a16:creationId xmlns:a16="http://schemas.microsoft.com/office/drawing/2014/main" id="{3DCD82C9-B2EB-4306-8374-892C8BF8A7A5}"/>
              </a:ext>
            </a:extLst>
          </p:cNvPr>
          <p:cNvSpPr>
            <a:spLocks noChangeAspect="1"/>
          </p:cNvSpPr>
          <p:nvPr/>
        </p:nvSpPr>
        <p:spPr>
          <a:xfrm rot="16200000" flipH="1">
            <a:off x="9919307" y="650785"/>
            <a:ext cx="1188720" cy="1188682"/>
          </a:xfrm>
          <a:prstGeom prst="blockArc">
            <a:avLst>
              <a:gd name="adj1" fmla="val 18001008"/>
              <a:gd name="adj2" fmla="val 10822413"/>
              <a:gd name="adj3" fmla="val 14427"/>
            </a:avLst>
          </a:prstGeom>
          <a:solidFill>
            <a:srgbClr val="EF9D27"/>
          </a:solidFill>
          <a:ln>
            <a:noFill/>
          </a:ln>
          <a:effectLst>
            <a:outerShdw blurRad="63500" sx="102000" sy="102000" algn="ctr" rotWithShape="0">
              <a:prstClr val="black">
                <a:alpha val="40000"/>
              </a:prstClr>
            </a:outerShdw>
          </a:effectLst>
          <a:scene3d>
            <a:camera prst="orthographicFront"/>
            <a:lightRig rig="threePt" dir="t"/>
          </a:scene3d>
          <a:sp3d>
            <a:bevelT w="139700" prst="cross"/>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2400">
              <a:solidFill>
                <a:schemeClr val="accent4"/>
              </a:solidFill>
            </a:endParaRPr>
          </a:p>
        </p:txBody>
      </p:sp>
      <p:sp>
        <p:nvSpPr>
          <p:cNvPr id="291" name="TextBox 290">
            <a:extLst>
              <a:ext uri="{FF2B5EF4-FFF2-40B4-BE49-F238E27FC236}">
                <a16:creationId xmlns:a16="http://schemas.microsoft.com/office/drawing/2014/main" id="{D66F4075-BB1B-4A9F-A62E-EEBAF5E8B033}"/>
              </a:ext>
            </a:extLst>
          </p:cNvPr>
          <p:cNvSpPr txBox="1"/>
          <p:nvPr/>
        </p:nvSpPr>
        <p:spPr>
          <a:xfrm>
            <a:off x="370046" y="304456"/>
            <a:ext cx="5943600" cy="1046440"/>
          </a:xfrm>
          <a:prstGeom prst="rect">
            <a:avLst/>
          </a:prstGeom>
          <a:noFill/>
        </p:spPr>
        <p:txBody>
          <a:bodyPr wrap="square" rtlCol="0">
            <a:spAutoFit/>
          </a:bodyPr>
          <a:lstStyle/>
          <a:p>
            <a:r>
              <a:rPr lang="en-US" sz="4400" b="1" dirty="0">
                <a:solidFill>
                  <a:schemeClr val="bg2">
                    <a:lumMod val="10000"/>
                  </a:schemeClr>
                </a:solidFill>
                <a:latin typeface="Candara" panose="020E0502030303020204" pitchFamily="34" charset="0"/>
              </a:rPr>
              <a:t>NORTH KOREA MAP</a:t>
            </a:r>
          </a:p>
          <a:p>
            <a:r>
              <a:rPr lang="en-US" dirty="0">
                <a:solidFill>
                  <a:schemeClr val="bg2">
                    <a:lumMod val="10000"/>
                  </a:schemeClr>
                </a:solidFill>
                <a:latin typeface="Candara" panose="020E0502030303020204" pitchFamily="34" charset="0"/>
              </a:rPr>
              <a:t>Your Subtitle</a:t>
            </a:r>
          </a:p>
        </p:txBody>
      </p:sp>
    </p:spTree>
    <p:extLst>
      <p:ext uri="{BB962C8B-B14F-4D97-AF65-F5344CB8AC3E}">
        <p14:creationId xmlns:p14="http://schemas.microsoft.com/office/powerpoint/2010/main" val="319484115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2" presetClass="entr" presetSubtype="8" fill="hold" grpId="0" nodeType="afterEffect">
                                  <p:stCondLst>
                                    <p:cond delay="0"/>
                                  </p:stCondLst>
                                  <p:childTnLst>
                                    <p:set>
                                      <p:cBhvr>
                                        <p:cTn id="6" dur="1" fill="hold">
                                          <p:stCondLst>
                                            <p:cond delay="0"/>
                                          </p:stCondLst>
                                        </p:cTn>
                                        <p:tgtEl>
                                          <p:spTgt spid="291"/>
                                        </p:tgtEl>
                                        <p:attrNameLst>
                                          <p:attrName>style.visibility</p:attrName>
                                        </p:attrNameLst>
                                      </p:cBhvr>
                                      <p:to>
                                        <p:strVal val="visible"/>
                                      </p:to>
                                    </p:set>
                                    <p:animEffect transition="in" filter="wipe(left)">
                                      <p:cBhvr>
                                        <p:cTn id="7" dur="1000"/>
                                        <p:tgtEl>
                                          <p:spTgt spid="291"/>
                                        </p:tgtEl>
                                      </p:cBhvr>
                                    </p:animEffect>
                                  </p:childTnLst>
                                </p:cTn>
                              </p:par>
                            </p:childTnLst>
                          </p:cTn>
                        </p:par>
                        <p:par>
                          <p:cTn id="8" fill="hold">
                            <p:stCondLst>
                              <p:cond delay="1000"/>
                            </p:stCondLst>
                            <p:childTnLst>
                              <p:par>
                                <p:cTn id="9" presetID="2" presetClass="entr" presetSubtype="4" fill="hold" grpId="0" nodeType="afterEffect">
                                  <p:stCondLst>
                                    <p:cond delay="0"/>
                                  </p:stCondLst>
                                  <p:childTnLst>
                                    <p:set>
                                      <p:cBhvr>
                                        <p:cTn id="10" dur="1" fill="hold">
                                          <p:stCondLst>
                                            <p:cond delay="0"/>
                                          </p:stCondLst>
                                        </p:cTn>
                                        <p:tgtEl>
                                          <p:spTgt spid="93"/>
                                        </p:tgtEl>
                                        <p:attrNameLst>
                                          <p:attrName>style.visibility</p:attrName>
                                        </p:attrNameLst>
                                      </p:cBhvr>
                                      <p:to>
                                        <p:strVal val="visible"/>
                                      </p:to>
                                    </p:set>
                                    <p:anim calcmode="lin" valueType="num">
                                      <p:cBhvr additive="base">
                                        <p:cTn id="11" dur="500" fill="hold"/>
                                        <p:tgtEl>
                                          <p:spTgt spid="93"/>
                                        </p:tgtEl>
                                        <p:attrNameLst>
                                          <p:attrName>ppt_x</p:attrName>
                                        </p:attrNameLst>
                                      </p:cBhvr>
                                      <p:tavLst>
                                        <p:tav tm="0">
                                          <p:val>
                                            <p:strVal val="#ppt_x"/>
                                          </p:val>
                                        </p:tav>
                                        <p:tav tm="100000">
                                          <p:val>
                                            <p:strVal val="#ppt_x"/>
                                          </p:val>
                                        </p:tav>
                                      </p:tavLst>
                                    </p:anim>
                                    <p:anim calcmode="lin" valueType="num">
                                      <p:cBhvr additive="base">
                                        <p:cTn id="12" dur="500" fill="hold"/>
                                        <p:tgtEl>
                                          <p:spTgt spid="93"/>
                                        </p:tgtEl>
                                        <p:attrNameLst>
                                          <p:attrName>ppt_y</p:attrName>
                                        </p:attrNameLst>
                                      </p:cBhvr>
                                      <p:tavLst>
                                        <p:tav tm="0">
                                          <p:val>
                                            <p:strVal val="1+#ppt_h/2"/>
                                          </p:val>
                                        </p:tav>
                                        <p:tav tm="100000">
                                          <p:val>
                                            <p:strVal val="#ppt_y"/>
                                          </p:val>
                                        </p:tav>
                                      </p:tavLst>
                                    </p:anim>
                                  </p:childTnLst>
                                </p:cTn>
                              </p:par>
                              <p:par>
                                <p:cTn id="13" presetID="2" presetClass="entr" presetSubtype="4" fill="hold" grpId="0" nodeType="withEffect">
                                  <p:stCondLst>
                                    <p:cond delay="0"/>
                                  </p:stCondLst>
                                  <p:childTnLst>
                                    <p:set>
                                      <p:cBhvr>
                                        <p:cTn id="14" dur="1" fill="hold">
                                          <p:stCondLst>
                                            <p:cond delay="0"/>
                                          </p:stCondLst>
                                        </p:cTn>
                                        <p:tgtEl>
                                          <p:spTgt spid="94"/>
                                        </p:tgtEl>
                                        <p:attrNameLst>
                                          <p:attrName>style.visibility</p:attrName>
                                        </p:attrNameLst>
                                      </p:cBhvr>
                                      <p:to>
                                        <p:strVal val="visible"/>
                                      </p:to>
                                    </p:set>
                                    <p:anim calcmode="lin" valueType="num">
                                      <p:cBhvr additive="base">
                                        <p:cTn id="15" dur="500" fill="hold"/>
                                        <p:tgtEl>
                                          <p:spTgt spid="94"/>
                                        </p:tgtEl>
                                        <p:attrNameLst>
                                          <p:attrName>ppt_x</p:attrName>
                                        </p:attrNameLst>
                                      </p:cBhvr>
                                      <p:tavLst>
                                        <p:tav tm="0">
                                          <p:val>
                                            <p:strVal val="#ppt_x"/>
                                          </p:val>
                                        </p:tav>
                                        <p:tav tm="100000">
                                          <p:val>
                                            <p:strVal val="#ppt_x"/>
                                          </p:val>
                                        </p:tav>
                                      </p:tavLst>
                                    </p:anim>
                                    <p:anim calcmode="lin" valueType="num">
                                      <p:cBhvr additive="base">
                                        <p:cTn id="16" dur="500" fill="hold"/>
                                        <p:tgtEl>
                                          <p:spTgt spid="94"/>
                                        </p:tgtEl>
                                        <p:attrNameLst>
                                          <p:attrName>ppt_y</p:attrName>
                                        </p:attrNameLst>
                                      </p:cBhvr>
                                      <p:tavLst>
                                        <p:tav tm="0">
                                          <p:val>
                                            <p:strVal val="1+#ppt_h/2"/>
                                          </p:val>
                                        </p:tav>
                                        <p:tav tm="100000">
                                          <p:val>
                                            <p:strVal val="#ppt_y"/>
                                          </p:val>
                                        </p:tav>
                                      </p:tavLst>
                                    </p:anim>
                                  </p:childTnLst>
                                </p:cTn>
                              </p:par>
                              <p:par>
                                <p:cTn id="17" presetID="2" presetClass="entr" presetSubtype="4" fill="hold" grpId="0" nodeType="withEffect">
                                  <p:stCondLst>
                                    <p:cond delay="0"/>
                                  </p:stCondLst>
                                  <p:childTnLst>
                                    <p:set>
                                      <p:cBhvr>
                                        <p:cTn id="18" dur="1" fill="hold">
                                          <p:stCondLst>
                                            <p:cond delay="0"/>
                                          </p:stCondLst>
                                        </p:cTn>
                                        <p:tgtEl>
                                          <p:spTgt spid="95"/>
                                        </p:tgtEl>
                                        <p:attrNameLst>
                                          <p:attrName>style.visibility</p:attrName>
                                        </p:attrNameLst>
                                      </p:cBhvr>
                                      <p:to>
                                        <p:strVal val="visible"/>
                                      </p:to>
                                    </p:set>
                                    <p:anim calcmode="lin" valueType="num">
                                      <p:cBhvr additive="base">
                                        <p:cTn id="19" dur="500" fill="hold"/>
                                        <p:tgtEl>
                                          <p:spTgt spid="95"/>
                                        </p:tgtEl>
                                        <p:attrNameLst>
                                          <p:attrName>ppt_x</p:attrName>
                                        </p:attrNameLst>
                                      </p:cBhvr>
                                      <p:tavLst>
                                        <p:tav tm="0">
                                          <p:val>
                                            <p:strVal val="#ppt_x"/>
                                          </p:val>
                                        </p:tav>
                                        <p:tav tm="100000">
                                          <p:val>
                                            <p:strVal val="#ppt_x"/>
                                          </p:val>
                                        </p:tav>
                                      </p:tavLst>
                                    </p:anim>
                                    <p:anim calcmode="lin" valueType="num">
                                      <p:cBhvr additive="base">
                                        <p:cTn id="20" dur="500" fill="hold"/>
                                        <p:tgtEl>
                                          <p:spTgt spid="95"/>
                                        </p:tgtEl>
                                        <p:attrNameLst>
                                          <p:attrName>ppt_y</p:attrName>
                                        </p:attrNameLst>
                                      </p:cBhvr>
                                      <p:tavLst>
                                        <p:tav tm="0">
                                          <p:val>
                                            <p:strVal val="1+#ppt_h/2"/>
                                          </p:val>
                                        </p:tav>
                                        <p:tav tm="100000">
                                          <p:val>
                                            <p:strVal val="#ppt_y"/>
                                          </p:val>
                                        </p:tav>
                                      </p:tavLst>
                                    </p:anim>
                                  </p:childTnLst>
                                </p:cTn>
                              </p:par>
                              <p:par>
                                <p:cTn id="21" presetID="2" presetClass="entr" presetSubtype="4" fill="hold" grpId="0" nodeType="withEffect">
                                  <p:stCondLst>
                                    <p:cond delay="0"/>
                                  </p:stCondLst>
                                  <p:childTnLst>
                                    <p:set>
                                      <p:cBhvr>
                                        <p:cTn id="22" dur="1" fill="hold">
                                          <p:stCondLst>
                                            <p:cond delay="0"/>
                                          </p:stCondLst>
                                        </p:cTn>
                                        <p:tgtEl>
                                          <p:spTgt spid="96"/>
                                        </p:tgtEl>
                                        <p:attrNameLst>
                                          <p:attrName>style.visibility</p:attrName>
                                        </p:attrNameLst>
                                      </p:cBhvr>
                                      <p:to>
                                        <p:strVal val="visible"/>
                                      </p:to>
                                    </p:set>
                                    <p:anim calcmode="lin" valueType="num">
                                      <p:cBhvr additive="base">
                                        <p:cTn id="23" dur="500" fill="hold"/>
                                        <p:tgtEl>
                                          <p:spTgt spid="96"/>
                                        </p:tgtEl>
                                        <p:attrNameLst>
                                          <p:attrName>ppt_x</p:attrName>
                                        </p:attrNameLst>
                                      </p:cBhvr>
                                      <p:tavLst>
                                        <p:tav tm="0">
                                          <p:val>
                                            <p:strVal val="#ppt_x"/>
                                          </p:val>
                                        </p:tav>
                                        <p:tav tm="100000">
                                          <p:val>
                                            <p:strVal val="#ppt_x"/>
                                          </p:val>
                                        </p:tav>
                                      </p:tavLst>
                                    </p:anim>
                                    <p:anim calcmode="lin" valueType="num">
                                      <p:cBhvr additive="base">
                                        <p:cTn id="24" dur="500" fill="hold"/>
                                        <p:tgtEl>
                                          <p:spTgt spid="96"/>
                                        </p:tgtEl>
                                        <p:attrNameLst>
                                          <p:attrName>ppt_y</p:attrName>
                                        </p:attrNameLst>
                                      </p:cBhvr>
                                      <p:tavLst>
                                        <p:tav tm="0">
                                          <p:val>
                                            <p:strVal val="1+#ppt_h/2"/>
                                          </p:val>
                                        </p:tav>
                                        <p:tav tm="100000">
                                          <p:val>
                                            <p:strVal val="#ppt_y"/>
                                          </p:val>
                                        </p:tav>
                                      </p:tavLst>
                                    </p:anim>
                                  </p:childTnLst>
                                </p:cTn>
                              </p:par>
                              <p:par>
                                <p:cTn id="25" presetID="2" presetClass="entr" presetSubtype="4" fill="hold" grpId="0" nodeType="withEffect">
                                  <p:stCondLst>
                                    <p:cond delay="0"/>
                                  </p:stCondLst>
                                  <p:childTnLst>
                                    <p:set>
                                      <p:cBhvr>
                                        <p:cTn id="26" dur="1" fill="hold">
                                          <p:stCondLst>
                                            <p:cond delay="0"/>
                                          </p:stCondLst>
                                        </p:cTn>
                                        <p:tgtEl>
                                          <p:spTgt spid="97"/>
                                        </p:tgtEl>
                                        <p:attrNameLst>
                                          <p:attrName>style.visibility</p:attrName>
                                        </p:attrNameLst>
                                      </p:cBhvr>
                                      <p:to>
                                        <p:strVal val="visible"/>
                                      </p:to>
                                    </p:set>
                                    <p:anim calcmode="lin" valueType="num">
                                      <p:cBhvr additive="base">
                                        <p:cTn id="27" dur="500" fill="hold"/>
                                        <p:tgtEl>
                                          <p:spTgt spid="97"/>
                                        </p:tgtEl>
                                        <p:attrNameLst>
                                          <p:attrName>ppt_x</p:attrName>
                                        </p:attrNameLst>
                                      </p:cBhvr>
                                      <p:tavLst>
                                        <p:tav tm="0">
                                          <p:val>
                                            <p:strVal val="#ppt_x"/>
                                          </p:val>
                                        </p:tav>
                                        <p:tav tm="100000">
                                          <p:val>
                                            <p:strVal val="#ppt_x"/>
                                          </p:val>
                                        </p:tav>
                                      </p:tavLst>
                                    </p:anim>
                                    <p:anim calcmode="lin" valueType="num">
                                      <p:cBhvr additive="base">
                                        <p:cTn id="28" dur="500" fill="hold"/>
                                        <p:tgtEl>
                                          <p:spTgt spid="97"/>
                                        </p:tgtEl>
                                        <p:attrNameLst>
                                          <p:attrName>ppt_y</p:attrName>
                                        </p:attrNameLst>
                                      </p:cBhvr>
                                      <p:tavLst>
                                        <p:tav tm="0">
                                          <p:val>
                                            <p:strVal val="1+#ppt_h/2"/>
                                          </p:val>
                                        </p:tav>
                                        <p:tav tm="100000">
                                          <p:val>
                                            <p:strVal val="#ppt_y"/>
                                          </p:val>
                                        </p:tav>
                                      </p:tavLst>
                                    </p:anim>
                                  </p:childTnLst>
                                </p:cTn>
                              </p:par>
                              <p:par>
                                <p:cTn id="29" presetID="2" presetClass="entr" presetSubtype="4" fill="hold" grpId="0" nodeType="withEffect">
                                  <p:stCondLst>
                                    <p:cond delay="0"/>
                                  </p:stCondLst>
                                  <p:childTnLst>
                                    <p:set>
                                      <p:cBhvr>
                                        <p:cTn id="30" dur="1" fill="hold">
                                          <p:stCondLst>
                                            <p:cond delay="0"/>
                                          </p:stCondLst>
                                        </p:cTn>
                                        <p:tgtEl>
                                          <p:spTgt spid="98"/>
                                        </p:tgtEl>
                                        <p:attrNameLst>
                                          <p:attrName>style.visibility</p:attrName>
                                        </p:attrNameLst>
                                      </p:cBhvr>
                                      <p:to>
                                        <p:strVal val="visible"/>
                                      </p:to>
                                    </p:set>
                                    <p:anim calcmode="lin" valueType="num">
                                      <p:cBhvr additive="base">
                                        <p:cTn id="31" dur="500" fill="hold"/>
                                        <p:tgtEl>
                                          <p:spTgt spid="98"/>
                                        </p:tgtEl>
                                        <p:attrNameLst>
                                          <p:attrName>ppt_x</p:attrName>
                                        </p:attrNameLst>
                                      </p:cBhvr>
                                      <p:tavLst>
                                        <p:tav tm="0">
                                          <p:val>
                                            <p:strVal val="#ppt_x"/>
                                          </p:val>
                                        </p:tav>
                                        <p:tav tm="100000">
                                          <p:val>
                                            <p:strVal val="#ppt_x"/>
                                          </p:val>
                                        </p:tav>
                                      </p:tavLst>
                                    </p:anim>
                                    <p:anim calcmode="lin" valueType="num">
                                      <p:cBhvr additive="base">
                                        <p:cTn id="32" dur="500" fill="hold"/>
                                        <p:tgtEl>
                                          <p:spTgt spid="98"/>
                                        </p:tgtEl>
                                        <p:attrNameLst>
                                          <p:attrName>ppt_y</p:attrName>
                                        </p:attrNameLst>
                                      </p:cBhvr>
                                      <p:tavLst>
                                        <p:tav tm="0">
                                          <p:val>
                                            <p:strVal val="1+#ppt_h/2"/>
                                          </p:val>
                                        </p:tav>
                                        <p:tav tm="100000">
                                          <p:val>
                                            <p:strVal val="#ppt_y"/>
                                          </p:val>
                                        </p:tav>
                                      </p:tavLst>
                                    </p:anim>
                                  </p:childTnLst>
                                </p:cTn>
                              </p:par>
                              <p:par>
                                <p:cTn id="33" presetID="2" presetClass="entr" presetSubtype="4" fill="hold" grpId="0" nodeType="withEffect">
                                  <p:stCondLst>
                                    <p:cond delay="0"/>
                                  </p:stCondLst>
                                  <p:childTnLst>
                                    <p:set>
                                      <p:cBhvr>
                                        <p:cTn id="34" dur="1" fill="hold">
                                          <p:stCondLst>
                                            <p:cond delay="0"/>
                                          </p:stCondLst>
                                        </p:cTn>
                                        <p:tgtEl>
                                          <p:spTgt spid="99"/>
                                        </p:tgtEl>
                                        <p:attrNameLst>
                                          <p:attrName>style.visibility</p:attrName>
                                        </p:attrNameLst>
                                      </p:cBhvr>
                                      <p:to>
                                        <p:strVal val="visible"/>
                                      </p:to>
                                    </p:set>
                                    <p:anim calcmode="lin" valueType="num">
                                      <p:cBhvr additive="base">
                                        <p:cTn id="35" dur="500" fill="hold"/>
                                        <p:tgtEl>
                                          <p:spTgt spid="99"/>
                                        </p:tgtEl>
                                        <p:attrNameLst>
                                          <p:attrName>ppt_x</p:attrName>
                                        </p:attrNameLst>
                                      </p:cBhvr>
                                      <p:tavLst>
                                        <p:tav tm="0">
                                          <p:val>
                                            <p:strVal val="#ppt_x"/>
                                          </p:val>
                                        </p:tav>
                                        <p:tav tm="100000">
                                          <p:val>
                                            <p:strVal val="#ppt_x"/>
                                          </p:val>
                                        </p:tav>
                                      </p:tavLst>
                                    </p:anim>
                                    <p:anim calcmode="lin" valueType="num">
                                      <p:cBhvr additive="base">
                                        <p:cTn id="36" dur="500" fill="hold"/>
                                        <p:tgtEl>
                                          <p:spTgt spid="99"/>
                                        </p:tgtEl>
                                        <p:attrNameLst>
                                          <p:attrName>ppt_y</p:attrName>
                                        </p:attrNameLst>
                                      </p:cBhvr>
                                      <p:tavLst>
                                        <p:tav tm="0">
                                          <p:val>
                                            <p:strVal val="1+#ppt_h/2"/>
                                          </p:val>
                                        </p:tav>
                                        <p:tav tm="100000">
                                          <p:val>
                                            <p:strVal val="#ppt_y"/>
                                          </p:val>
                                        </p:tav>
                                      </p:tavLst>
                                    </p:anim>
                                  </p:childTnLst>
                                </p:cTn>
                              </p:par>
                              <p:par>
                                <p:cTn id="37" presetID="2" presetClass="entr" presetSubtype="4" fill="hold" grpId="0" nodeType="withEffect">
                                  <p:stCondLst>
                                    <p:cond delay="0"/>
                                  </p:stCondLst>
                                  <p:childTnLst>
                                    <p:set>
                                      <p:cBhvr>
                                        <p:cTn id="38" dur="1" fill="hold">
                                          <p:stCondLst>
                                            <p:cond delay="0"/>
                                          </p:stCondLst>
                                        </p:cTn>
                                        <p:tgtEl>
                                          <p:spTgt spid="100"/>
                                        </p:tgtEl>
                                        <p:attrNameLst>
                                          <p:attrName>style.visibility</p:attrName>
                                        </p:attrNameLst>
                                      </p:cBhvr>
                                      <p:to>
                                        <p:strVal val="visible"/>
                                      </p:to>
                                    </p:set>
                                    <p:anim calcmode="lin" valueType="num">
                                      <p:cBhvr additive="base">
                                        <p:cTn id="39" dur="500" fill="hold"/>
                                        <p:tgtEl>
                                          <p:spTgt spid="100"/>
                                        </p:tgtEl>
                                        <p:attrNameLst>
                                          <p:attrName>ppt_x</p:attrName>
                                        </p:attrNameLst>
                                      </p:cBhvr>
                                      <p:tavLst>
                                        <p:tav tm="0">
                                          <p:val>
                                            <p:strVal val="#ppt_x"/>
                                          </p:val>
                                        </p:tav>
                                        <p:tav tm="100000">
                                          <p:val>
                                            <p:strVal val="#ppt_x"/>
                                          </p:val>
                                        </p:tav>
                                      </p:tavLst>
                                    </p:anim>
                                    <p:anim calcmode="lin" valueType="num">
                                      <p:cBhvr additive="base">
                                        <p:cTn id="40" dur="500" fill="hold"/>
                                        <p:tgtEl>
                                          <p:spTgt spid="100"/>
                                        </p:tgtEl>
                                        <p:attrNameLst>
                                          <p:attrName>ppt_y</p:attrName>
                                        </p:attrNameLst>
                                      </p:cBhvr>
                                      <p:tavLst>
                                        <p:tav tm="0">
                                          <p:val>
                                            <p:strVal val="1+#ppt_h/2"/>
                                          </p:val>
                                        </p:tav>
                                        <p:tav tm="100000">
                                          <p:val>
                                            <p:strVal val="#ppt_y"/>
                                          </p:val>
                                        </p:tav>
                                      </p:tavLst>
                                    </p:anim>
                                  </p:childTnLst>
                                </p:cTn>
                              </p:par>
                              <p:par>
                                <p:cTn id="41" presetID="2" presetClass="entr" presetSubtype="4" fill="hold" grpId="0" nodeType="withEffect">
                                  <p:stCondLst>
                                    <p:cond delay="0"/>
                                  </p:stCondLst>
                                  <p:childTnLst>
                                    <p:set>
                                      <p:cBhvr>
                                        <p:cTn id="42" dur="1" fill="hold">
                                          <p:stCondLst>
                                            <p:cond delay="0"/>
                                          </p:stCondLst>
                                        </p:cTn>
                                        <p:tgtEl>
                                          <p:spTgt spid="101"/>
                                        </p:tgtEl>
                                        <p:attrNameLst>
                                          <p:attrName>style.visibility</p:attrName>
                                        </p:attrNameLst>
                                      </p:cBhvr>
                                      <p:to>
                                        <p:strVal val="visible"/>
                                      </p:to>
                                    </p:set>
                                    <p:anim calcmode="lin" valueType="num">
                                      <p:cBhvr additive="base">
                                        <p:cTn id="43" dur="500" fill="hold"/>
                                        <p:tgtEl>
                                          <p:spTgt spid="101"/>
                                        </p:tgtEl>
                                        <p:attrNameLst>
                                          <p:attrName>ppt_x</p:attrName>
                                        </p:attrNameLst>
                                      </p:cBhvr>
                                      <p:tavLst>
                                        <p:tav tm="0">
                                          <p:val>
                                            <p:strVal val="#ppt_x"/>
                                          </p:val>
                                        </p:tav>
                                        <p:tav tm="100000">
                                          <p:val>
                                            <p:strVal val="#ppt_x"/>
                                          </p:val>
                                        </p:tav>
                                      </p:tavLst>
                                    </p:anim>
                                    <p:anim calcmode="lin" valueType="num">
                                      <p:cBhvr additive="base">
                                        <p:cTn id="44" dur="500" fill="hold"/>
                                        <p:tgtEl>
                                          <p:spTgt spid="101"/>
                                        </p:tgtEl>
                                        <p:attrNameLst>
                                          <p:attrName>ppt_y</p:attrName>
                                        </p:attrNameLst>
                                      </p:cBhvr>
                                      <p:tavLst>
                                        <p:tav tm="0">
                                          <p:val>
                                            <p:strVal val="1+#ppt_h/2"/>
                                          </p:val>
                                        </p:tav>
                                        <p:tav tm="100000">
                                          <p:val>
                                            <p:strVal val="#ppt_y"/>
                                          </p:val>
                                        </p:tav>
                                      </p:tavLst>
                                    </p:anim>
                                  </p:childTnLst>
                                </p:cTn>
                              </p:par>
                              <p:par>
                                <p:cTn id="45" presetID="2" presetClass="entr" presetSubtype="4" fill="hold" grpId="0" nodeType="withEffect">
                                  <p:stCondLst>
                                    <p:cond delay="0"/>
                                  </p:stCondLst>
                                  <p:childTnLst>
                                    <p:set>
                                      <p:cBhvr>
                                        <p:cTn id="46" dur="1" fill="hold">
                                          <p:stCondLst>
                                            <p:cond delay="0"/>
                                          </p:stCondLst>
                                        </p:cTn>
                                        <p:tgtEl>
                                          <p:spTgt spid="102"/>
                                        </p:tgtEl>
                                        <p:attrNameLst>
                                          <p:attrName>style.visibility</p:attrName>
                                        </p:attrNameLst>
                                      </p:cBhvr>
                                      <p:to>
                                        <p:strVal val="visible"/>
                                      </p:to>
                                    </p:set>
                                    <p:anim calcmode="lin" valueType="num">
                                      <p:cBhvr additive="base">
                                        <p:cTn id="47" dur="500" fill="hold"/>
                                        <p:tgtEl>
                                          <p:spTgt spid="102"/>
                                        </p:tgtEl>
                                        <p:attrNameLst>
                                          <p:attrName>ppt_x</p:attrName>
                                        </p:attrNameLst>
                                      </p:cBhvr>
                                      <p:tavLst>
                                        <p:tav tm="0">
                                          <p:val>
                                            <p:strVal val="#ppt_x"/>
                                          </p:val>
                                        </p:tav>
                                        <p:tav tm="100000">
                                          <p:val>
                                            <p:strVal val="#ppt_x"/>
                                          </p:val>
                                        </p:tav>
                                      </p:tavLst>
                                    </p:anim>
                                    <p:anim calcmode="lin" valueType="num">
                                      <p:cBhvr additive="base">
                                        <p:cTn id="48" dur="500" fill="hold"/>
                                        <p:tgtEl>
                                          <p:spTgt spid="102"/>
                                        </p:tgtEl>
                                        <p:attrNameLst>
                                          <p:attrName>ppt_y</p:attrName>
                                        </p:attrNameLst>
                                      </p:cBhvr>
                                      <p:tavLst>
                                        <p:tav tm="0">
                                          <p:val>
                                            <p:strVal val="1+#ppt_h/2"/>
                                          </p:val>
                                        </p:tav>
                                        <p:tav tm="100000">
                                          <p:val>
                                            <p:strVal val="#ppt_y"/>
                                          </p:val>
                                        </p:tav>
                                      </p:tavLst>
                                    </p:anim>
                                  </p:childTnLst>
                                </p:cTn>
                              </p:par>
                              <p:par>
                                <p:cTn id="49" presetID="2" presetClass="entr" presetSubtype="4" fill="hold" grpId="0" nodeType="withEffect">
                                  <p:stCondLst>
                                    <p:cond delay="0"/>
                                  </p:stCondLst>
                                  <p:childTnLst>
                                    <p:set>
                                      <p:cBhvr>
                                        <p:cTn id="50" dur="1" fill="hold">
                                          <p:stCondLst>
                                            <p:cond delay="0"/>
                                          </p:stCondLst>
                                        </p:cTn>
                                        <p:tgtEl>
                                          <p:spTgt spid="103"/>
                                        </p:tgtEl>
                                        <p:attrNameLst>
                                          <p:attrName>style.visibility</p:attrName>
                                        </p:attrNameLst>
                                      </p:cBhvr>
                                      <p:to>
                                        <p:strVal val="visible"/>
                                      </p:to>
                                    </p:set>
                                    <p:anim calcmode="lin" valueType="num">
                                      <p:cBhvr additive="base">
                                        <p:cTn id="51" dur="500" fill="hold"/>
                                        <p:tgtEl>
                                          <p:spTgt spid="103"/>
                                        </p:tgtEl>
                                        <p:attrNameLst>
                                          <p:attrName>ppt_x</p:attrName>
                                        </p:attrNameLst>
                                      </p:cBhvr>
                                      <p:tavLst>
                                        <p:tav tm="0">
                                          <p:val>
                                            <p:strVal val="#ppt_x"/>
                                          </p:val>
                                        </p:tav>
                                        <p:tav tm="100000">
                                          <p:val>
                                            <p:strVal val="#ppt_x"/>
                                          </p:val>
                                        </p:tav>
                                      </p:tavLst>
                                    </p:anim>
                                    <p:anim calcmode="lin" valueType="num">
                                      <p:cBhvr additive="base">
                                        <p:cTn id="52" dur="500" fill="hold"/>
                                        <p:tgtEl>
                                          <p:spTgt spid="103"/>
                                        </p:tgtEl>
                                        <p:attrNameLst>
                                          <p:attrName>ppt_y</p:attrName>
                                        </p:attrNameLst>
                                      </p:cBhvr>
                                      <p:tavLst>
                                        <p:tav tm="0">
                                          <p:val>
                                            <p:strVal val="1+#ppt_h/2"/>
                                          </p:val>
                                        </p:tav>
                                        <p:tav tm="100000">
                                          <p:val>
                                            <p:strVal val="#ppt_y"/>
                                          </p:val>
                                        </p:tav>
                                      </p:tavLst>
                                    </p:anim>
                                  </p:childTnLst>
                                </p:cTn>
                              </p:par>
                            </p:childTnLst>
                          </p:cTn>
                        </p:par>
                        <p:par>
                          <p:cTn id="53" fill="hold">
                            <p:stCondLst>
                              <p:cond delay="1500"/>
                            </p:stCondLst>
                            <p:childTnLst>
                              <p:par>
                                <p:cTn id="54" presetID="45" presetClass="entr" presetSubtype="0" fill="hold" grpId="0" nodeType="afterEffect">
                                  <p:stCondLst>
                                    <p:cond delay="0"/>
                                  </p:stCondLst>
                                  <p:childTnLst>
                                    <p:set>
                                      <p:cBhvr>
                                        <p:cTn id="55" dur="1" fill="hold">
                                          <p:stCondLst>
                                            <p:cond delay="0"/>
                                          </p:stCondLst>
                                        </p:cTn>
                                        <p:tgtEl>
                                          <p:spTgt spid="236"/>
                                        </p:tgtEl>
                                        <p:attrNameLst>
                                          <p:attrName>style.visibility</p:attrName>
                                        </p:attrNameLst>
                                      </p:cBhvr>
                                      <p:to>
                                        <p:strVal val="visible"/>
                                      </p:to>
                                    </p:set>
                                    <p:animEffect transition="in" filter="fade">
                                      <p:cBhvr>
                                        <p:cTn id="56" dur="2000"/>
                                        <p:tgtEl>
                                          <p:spTgt spid="236"/>
                                        </p:tgtEl>
                                      </p:cBhvr>
                                    </p:animEffect>
                                    <p:anim calcmode="lin" valueType="num">
                                      <p:cBhvr>
                                        <p:cTn id="57" dur="2000" fill="hold"/>
                                        <p:tgtEl>
                                          <p:spTgt spid="236"/>
                                        </p:tgtEl>
                                        <p:attrNameLst>
                                          <p:attrName>ppt_w</p:attrName>
                                        </p:attrNameLst>
                                      </p:cBhvr>
                                      <p:tavLst>
                                        <p:tav tm="0" fmla="#ppt_w*sin(2.5*pi*$)">
                                          <p:val>
                                            <p:fltVal val="0"/>
                                          </p:val>
                                        </p:tav>
                                        <p:tav tm="100000">
                                          <p:val>
                                            <p:fltVal val="1"/>
                                          </p:val>
                                        </p:tav>
                                      </p:tavLst>
                                    </p:anim>
                                    <p:anim calcmode="lin" valueType="num">
                                      <p:cBhvr>
                                        <p:cTn id="58" dur="2000" fill="hold"/>
                                        <p:tgtEl>
                                          <p:spTgt spid="236"/>
                                        </p:tgtEl>
                                        <p:attrNameLst>
                                          <p:attrName>ppt_h</p:attrName>
                                        </p:attrNameLst>
                                      </p:cBhvr>
                                      <p:tavLst>
                                        <p:tav tm="0">
                                          <p:val>
                                            <p:strVal val="#ppt_h"/>
                                          </p:val>
                                        </p:tav>
                                        <p:tav tm="100000">
                                          <p:val>
                                            <p:strVal val="#ppt_h"/>
                                          </p:val>
                                        </p:tav>
                                      </p:tavLst>
                                    </p:anim>
                                  </p:childTnLst>
                                </p:cTn>
                              </p:par>
                              <p:par>
                                <p:cTn id="59" presetID="45" presetClass="entr" presetSubtype="0" fill="hold" grpId="0" nodeType="withEffect">
                                  <p:stCondLst>
                                    <p:cond delay="0"/>
                                  </p:stCondLst>
                                  <p:childTnLst>
                                    <p:set>
                                      <p:cBhvr>
                                        <p:cTn id="60" dur="1" fill="hold">
                                          <p:stCondLst>
                                            <p:cond delay="0"/>
                                          </p:stCondLst>
                                        </p:cTn>
                                        <p:tgtEl>
                                          <p:spTgt spid="229"/>
                                        </p:tgtEl>
                                        <p:attrNameLst>
                                          <p:attrName>style.visibility</p:attrName>
                                        </p:attrNameLst>
                                      </p:cBhvr>
                                      <p:to>
                                        <p:strVal val="visible"/>
                                      </p:to>
                                    </p:set>
                                    <p:animEffect transition="in" filter="fade">
                                      <p:cBhvr>
                                        <p:cTn id="61" dur="2000"/>
                                        <p:tgtEl>
                                          <p:spTgt spid="229"/>
                                        </p:tgtEl>
                                      </p:cBhvr>
                                    </p:animEffect>
                                    <p:anim calcmode="lin" valueType="num">
                                      <p:cBhvr>
                                        <p:cTn id="62" dur="2000" fill="hold"/>
                                        <p:tgtEl>
                                          <p:spTgt spid="229"/>
                                        </p:tgtEl>
                                        <p:attrNameLst>
                                          <p:attrName>ppt_w</p:attrName>
                                        </p:attrNameLst>
                                      </p:cBhvr>
                                      <p:tavLst>
                                        <p:tav tm="0" fmla="#ppt_w*sin(2.5*pi*$)">
                                          <p:val>
                                            <p:fltVal val="0"/>
                                          </p:val>
                                        </p:tav>
                                        <p:tav tm="100000">
                                          <p:val>
                                            <p:fltVal val="1"/>
                                          </p:val>
                                        </p:tav>
                                      </p:tavLst>
                                    </p:anim>
                                    <p:anim calcmode="lin" valueType="num">
                                      <p:cBhvr>
                                        <p:cTn id="63" dur="2000" fill="hold"/>
                                        <p:tgtEl>
                                          <p:spTgt spid="229"/>
                                        </p:tgtEl>
                                        <p:attrNameLst>
                                          <p:attrName>ppt_h</p:attrName>
                                        </p:attrNameLst>
                                      </p:cBhvr>
                                      <p:tavLst>
                                        <p:tav tm="0">
                                          <p:val>
                                            <p:strVal val="#ppt_h"/>
                                          </p:val>
                                        </p:tav>
                                        <p:tav tm="100000">
                                          <p:val>
                                            <p:strVal val="#ppt_h"/>
                                          </p:val>
                                        </p:tav>
                                      </p:tavLst>
                                    </p:anim>
                                  </p:childTnLst>
                                </p:cTn>
                              </p:par>
                            </p:childTnLst>
                          </p:cTn>
                        </p:par>
                        <p:par>
                          <p:cTn id="64" fill="hold">
                            <p:stCondLst>
                              <p:cond delay="3500"/>
                            </p:stCondLst>
                            <p:childTnLst>
                              <p:par>
                                <p:cTn id="65" presetID="21" presetClass="entr" presetSubtype="1" fill="hold" grpId="0" nodeType="afterEffect">
                                  <p:stCondLst>
                                    <p:cond delay="0"/>
                                  </p:stCondLst>
                                  <p:childTnLst>
                                    <p:set>
                                      <p:cBhvr>
                                        <p:cTn id="66" dur="1" fill="hold">
                                          <p:stCondLst>
                                            <p:cond delay="0"/>
                                          </p:stCondLst>
                                        </p:cTn>
                                        <p:tgtEl>
                                          <p:spTgt spid="288"/>
                                        </p:tgtEl>
                                        <p:attrNameLst>
                                          <p:attrName>style.visibility</p:attrName>
                                        </p:attrNameLst>
                                      </p:cBhvr>
                                      <p:to>
                                        <p:strVal val="visible"/>
                                      </p:to>
                                    </p:set>
                                    <p:animEffect transition="in" filter="wheel(1)">
                                      <p:cBhvr>
                                        <p:cTn id="67" dur="2000"/>
                                        <p:tgtEl>
                                          <p:spTgt spid="288"/>
                                        </p:tgtEl>
                                      </p:cBhvr>
                                    </p:animEffect>
                                  </p:childTnLst>
                                </p:cTn>
                              </p:par>
                              <p:par>
                                <p:cTn id="68" presetID="2" presetClass="entr" presetSubtype="4" fill="hold" nodeType="withEffect">
                                  <p:stCondLst>
                                    <p:cond delay="500"/>
                                  </p:stCondLst>
                                  <p:childTnLst>
                                    <p:set>
                                      <p:cBhvr>
                                        <p:cTn id="69" dur="1" fill="hold">
                                          <p:stCondLst>
                                            <p:cond delay="0"/>
                                          </p:stCondLst>
                                        </p:cTn>
                                        <p:tgtEl>
                                          <p:spTgt spid="243"/>
                                        </p:tgtEl>
                                        <p:attrNameLst>
                                          <p:attrName>style.visibility</p:attrName>
                                        </p:attrNameLst>
                                      </p:cBhvr>
                                      <p:to>
                                        <p:strVal val="visible"/>
                                      </p:to>
                                    </p:set>
                                    <p:anim calcmode="lin" valueType="num">
                                      <p:cBhvr additive="base">
                                        <p:cTn id="70" dur="500" fill="hold"/>
                                        <p:tgtEl>
                                          <p:spTgt spid="243"/>
                                        </p:tgtEl>
                                        <p:attrNameLst>
                                          <p:attrName>ppt_x</p:attrName>
                                        </p:attrNameLst>
                                      </p:cBhvr>
                                      <p:tavLst>
                                        <p:tav tm="0">
                                          <p:val>
                                            <p:strVal val="#ppt_x"/>
                                          </p:val>
                                        </p:tav>
                                        <p:tav tm="100000">
                                          <p:val>
                                            <p:strVal val="#ppt_x"/>
                                          </p:val>
                                        </p:tav>
                                      </p:tavLst>
                                    </p:anim>
                                    <p:anim calcmode="lin" valueType="num">
                                      <p:cBhvr additive="base">
                                        <p:cTn id="71" dur="500" fill="hold"/>
                                        <p:tgtEl>
                                          <p:spTgt spid="243"/>
                                        </p:tgtEl>
                                        <p:attrNameLst>
                                          <p:attrName>ppt_y</p:attrName>
                                        </p:attrNameLst>
                                      </p:cBhvr>
                                      <p:tavLst>
                                        <p:tav tm="0">
                                          <p:val>
                                            <p:strVal val="1+#ppt_h/2"/>
                                          </p:val>
                                        </p:tav>
                                        <p:tav tm="100000">
                                          <p:val>
                                            <p:strVal val="#ppt_y"/>
                                          </p:val>
                                        </p:tav>
                                      </p:tavLst>
                                    </p:anim>
                                  </p:childTnLst>
                                </p:cTn>
                              </p:par>
                            </p:childTnLst>
                          </p:cTn>
                        </p:par>
                        <p:par>
                          <p:cTn id="72" fill="hold">
                            <p:stCondLst>
                              <p:cond delay="5500"/>
                            </p:stCondLst>
                            <p:childTnLst>
                              <p:par>
                                <p:cTn id="73" presetID="45" presetClass="entr" presetSubtype="0" fill="hold" grpId="0" nodeType="afterEffect">
                                  <p:stCondLst>
                                    <p:cond delay="0"/>
                                  </p:stCondLst>
                                  <p:childTnLst>
                                    <p:set>
                                      <p:cBhvr>
                                        <p:cTn id="74" dur="1" fill="hold">
                                          <p:stCondLst>
                                            <p:cond delay="0"/>
                                          </p:stCondLst>
                                        </p:cTn>
                                        <p:tgtEl>
                                          <p:spTgt spid="273"/>
                                        </p:tgtEl>
                                        <p:attrNameLst>
                                          <p:attrName>style.visibility</p:attrName>
                                        </p:attrNameLst>
                                      </p:cBhvr>
                                      <p:to>
                                        <p:strVal val="visible"/>
                                      </p:to>
                                    </p:set>
                                    <p:animEffect transition="in" filter="fade">
                                      <p:cBhvr>
                                        <p:cTn id="75" dur="2000"/>
                                        <p:tgtEl>
                                          <p:spTgt spid="273"/>
                                        </p:tgtEl>
                                      </p:cBhvr>
                                    </p:animEffect>
                                    <p:anim calcmode="lin" valueType="num">
                                      <p:cBhvr>
                                        <p:cTn id="76" dur="2000" fill="hold"/>
                                        <p:tgtEl>
                                          <p:spTgt spid="273"/>
                                        </p:tgtEl>
                                        <p:attrNameLst>
                                          <p:attrName>ppt_w</p:attrName>
                                        </p:attrNameLst>
                                      </p:cBhvr>
                                      <p:tavLst>
                                        <p:tav tm="0" fmla="#ppt_w*sin(2.5*pi*$)">
                                          <p:val>
                                            <p:fltVal val="0"/>
                                          </p:val>
                                        </p:tav>
                                        <p:tav tm="100000">
                                          <p:val>
                                            <p:fltVal val="1"/>
                                          </p:val>
                                        </p:tav>
                                      </p:tavLst>
                                    </p:anim>
                                    <p:anim calcmode="lin" valueType="num">
                                      <p:cBhvr>
                                        <p:cTn id="77" dur="2000" fill="hold"/>
                                        <p:tgtEl>
                                          <p:spTgt spid="273"/>
                                        </p:tgtEl>
                                        <p:attrNameLst>
                                          <p:attrName>ppt_h</p:attrName>
                                        </p:attrNameLst>
                                      </p:cBhvr>
                                      <p:tavLst>
                                        <p:tav tm="0">
                                          <p:val>
                                            <p:strVal val="#ppt_h"/>
                                          </p:val>
                                        </p:tav>
                                        <p:tav tm="100000">
                                          <p:val>
                                            <p:strVal val="#ppt_h"/>
                                          </p:val>
                                        </p:tav>
                                      </p:tavLst>
                                    </p:anim>
                                  </p:childTnLst>
                                </p:cTn>
                              </p:par>
                              <p:par>
                                <p:cTn id="78" presetID="45" presetClass="entr" presetSubtype="0" fill="hold" grpId="0" nodeType="withEffect">
                                  <p:stCondLst>
                                    <p:cond delay="0"/>
                                  </p:stCondLst>
                                  <p:childTnLst>
                                    <p:set>
                                      <p:cBhvr>
                                        <p:cTn id="79" dur="1" fill="hold">
                                          <p:stCondLst>
                                            <p:cond delay="0"/>
                                          </p:stCondLst>
                                        </p:cTn>
                                        <p:tgtEl>
                                          <p:spTgt spid="272"/>
                                        </p:tgtEl>
                                        <p:attrNameLst>
                                          <p:attrName>style.visibility</p:attrName>
                                        </p:attrNameLst>
                                      </p:cBhvr>
                                      <p:to>
                                        <p:strVal val="visible"/>
                                      </p:to>
                                    </p:set>
                                    <p:animEffect transition="in" filter="fade">
                                      <p:cBhvr>
                                        <p:cTn id="80" dur="2000"/>
                                        <p:tgtEl>
                                          <p:spTgt spid="272"/>
                                        </p:tgtEl>
                                      </p:cBhvr>
                                    </p:animEffect>
                                    <p:anim calcmode="lin" valueType="num">
                                      <p:cBhvr>
                                        <p:cTn id="81" dur="2000" fill="hold"/>
                                        <p:tgtEl>
                                          <p:spTgt spid="272"/>
                                        </p:tgtEl>
                                        <p:attrNameLst>
                                          <p:attrName>ppt_w</p:attrName>
                                        </p:attrNameLst>
                                      </p:cBhvr>
                                      <p:tavLst>
                                        <p:tav tm="0" fmla="#ppt_w*sin(2.5*pi*$)">
                                          <p:val>
                                            <p:fltVal val="0"/>
                                          </p:val>
                                        </p:tav>
                                        <p:tav tm="100000">
                                          <p:val>
                                            <p:fltVal val="1"/>
                                          </p:val>
                                        </p:tav>
                                      </p:tavLst>
                                    </p:anim>
                                    <p:anim calcmode="lin" valueType="num">
                                      <p:cBhvr>
                                        <p:cTn id="82" dur="2000" fill="hold"/>
                                        <p:tgtEl>
                                          <p:spTgt spid="272"/>
                                        </p:tgtEl>
                                        <p:attrNameLst>
                                          <p:attrName>ppt_h</p:attrName>
                                        </p:attrNameLst>
                                      </p:cBhvr>
                                      <p:tavLst>
                                        <p:tav tm="0">
                                          <p:val>
                                            <p:strVal val="#ppt_h"/>
                                          </p:val>
                                        </p:tav>
                                        <p:tav tm="100000">
                                          <p:val>
                                            <p:strVal val="#ppt_h"/>
                                          </p:val>
                                        </p:tav>
                                      </p:tavLst>
                                    </p:anim>
                                  </p:childTnLst>
                                </p:cTn>
                              </p:par>
                            </p:childTnLst>
                          </p:cTn>
                        </p:par>
                        <p:par>
                          <p:cTn id="83" fill="hold">
                            <p:stCondLst>
                              <p:cond delay="7500"/>
                            </p:stCondLst>
                            <p:childTnLst>
                              <p:par>
                                <p:cTn id="84" presetID="21" presetClass="entr" presetSubtype="1" fill="hold" grpId="0" nodeType="afterEffect">
                                  <p:stCondLst>
                                    <p:cond delay="0"/>
                                  </p:stCondLst>
                                  <p:childTnLst>
                                    <p:set>
                                      <p:cBhvr>
                                        <p:cTn id="85" dur="1" fill="hold">
                                          <p:stCondLst>
                                            <p:cond delay="0"/>
                                          </p:stCondLst>
                                        </p:cTn>
                                        <p:tgtEl>
                                          <p:spTgt spid="289"/>
                                        </p:tgtEl>
                                        <p:attrNameLst>
                                          <p:attrName>style.visibility</p:attrName>
                                        </p:attrNameLst>
                                      </p:cBhvr>
                                      <p:to>
                                        <p:strVal val="visible"/>
                                      </p:to>
                                    </p:set>
                                    <p:animEffect transition="in" filter="wheel(1)">
                                      <p:cBhvr>
                                        <p:cTn id="86" dur="2000"/>
                                        <p:tgtEl>
                                          <p:spTgt spid="289"/>
                                        </p:tgtEl>
                                      </p:cBhvr>
                                    </p:animEffect>
                                  </p:childTnLst>
                                </p:cTn>
                              </p:par>
                              <p:par>
                                <p:cTn id="87" presetID="2" presetClass="entr" presetSubtype="4" fill="hold" nodeType="withEffect">
                                  <p:stCondLst>
                                    <p:cond delay="500"/>
                                  </p:stCondLst>
                                  <p:childTnLst>
                                    <p:set>
                                      <p:cBhvr>
                                        <p:cTn id="88" dur="1" fill="hold">
                                          <p:stCondLst>
                                            <p:cond delay="0"/>
                                          </p:stCondLst>
                                        </p:cTn>
                                        <p:tgtEl>
                                          <p:spTgt spid="274"/>
                                        </p:tgtEl>
                                        <p:attrNameLst>
                                          <p:attrName>style.visibility</p:attrName>
                                        </p:attrNameLst>
                                      </p:cBhvr>
                                      <p:to>
                                        <p:strVal val="visible"/>
                                      </p:to>
                                    </p:set>
                                    <p:anim calcmode="lin" valueType="num">
                                      <p:cBhvr additive="base">
                                        <p:cTn id="89" dur="500" fill="hold"/>
                                        <p:tgtEl>
                                          <p:spTgt spid="274"/>
                                        </p:tgtEl>
                                        <p:attrNameLst>
                                          <p:attrName>ppt_x</p:attrName>
                                        </p:attrNameLst>
                                      </p:cBhvr>
                                      <p:tavLst>
                                        <p:tav tm="0">
                                          <p:val>
                                            <p:strVal val="#ppt_x"/>
                                          </p:val>
                                        </p:tav>
                                        <p:tav tm="100000">
                                          <p:val>
                                            <p:strVal val="#ppt_x"/>
                                          </p:val>
                                        </p:tav>
                                      </p:tavLst>
                                    </p:anim>
                                    <p:anim calcmode="lin" valueType="num">
                                      <p:cBhvr additive="base">
                                        <p:cTn id="90" dur="500" fill="hold"/>
                                        <p:tgtEl>
                                          <p:spTgt spid="274"/>
                                        </p:tgtEl>
                                        <p:attrNameLst>
                                          <p:attrName>ppt_y</p:attrName>
                                        </p:attrNameLst>
                                      </p:cBhvr>
                                      <p:tavLst>
                                        <p:tav tm="0">
                                          <p:val>
                                            <p:strVal val="1+#ppt_h/2"/>
                                          </p:val>
                                        </p:tav>
                                        <p:tav tm="100000">
                                          <p:val>
                                            <p:strVal val="#ppt_y"/>
                                          </p:val>
                                        </p:tav>
                                      </p:tavLst>
                                    </p:anim>
                                  </p:childTnLst>
                                </p:cTn>
                              </p:par>
                            </p:childTnLst>
                          </p:cTn>
                        </p:par>
                        <p:par>
                          <p:cTn id="91" fill="hold">
                            <p:stCondLst>
                              <p:cond delay="9500"/>
                            </p:stCondLst>
                            <p:childTnLst>
                              <p:par>
                                <p:cTn id="92" presetID="45" presetClass="entr" presetSubtype="0" fill="hold" grpId="0" nodeType="afterEffect">
                                  <p:stCondLst>
                                    <p:cond delay="0"/>
                                  </p:stCondLst>
                                  <p:childTnLst>
                                    <p:set>
                                      <p:cBhvr>
                                        <p:cTn id="93" dur="1" fill="hold">
                                          <p:stCondLst>
                                            <p:cond delay="0"/>
                                          </p:stCondLst>
                                        </p:cTn>
                                        <p:tgtEl>
                                          <p:spTgt spid="287"/>
                                        </p:tgtEl>
                                        <p:attrNameLst>
                                          <p:attrName>style.visibility</p:attrName>
                                        </p:attrNameLst>
                                      </p:cBhvr>
                                      <p:to>
                                        <p:strVal val="visible"/>
                                      </p:to>
                                    </p:set>
                                    <p:animEffect transition="in" filter="fade">
                                      <p:cBhvr>
                                        <p:cTn id="94" dur="2000"/>
                                        <p:tgtEl>
                                          <p:spTgt spid="287"/>
                                        </p:tgtEl>
                                      </p:cBhvr>
                                    </p:animEffect>
                                    <p:anim calcmode="lin" valueType="num">
                                      <p:cBhvr>
                                        <p:cTn id="95" dur="2000" fill="hold"/>
                                        <p:tgtEl>
                                          <p:spTgt spid="287"/>
                                        </p:tgtEl>
                                        <p:attrNameLst>
                                          <p:attrName>ppt_w</p:attrName>
                                        </p:attrNameLst>
                                      </p:cBhvr>
                                      <p:tavLst>
                                        <p:tav tm="0" fmla="#ppt_w*sin(2.5*pi*$)">
                                          <p:val>
                                            <p:fltVal val="0"/>
                                          </p:val>
                                        </p:tav>
                                        <p:tav tm="100000">
                                          <p:val>
                                            <p:fltVal val="1"/>
                                          </p:val>
                                        </p:tav>
                                      </p:tavLst>
                                    </p:anim>
                                    <p:anim calcmode="lin" valueType="num">
                                      <p:cBhvr>
                                        <p:cTn id="96" dur="2000" fill="hold"/>
                                        <p:tgtEl>
                                          <p:spTgt spid="287"/>
                                        </p:tgtEl>
                                        <p:attrNameLst>
                                          <p:attrName>ppt_h</p:attrName>
                                        </p:attrNameLst>
                                      </p:cBhvr>
                                      <p:tavLst>
                                        <p:tav tm="0">
                                          <p:val>
                                            <p:strVal val="#ppt_h"/>
                                          </p:val>
                                        </p:tav>
                                        <p:tav tm="100000">
                                          <p:val>
                                            <p:strVal val="#ppt_h"/>
                                          </p:val>
                                        </p:tav>
                                      </p:tavLst>
                                    </p:anim>
                                  </p:childTnLst>
                                </p:cTn>
                              </p:par>
                              <p:par>
                                <p:cTn id="97" presetID="45" presetClass="entr" presetSubtype="0" fill="hold" grpId="0" nodeType="withEffect">
                                  <p:stCondLst>
                                    <p:cond delay="0"/>
                                  </p:stCondLst>
                                  <p:childTnLst>
                                    <p:set>
                                      <p:cBhvr>
                                        <p:cTn id="98" dur="1" fill="hold">
                                          <p:stCondLst>
                                            <p:cond delay="0"/>
                                          </p:stCondLst>
                                        </p:cTn>
                                        <p:tgtEl>
                                          <p:spTgt spid="286"/>
                                        </p:tgtEl>
                                        <p:attrNameLst>
                                          <p:attrName>style.visibility</p:attrName>
                                        </p:attrNameLst>
                                      </p:cBhvr>
                                      <p:to>
                                        <p:strVal val="visible"/>
                                      </p:to>
                                    </p:set>
                                    <p:animEffect transition="in" filter="fade">
                                      <p:cBhvr>
                                        <p:cTn id="99" dur="2000"/>
                                        <p:tgtEl>
                                          <p:spTgt spid="286"/>
                                        </p:tgtEl>
                                      </p:cBhvr>
                                    </p:animEffect>
                                    <p:anim calcmode="lin" valueType="num">
                                      <p:cBhvr>
                                        <p:cTn id="100" dur="2000" fill="hold"/>
                                        <p:tgtEl>
                                          <p:spTgt spid="286"/>
                                        </p:tgtEl>
                                        <p:attrNameLst>
                                          <p:attrName>ppt_w</p:attrName>
                                        </p:attrNameLst>
                                      </p:cBhvr>
                                      <p:tavLst>
                                        <p:tav tm="0" fmla="#ppt_w*sin(2.5*pi*$)">
                                          <p:val>
                                            <p:fltVal val="0"/>
                                          </p:val>
                                        </p:tav>
                                        <p:tav tm="100000">
                                          <p:val>
                                            <p:fltVal val="1"/>
                                          </p:val>
                                        </p:tav>
                                      </p:tavLst>
                                    </p:anim>
                                    <p:anim calcmode="lin" valueType="num">
                                      <p:cBhvr>
                                        <p:cTn id="101" dur="2000" fill="hold"/>
                                        <p:tgtEl>
                                          <p:spTgt spid="286"/>
                                        </p:tgtEl>
                                        <p:attrNameLst>
                                          <p:attrName>ppt_h</p:attrName>
                                        </p:attrNameLst>
                                      </p:cBhvr>
                                      <p:tavLst>
                                        <p:tav tm="0">
                                          <p:val>
                                            <p:strVal val="#ppt_h"/>
                                          </p:val>
                                        </p:tav>
                                        <p:tav tm="100000">
                                          <p:val>
                                            <p:strVal val="#ppt_h"/>
                                          </p:val>
                                        </p:tav>
                                      </p:tavLst>
                                    </p:anim>
                                  </p:childTnLst>
                                </p:cTn>
                              </p:par>
                            </p:childTnLst>
                          </p:cTn>
                        </p:par>
                        <p:par>
                          <p:cTn id="102" fill="hold">
                            <p:stCondLst>
                              <p:cond delay="11500"/>
                            </p:stCondLst>
                            <p:childTnLst>
                              <p:par>
                                <p:cTn id="103" presetID="21" presetClass="entr" presetSubtype="1" fill="hold" grpId="0" nodeType="afterEffect">
                                  <p:stCondLst>
                                    <p:cond delay="0"/>
                                  </p:stCondLst>
                                  <p:childTnLst>
                                    <p:set>
                                      <p:cBhvr>
                                        <p:cTn id="104" dur="1" fill="hold">
                                          <p:stCondLst>
                                            <p:cond delay="0"/>
                                          </p:stCondLst>
                                        </p:cTn>
                                        <p:tgtEl>
                                          <p:spTgt spid="290"/>
                                        </p:tgtEl>
                                        <p:attrNameLst>
                                          <p:attrName>style.visibility</p:attrName>
                                        </p:attrNameLst>
                                      </p:cBhvr>
                                      <p:to>
                                        <p:strVal val="visible"/>
                                      </p:to>
                                    </p:set>
                                    <p:animEffect transition="in" filter="wheel(1)">
                                      <p:cBhvr>
                                        <p:cTn id="105" dur="2000"/>
                                        <p:tgtEl>
                                          <p:spTgt spid="290"/>
                                        </p:tgtEl>
                                      </p:cBhvr>
                                    </p:animEffect>
                                  </p:childTnLst>
                                </p:cTn>
                              </p:par>
                              <p:par>
                                <p:cTn id="106" presetID="2" presetClass="entr" presetSubtype="4" fill="hold" nodeType="withEffect">
                                  <p:stCondLst>
                                    <p:cond delay="0"/>
                                  </p:stCondLst>
                                  <p:childTnLst>
                                    <p:set>
                                      <p:cBhvr>
                                        <p:cTn id="107" dur="1" fill="hold">
                                          <p:stCondLst>
                                            <p:cond delay="0"/>
                                          </p:stCondLst>
                                        </p:cTn>
                                        <p:tgtEl>
                                          <p:spTgt spid="280"/>
                                        </p:tgtEl>
                                        <p:attrNameLst>
                                          <p:attrName>style.visibility</p:attrName>
                                        </p:attrNameLst>
                                      </p:cBhvr>
                                      <p:to>
                                        <p:strVal val="visible"/>
                                      </p:to>
                                    </p:set>
                                    <p:anim calcmode="lin" valueType="num">
                                      <p:cBhvr additive="base">
                                        <p:cTn id="108" dur="500" fill="hold"/>
                                        <p:tgtEl>
                                          <p:spTgt spid="280"/>
                                        </p:tgtEl>
                                        <p:attrNameLst>
                                          <p:attrName>ppt_x</p:attrName>
                                        </p:attrNameLst>
                                      </p:cBhvr>
                                      <p:tavLst>
                                        <p:tav tm="0">
                                          <p:val>
                                            <p:strVal val="#ppt_x"/>
                                          </p:val>
                                        </p:tav>
                                        <p:tav tm="100000">
                                          <p:val>
                                            <p:strVal val="#ppt_x"/>
                                          </p:val>
                                        </p:tav>
                                      </p:tavLst>
                                    </p:anim>
                                    <p:anim calcmode="lin" valueType="num">
                                      <p:cBhvr additive="base">
                                        <p:cTn id="109" dur="500" fill="hold"/>
                                        <p:tgtEl>
                                          <p:spTgt spid="280"/>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3" grpId="0" animBg="1"/>
      <p:bldP spid="94" grpId="0" animBg="1"/>
      <p:bldP spid="95" grpId="0" animBg="1"/>
      <p:bldP spid="96" grpId="0" animBg="1"/>
      <p:bldP spid="97" grpId="0" animBg="1"/>
      <p:bldP spid="98" grpId="0" animBg="1"/>
      <p:bldP spid="99" grpId="0" animBg="1"/>
      <p:bldP spid="100" grpId="0" animBg="1"/>
      <p:bldP spid="101" grpId="0" animBg="1"/>
      <p:bldP spid="102" grpId="0" animBg="1"/>
      <p:bldP spid="103" grpId="0" animBg="1"/>
      <p:bldP spid="229" grpId="0" animBg="1"/>
      <p:bldP spid="236" grpId="0" animBg="1"/>
      <p:bldP spid="272" grpId="0" animBg="1"/>
      <p:bldP spid="273" grpId="0" animBg="1"/>
      <p:bldP spid="286" grpId="0" animBg="1"/>
      <p:bldP spid="287" grpId="0" animBg="1"/>
      <p:bldP spid="288" grpId="0" animBg="1"/>
      <p:bldP spid="289" grpId="0" animBg="1"/>
      <p:bldP spid="290" grpId="0" animBg="1"/>
      <p:bldP spid="291" grpId="0"/>
    </p:bld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1549</TotalTime>
  <Words>8317</Words>
  <Application>Microsoft Office PowerPoint</Application>
  <PresentationFormat>Widescreen</PresentationFormat>
  <Paragraphs>866</Paragraphs>
  <Slides>50</Slides>
  <Notes>0</Notes>
  <HiddenSlides>0</HiddenSlides>
  <MMClips>0</MMClips>
  <ScaleCrop>false</ScaleCrop>
  <HeadingPairs>
    <vt:vector size="6" baseType="variant">
      <vt:variant>
        <vt:lpstr>Fonts Used</vt:lpstr>
      </vt:variant>
      <vt:variant>
        <vt:i4>9</vt:i4>
      </vt:variant>
      <vt:variant>
        <vt:lpstr>Theme</vt:lpstr>
      </vt:variant>
      <vt:variant>
        <vt:i4>1</vt:i4>
      </vt:variant>
      <vt:variant>
        <vt:lpstr>Slide Titles</vt:lpstr>
      </vt:variant>
      <vt:variant>
        <vt:i4>50</vt:i4>
      </vt:variant>
    </vt:vector>
  </HeadingPairs>
  <TitlesOfParts>
    <vt:vector size="60" baseType="lpstr">
      <vt:lpstr>Arial</vt:lpstr>
      <vt:lpstr>Baskerville Old Face</vt:lpstr>
      <vt:lpstr>Calibri</vt:lpstr>
      <vt:lpstr>Calibri Light</vt:lpstr>
      <vt:lpstr>Candara</vt:lpstr>
      <vt:lpstr>Estrangelo Edessa</vt:lpstr>
      <vt:lpstr>Lato</vt:lpstr>
      <vt:lpstr>Open Sans</vt:lpstr>
      <vt:lpstr>Wingdings</vt:lpstr>
      <vt:lpstr>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COLOR SET 26</vt:lpstr>
      <vt:lpstr>Copyright Notice</vt:lpstr>
      <vt:lpstr>Image Tips</vt:lpstr>
      <vt:lpstr>Transition &amp; Animation Tips</vt:lpstr>
      <vt:lpstr>Please Support SageFox Free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Copyright Notice</dc:title>
  <dc:creator>james</dc:creator>
  <cp:lastModifiedBy>james noneya</cp:lastModifiedBy>
  <cp:revision>354</cp:revision>
  <dcterms:created xsi:type="dcterms:W3CDTF">2016-09-28T22:08:47Z</dcterms:created>
  <dcterms:modified xsi:type="dcterms:W3CDTF">2019-05-29T17:21:19Z</dcterms:modified>
</cp:coreProperties>
</file>