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7.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ides.sage-fox.com/"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lides.sage-fox.com/" TargetMode="Externa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5.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5.xml"/><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1.jpg"/><Relationship Id="rId1" Type="http://schemas.openxmlformats.org/officeDocument/2006/relationships/slideLayout" Target="../slideLayouts/slideLayout16.xml"/><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2"/>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2"/>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4"/>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2"/>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2"/>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2"/>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2"/>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2"/>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2"/>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2"/>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2"/>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2"/>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2"/>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358</cp:revision>
  <dcterms:created xsi:type="dcterms:W3CDTF">2016-09-28T22:08:47Z</dcterms:created>
  <dcterms:modified xsi:type="dcterms:W3CDTF">2019-05-16T16:14:32Z</dcterms:modified>
</cp:coreProperties>
</file>