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lides.sage-fox.com/" TargetMode="Externa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2"/>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2"/>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2"/>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3"/>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2"/>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2"/>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2"/>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2"/>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2"/>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3"/>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4"/>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7"/>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2"/>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2"/>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2"/>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2019-05-15T14:40:38Z</dcterms:modified>
</cp:coreProperties>
</file>