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5.xml"/><Relationship Id="rId5" Type="http://schemas.openxmlformats.org/officeDocument/2006/relationships/image" Target="../media/image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2"/>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3"/>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2"/>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2"/>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2"/>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2"/>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2"/>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2"/>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2"/>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2"/>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2"/>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2"/>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2"/>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2"/>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2"/>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2019-01-08T22:28:32Z</dcterms:modified>
</cp:coreProperties>
</file>