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63193" y="8040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312868" y="15496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026233" y="6088345"/>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044521" y="5647817"/>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2"/>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3"/>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4"/>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2"/>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289</cp:revision>
  <dcterms:created xsi:type="dcterms:W3CDTF">2016-09-28T22:08:47Z</dcterms:created>
  <dcterms:modified xsi:type="dcterms:W3CDTF">2018-12-21T17:15:48Z</dcterms:modified>
</cp:coreProperties>
</file>