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8.jpg"/><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3.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powerpoint.sage-fox.com/" TargetMode="External"/><Relationship Id="rId7" Type="http://schemas.openxmlformats.org/officeDocument/2006/relationships/image" Target="../media/image29.jpg"/><Relationship Id="rId2" Type="http://schemas.openxmlformats.org/officeDocument/2006/relationships/image" Target="../media/image25.jpg"/><Relationship Id="rId1" Type="http://schemas.openxmlformats.org/officeDocument/2006/relationships/slideLayout" Target="../slideLayouts/slideLayout19.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hyperlink" Target="http://slides.sage-fox.com/" TargetMode="External"/><Relationship Id="rId4" Type="http://schemas.openxmlformats.org/officeDocument/2006/relationships/image" Target="../media/image26.png"/><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2"/>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2"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4"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2"/>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585" r="11585"/>
          <a:stretch>
            <a:fillRect/>
          </a:stretch>
        </p:blipFill>
        <p:spPr>
          <a:blipFill>
            <a:blip r:embed="rId3"/>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2">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4">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0"/>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2018-05-05T18:29:37Z</dcterms:modified>
</cp:coreProperties>
</file>