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8" r:id="rId3"/>
    <p:sldId id="360" r:id="rId4"/>
    <p:sldId id="359"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9.xml"/><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powerpoint.sage-fox.com/" TargetMode="External"/><Relationship Id="rId7" Type="http://schemas.openxmlformats.org/officeDocument/2006/relationships/image" Target="../media/image18.jpg"/><Relationship Id="rId2" Type="http://schemas.openxmlformats.org/officeDocument/2006/relationships/image" Target="../media/image24.jpg"/><Relationship Id="rId1" Type="http://schemas.openxmlformats.org/officeDocument/2006/relationships/slideLayout" Target="../slideLayouts/slideLayout20.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hyperlink" Target="http://slides.sage-fox.com/" TargetMode="External"/><Relationship Id="rId4" Type="http://schemas.openxmlformats.org/officeDocument/2006/relationships/image" Target="../media/image25.png"/><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6.xml"/><Relationship Id="rId5" Type="http://schemas.openxmlformats.org/officeDocument/2006/relationships/image" Target="../media/image9.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3"/>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8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8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8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F4C956"/>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8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8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8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8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8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8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8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8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8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8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8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8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8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8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8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8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8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2">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0"/>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2"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8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4"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8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8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8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8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2"/>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8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8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8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8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2018-04-27T15:17:02Z</dcterms:modified>
</cp:coreProperties>
</file>