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58" r:id="rId3"/>
    <p:sldId id="1430" r:id="rId4"/>
    <p:sldId id="1179" r:id="rId5"/>
    <p:sldId id="1759" r:id="rId6"/>
    <p:sldId id="1476" r:id="rId7"/>
    <p:sldId id="1439" r:id="rId8"/>
    <p:sldId id="1527" r:id="rId9"/>
    <p:sldId id="480" r:id="rId10"/>
    <p:sldId id="774" r:id="rId11"/>
    <p:sldId id="1761" r:id="rId12"/>
    <p:sldId id="1561" r:id="rId13"/>
    <p:sldId id="1734" r:id="rId14"/>
    <p:sldId id="1748" r:id="rId15"/>
    <p:sldId id="1436" r:id="rId16"/>
    <p:sldId id="1762" r:id="rId17"/>
    <p:sldId id="1463" r:id="rId18"/>
    <p:sldId id="1429" r:id="rId19"/>
    <p:sldId id="1578" r:id="rId20"/>
    <p:sldId id="1492" r:id="rId21"/>
    <p:sldId id="554" r:id="rId22"/>
    <p:sldId id="1514" r:id="rId23"/>
    <p:sldId id="1577" r:id="rId24"/>
    <p:sldId id="1293" r:id="rId25"/>
    <p:sldId id="1537" r:id="rId26"/>
    <p:sldId id="1529" r:id="rId27"/>
    <p:sldId id="1760"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41.svg"/><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2.sv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43.sv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13.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47.sv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svg"/></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 Id="rId9" Type="http://schemas.openxmlformats.org/officeDocument/2006/relationships/image" Target="../media/image61.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9.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43.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43.svg"/><Relationship Id="rId5" Type="http://schemas.openxmlformats.org/officeDocument/2006/relationships/image" Target="../media/image11.svg"/><Relationship Id="rId10" Type="http://schemas.openxmlformats.org/officeDocument/2006/relationships/image" Target="../media/image42.png"/><Relationship Id="rId4" Type="http://schemas.openxmlformats.org/officeDocument/2006/relationships/image" Target="../media/image10.png"/><Relationship Id="rId9" Type="http://schemas.openxmlformats.org/officeDocument/2006/relationships/image" Target="../media/image3.sv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8.jpg"/><Relationship Id="rId1" Type="http://schemas.openxmlformats.org/officeDocument/2006/relationships/slideLayout" Target="../slideLayouts/slideLayout18.xml"/><Relationship Id="rId4" Type="http://schemas.openxmlformats.org/officeDocument/2006/relationships/image" Target="../media/image62.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svg"/><Relationship Id="rId7" Type="http://schemas.openxmlformats.org/officeDocument/2006/relationships/image" Target="../media/image66.svg"/><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65.png"/><Relationship Id="rId5" Type="http://schemas.openxmlformats.org/officeDocument/2006/relationships/image" Target="../media/image64.svg"/><Relationship Id="rId4" Type="http://schemas.openxmlformats.org/officeDocument/2006/relationships/image" Target="../media/image63.png"/><Relationship Id="rId9" Type="http://schemas.openxmlformats.org/officeDocument/2006/relationships/image" Target="../media/image34.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svg"/><Relationship Id="rId18" Type="http://schemas.openxmlformats.org/officeDocument/2006/relationships/image" Target="../media/image83.png"/><Relationship Id="rId3" Type="http://schemas.openxmlformats.org/officeDocument/2006/relationships/image" Target="../media/image68.svg"/><Relationship Id="rId7" Type="http://schemas.openxmlformats.org/officeDocument/2006/relationships/image" Target="../media/image72.svg"/><Relationship Id="rId12" Type="http://schemas.openxmlformats.org/officeDocument/2006/relationships/image" Target="../media/image77.png"/><Relationship Id="rId17" Type="http://schemas.openxmlformats.org/officeDocument/2006/relationships/image" Target="../media/image82.svg"/><Relationship Id="rId2" Type="http://schemas.openxmlformats.org/officeDocument/2006/relationships/image" Target="../media/image67.png"/><Relationship Id="rId16" Type="http://schemas.openxmlformats.org/officeDocument/2006/relationships/image" Target="../media/image81.png"/><Relationship Id="rId1" Type="http://schemas.openxmlformats.org/officeDocument/2006/relationships/slideLayout" Target="../slideLayouts/slideLayout13.xml"/><Relationship Id="rId6" Type="http://schemas.openxmlformats.org/officeDocument/2006/relationships/image" Target="../media/image71.png"/><Relationship Id="rId11" Type="http://schemas.openxmlformats.org/officeDocument/2006/relationships/image" Target="../media/image76.svg"/><Relationship Id="rId5" Type="http://schemas.openxmlformats.org/officeDocument/2006/relationships/image" Target="../media/image70.svg"/><Relationship Id="rId15" Type="http://schemas.openxmlformats.org/officeDocument/2006/relationships/image" Target="../media/image80.svg"/><Relationship Id="rId10" Type="http://schemas.openxmlformats.org/officeDocument/2006/relationships/image" Target="../media/image75.png"/><Relationship Id="rId19" Type="http://schemas.openxmlformats.org/officeDocument/2006/relationships/image" Target="../media/image84.svg"/><Relationship Id="rId4" Type="http://schemas.openxmlformats.org/officeDocument/2006/relationships/image" Target="../media/image69.png"/><Relationship Id="rId9" Type="http://schemas.openxmlformats.org/officeDocument/2006/relationships/image" Target="../media/image74.svg"/><Relationship Id="rId14" Type="http://schemas.openxmlformats.org/officeDocument/2006/relationships/image" Target="../media/image79.png"/></Relationships>
</file>

<file path=ppt/slides/_rels/slide26.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svg"/><Relationship Id="rId7" Type="http://schemas.openxmlformats.org/officeDocument/2006/relationships/image" Target="../media/image90.svg"/><Relationship Id="rId2" Type="http://schemas.openxmlformats.org/officeDocument/2006/relationships/image" Target="../media/image85.png"/><Relationship Id="rId1" Type="http://schemas.openxmlformats.org/officeDocument/2006/relationships/slideLayout" Target="../slideLayouts/slideLayout13.xml"/><Relationship Id="rId6" Type="http://schemas.openxmlformats.org/officeDocument/2006/relationships/image" Target="../media/image89.png"/><Relationship Id="rId11" Type="http://schemas.openxmlformats.org/officeDocument/2006/relationships/image" Target="../media/image94.svg"/><Relationship Id="rId5" Type="http://schemas.openxmlformats.org/officeDocument/2006/relationships/image" Target="../media/image88.sv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svg"/></Relationships>
</file>

<file path=ppt/slides/_rels/slide27.xml.rels><?xml version="1.0" encoding="UTF-8" standalone="yes"?>
<Relationships xmlns="http://schemas.openxmlformats.org/package/2006/relationships"><Relationship Id="rId3" Type="http://schemas.openxmlformats.org/officeDocument/2006/relationships/image" Target="../media/image96.svg"/><Relationship Id="rId2" Type="http://schemas.openxmlformats.org/officeDocument/2006/relationships/image" Target="../media/image95.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6.svg"/><Relationship Id="rId2" Type="http://schemas.openxmlformats.org/officeDocument/2006/relationships/image" Target="../media/image95.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97.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5.svg"/><Relationship Id="rId7" Type="http://schemas.openxmlformats.org/officeDocument/2006/relationships/image" Target="../media/image7.sv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3.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7.sv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99.svg"/><Relationship Id="rId2" Type="http://schemas.openxmlformats.org/officeDocument/2006/relationships/image" Target="../media/image98.png"/><Relationship Id="rId1" Type="http://schemas.openxmlformats.org/officeDocument/2006/relationships/slideLayout" Target="../slideLayouts/slideLayout13.xml"/><Relationship Id="rId5" Type="http://schemas.openxmlformats.org/officeDocument/2006/relationships/image" Target="../media/image101.svg"/><Relationship Id="rId4" Type="http://schemas.openxmlformats.org/officeDocument/2006/relationships/image" Target="../media/image10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3.xml"/><Relationship Id="rId4" Type="http://schemas.openxmlformats.org/officeDocument/2006/relationships/image" Target="../media/image6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03.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8.jpg"/><Relationship Id="rId1" Type="http://schemas.openxmlformats.org/officeDocument/2006/relationships/slideLayout" Target="../slideLayouts/slideLayout13.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10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10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106.jpg"/><Relationship Id="rId1" Type="http://schemas.openxmlformats.org/officeDocument/2006/relationships/slideLayout" Target="../slideLayouts/slideLayout13.xml"/><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8.jpg"/><Relationship Id="rId1" Type="http://schemas.openxmlformats.org/officeDocument/2006/relationships/slideLayout" Target="../slideLayouts/slideLayout13.xml"/><Relationship Id="rId4" Type="http://schemas.openxmlformats.org/officeDocument/2006/relationships/image" Target="../media/image110.jpg"/></Relationships>
</file>

<file path=ppt/slides/_rels/slide52.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62.jpg"/><Relationship Id="rId1" Type="http://schemas.openxmlformats.org/officeDocument/2006/relationships/slideLayout" Target="../slideLayouts/slideLayout13.xml"/><Relationship Id="rId6" Type="http://schemas.openxmlformats.org/officeDocument/2006/relationships/image" Target="../media/image102.jpg"/><Relationship Id="rId5" Type="http://schemas.openxmlformats.org/officeDocument/2006/relationships/image" Target="../media/image111.jpg"/><Relationship Id="rId4" Type="http://schemas.openxmlformats.org/officeDocument/2006/relationships/image" Target="../media/image28.jpg"/></Relationships>
</file>

<file path=ppt/slides/_rels/slide53.xml.rels><?xml version="1.0" encoding="UTF-8" standalone="yes"?>
<Relationships xmlns="http://schemas.openxmlformats.org/package/2006/relationships"><Relationship Id="rId2" Type="http://schemas.openxmlformats.org/officeDocument/2006/relationships/image" Target="../media/image11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1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13.xml"/><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6.svg"/></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47468" y="1442413"/>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3064644" y="1535553"/>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2"/>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06,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2"/>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2"/>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2"/>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2"/>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3"/>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4"/>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5"/>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6"/>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2"/>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2"/>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2"/>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2"/>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2"/>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1871</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372</cp:revision>
  <dcterms:created xsi:type="dcterms:W3CDTF">2016-09-28T22:08:47Z</dcterms:created>
  <dcterms:modified xsi:type="dcterms:W3CDTF">2019-08-22T17:40:39Z</dcterms:modified>
</cp:coreProperties>
</file>