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454" r:id="rId3"/>
    <p:sldId id="1510" r:id="rId4"/>
    <p:sldId id="1577" r:id="rId5"/>
    <p:sldId id="1566" r:id="rId6"/>
    <p:sldId id="1493" r:id="rId7"/>
    <p:sldId id="1511" r:id="rId8"/>
    <p:sldId id="1578" r:id="rId9"/>
    <p:sldId id="1588" r:id="rId10"/>
    <p:sldId id="1521"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5.jpg"/></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2.jpg"/><Relationship Id="rId1" Type="http://schemas.openxmlformats.org/officeDocument/2006/relationships/slideLayout" Target="../slideLayouts/slideLayout13.xml"/><Relationship Id="rId5" Type="http://schemas.openxmlformats.org/officeDocument/2006/relationships/image" Target="../media/image21.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hyperlink" Target="http://slides.sage-fox.com/" TargetMode="Externa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hyperlink" Target="http://slides.sage-fox.com/" TargetMode="External"/><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8.jp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13.xml"/><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0.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jpg"/><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4839630" y="183995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108222" y="1991435"/>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2"/>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16,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2"/>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2">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2"/>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3"/>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2"/>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2"/>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2"/>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2"/>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2"/>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2"/>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2"/>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2"/>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2"/>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2"/>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1669</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360</cp:revision>
  <dcterms:created xsi:type="dcterms:W3CDTF">2016-09-28T22:08:47Z</dcterms:created>
  <dcterms:modified xsi:type="dcterms:W3CDTF">2019-01-26T19:58:13Z</dcterms:modified>
</cp:coreProperties>
</file>