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4.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6.jpg"/><Relationship Id="rId4" Type="http://schemas.openxmlformats.org/officeDocument/2006/relationships/image" Target="../media/image5.jp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3.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des.sage-fox.com/"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2"/>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3"/>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2"/>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2"/>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2"/>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2"/>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3">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2"/>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2"/>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2"/>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345</cp:revision>
  <dcterms:created xsi:type="dcterms:W3CDTF">2016-09-28T22:08:47Z</dcterms:created>
  <dcterms:modified xsi:type="dcterms:W3CDTF">2018-11-22T22:10:25Z</dcterms:modified>
</cp:coreProperties>
</file>