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2.jpg"/><Relationship Id="rId1" Type="http://schemas.openxmlformats.org/officeDocument/2006/relationships/slideLayout" Target="../slideLayouts/slideLayout19.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2"/>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2"/>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3"/>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4"/>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5"/>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6"/>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7"/>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2">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8">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2"/>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2"/>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3"/>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4"/>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5"/>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2018-04-30T15:30:18Z</dcterms:modified>
</cp:coreProperties>
</file>