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73" r:id="rId3"/>
    <p:sldId id="462" r:id="rId4"/>
    <p:sldId id="463" r:id="rId5"/>
    <p:sldId id="464" r:id="rId6"/>
    <p:sldId id="466" r:id="rId7"/>
    <p:sldId id="467" r:id="rId8"/>
    <p:sldId id="465" r:id="rId9"/>
    <p:sldId id="469" r:id="rId10"/>
    <p:sldId id="468" r:id="rId11"/>
    <p:sldId id="470" r:id="rId12"/>
    <p:sldId id="471" r:id="rId13"/>
    <p:sldId id="472"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1512</TotalTime>
  <Words>5107</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Calibri Light</vt:lpstr>
      <vt:lpstr>Candara</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434</cp:revision>
  <dcterms:created xsi:type="dcterms:W3CDTF">2016-09-28T22:08:47Z</dcterms:created>
  <dcterms:modified xsi:type="dcterms:W3CDTF">2019-08-18T18:02:22Z</dcterms:modified>
</cp:coreProperties>
</file>