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0" r:id="rId2"/>
    <p:sldId id="276" r:id="rId3"/>
    <p:sldId id="274" r:id="rId4"/>
    <p:sldId id="284" r:id="rId5"/>
    <p:sldId id="275" r:id="rId6"/>
    <p:sldId id="273" r:id="rId7"/>
    <p:sldId id="264" r:id="rId8"/>
    <p:sldId id="269" r:id="rId9"/>
    <p:sldId id="283" r:id="rId10"/>
    <p:sldId id="272" r:id="rId11"/>
    <p:sldId id="266" r:id="rId12"/>
    <p:sldId id="271" r:id="rId13"/>
    <p:sldId id="265" r:id="rId14"/>
    <p:sldId id="270" r:id="rId15"/>
    <p:sldId id="267" r:id="rId16"/>
    <p:sldId id="268" r:id="rId17"/>
    <p:sldId id="281" r:id="rId18"/>
    <p:sldId id="279" r:id="rId19"/>
    <p:sldId id="278" r:id="rId20"/>
    <p:sldId id="282"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2C3749"/>
    <a:srgbClr val="62768F"/>
    <a:srgbClr val="B5B5B5"/>
    <a:srgbClr val="3A3A3A"/>
    <a:srgbClr val="F5CA46"/>
    <a:srgbClr val="B8AE8D"/>
    <a:srgbClr val="AAA688"/>
    <a:srgbClr val="E18E52"/>
    <a:srgbClr val="FF8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8" autoAdjust="0"/>
    <p:restoredTop sz="94660" autoAdjust="0"/>
  </p:normalViewPr>
  <p:slideViewPr>
    <p:cSldViewPr snapToGrid="0">
      <p:cViewPr varScale="1">
        <p:scale>
          <a:sx n="66" d="100"/>
          <a:sy n="66" d="100"/>
        </p:scale>
        <p:origin x="90" y="10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68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3733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6780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2.png"/><Relationship Id="rId4" Type="http://schemas.openxmlformats.org/officeDocument/2006/relationships/image" Target="../media/image5.jpg"/><Relationship Id="rId9"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4168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5C73"/>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99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213404"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08942"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448596" y="468651"/>
            <a:ext cx="2926080" cy="2926080"/>
          </a:xfrm>
          <a:prstGeom prst="ellipse">
            <a:avLst/>
          </a:prstGeom>
          <a:blipFill>
            <a:blip r:embed="rId3"/>
            <a:stretch>
              <a:fillRect l="-3000" t="-3000" r="-3000" b="-3000"/>
            </a:stretch>
          </a:blipFill>
          <a:ln w="76200">
            <a:solidFill>
              <a:srgbClr val="BFBFBF"/>
            </a:solidFill>
          </a:ln>
          <a:effectLst>
            <a:outerShdw blurRad="50800" dist="38100" dir="2700000" algn="tl"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0"/>
            <a:chOff x="1295283" y="1086042"/>
            <a:chExt cx="1712184" cy="1241581"/>
          </a:xfrm>
        </p:grpSpPr>
        <p:sp>
          <p:nvSpPr>
            <p:cNvPr id="33" name="TextBox 32"/>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0"/>
            <a:chOff x="1295283" y="1086042"/>
            <a:chExt cx="1712184" cy="1241581"/>
          </a:xfrm>
        </p:grpSpPr>
        <p:sp>
          <p:nvSpPr>
            <p:cNvPr id="55" name="TextBox 54"/>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484417" y="5324135"/>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102401" y="5324135"/>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1351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96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18900000" algn="b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13500000" algn="b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18900000" algn="b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13500000" algn="b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675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44546B">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2C37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23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4546B"/>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62768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B5B5B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EF342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1072547"/>
            <a:chOff x="5776017" y="1619650"/>
            <a:chExt cx="1714500" cy="804410"/>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1072547"/>
            <a:chOff x="5776017" y="1619650"/>
            <a:chExt cx="1714500" cy="804410"/>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7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1072547"/>
            <a:chOff x="5776017" y="1619650"/>
            <a:chExt cx="1714500" cy="804410"/>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62768F"/>
                  </a:solidFill>
                  <a:latin typeface="Candara" panose="020E0502030303020204" pitchFamily="34" charset="0"/>
                </a:rPr>
                <a:t>Lorem Ipsum</a:t>
              </a:r>
            </a:p>
          </p:txBody>
        </p:sp>
        <p:sp>
          <p:nvSpPr>
            <p:cNvPr id="76"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1072547"/>
            <a:chOff x="5776017" y="1619650"/>
            <a:chExt cx="1714500" cy="804410"/>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79"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1072547"/>
            <a:chOff x="5776017" y="1619650"/>
            <a:chExt cx="1714500" cy="804410"/>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C3749"/>
                  </a:solidFill>
                  <a:latin typeface="Candara" panose="020E0502030303020204" pitchFamily="34" charset="0"/>
                </a:rPr>
                <a:t>Lorem Ipsum</a:t>
              </a:r>
            </a:p>
          </p:txBody>
        </p:sp>
        <p:sp>
          <p:nvSpPr>
            <p:cNvPr id="82"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567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62768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B5B5B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364153"/>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76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5435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239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81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75" name="TextBox 74"/>
          <p:cNvSpPr txBox="1"/>
          <p:nvPr/>
        </p:nvSpPr>
        <p:spPr>
          <a:xfrm>
            <a:off x="3950353" y="3127323"/>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87" name="TextBox 86"/>
          <p:cNvSpPr txBox="1"/>
          <p:nvPr/>
        </p:nvSpPr>
        <p:spPr>
          <a:xfrm>
            <a:off x="3950353" y="3808845"/>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99" name="TextBox 98"/>
          <p:cNvSpPr txBox="1"/>
          <p:nvPr/>
        </p:nvSpPr>
        <p:spPr>
          <a:xfrm>
            <a:off x="3950353" y="4490369"/>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2000" dirty="0">
                <a:solidFill>
                  <a:schemeClr val="bg1"/>
                </a:solidFill>
                <a:latin typeface="Candara" panose="020E0502030303020204" pitchFamily="34" charset="0"/>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1800"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lumMod val="85000"/>
                  </a:schemeClr>
                </a:solidFill>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a:effectLst>
            <a:outerShdw blurRad="50800" dist="38100" dir="2700000" algn="tl" rotWithShape="0">
              <a:prstClr val="black">
                <a:alpha val="40000"/>
              </a:prstClr>
            </a:outerShdw>
          </a:effectLst>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a:effectLst>
            <a:outerShdw blurRad="50800" dist="38100" dir="2700000" algn="tl" rotWithShape="0">
              <a:prstClr val="black">
                <a:alpha val="40000"/>
              </a:prstClr>
            </a:outerShdw>
          </a:effectLst>
        </p:grpSpPr>
        <p:sp>
          <p:nvSpPr>
            <p:cNvPr id="101" name="Rounded Rectangle 100"/>
            <p:cNvSpPr/>
            <p:nvPr/>
          </p:nvSpPr>
          <p:spPr bwMode="auto">
            <a:xfrm>
              <a:off x="7399953" y="2284999"/>
              <a:ext cx="620408" cy="620408"/>
            </a:xfrm>
            <a:prstGeom prst="roundRect">
              <a:avLst/>
            </a:prstGeom>
            <a:solidFill>
              <a:srgbClr val="EF3425"/>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a:effectLst>
            <a:outerShdw blurRad="50800" dist="38100" dir="2700000" algn="tl" rotWithShape="0">
              <a:prstClr val="black">
                <a:alpha val="40000"/>
              </a:prstClr>
            </a:outerShdw>
          </a:effectLst>
        </p:grpSpPr>
        <p:sp>
          <p:nvSpPr>
            <p:cNvPr id="114" name="Rounded Rectangle 113"/>
            <p:cNvSpPr/>
            <p:nvPr/>
          </p:nvSpPr>
          <p:spPr bwMode="auto">
            <a:xfrm>
              <a:off x="7399953" y="3223068"/>
              <a:ext cx="620408" cy="620408"/>
            </a:xfrm>
            <a:prstGeom prst="roundRect">
              <a:avLst/>
            </a:prstGeom>
            <a:solidFill>
              <a:srgbClr val="8397B1"/>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a:effectLst>
            <a:outerShdw blurRad="50800" dist="38100" dir="2700000" algn="tl" rotWithShape="0">
              <a:prstClr val="black">
                <a:alpha val="40000"/>
              </a:prstClr>
            </a:outerShdw>
          </a:effectLst>
        </p:grpSpPr>
        <p:sp>
          <p:nvSpPr>
            <p:cNvPr id="104" name="Rounded Rectangle 103"/>
            <p:cNvSpPr/>
            <p:nvPr/>
          </p:nvSpPr>
          <p:spPr bwMode="auto">
            <a:xfrm>
              <a:off x="7411117" y="5099205"/>
              <a:ext cx="620408" cy="620408"/>
            </a:xfrm>
            <a:prstGeom prst="roundRect">
              <a:avLst/>
            </a:prstGeom>
            <a:solidFill>
              <a:srgbClr val="333E5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8" name="TextBox 8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625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548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5054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364153"/>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4546B"/>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8397B1"/>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EF3425"/>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68" name="Picture 6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249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632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61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453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9342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62768F"/>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8739589" y="4381964"/>
            <a:ext cx="1075287" cy="793667"/>
            <a:chOff x="8750259" y="5209339"/>
            <a:chExt cx="1075287" cy="793667"/>
          </a:xfrm>
          <a:effectLst>
            <a:outerShdw blurRad="50800" dist="38100" dir="18900000" algn="b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2C3749"/>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8397B1"/>
          </a:solidFill>
          <a:effectLst>
            <a:outerShdw blurRad="50800" dist="38100" dir="18900000" algn="b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44546B"/>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386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P spid="4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3461</TotalTime>
  <Words>3754</Words>
  <Application>Microsoft Office PowerPoint</Application>
  <PresentationFormat>Widescreen</PresentationFormat>
  <Paragraphs>294</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Candara</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419</cp:revision>
  <dcterms:created xsi:type="dcterms:W3CDTF">2015-12-31T02:20:12Z</dcterms:created>
  <dcterms:modified xsi:type="dcterms:W3CDTF">2016-10-06T00:42:51Z</dcterms:modified>
</cp:coreProperties>
</file>